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6.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7.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8.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9.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30.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4438" r:id="rId23"/>
    <p:sldMasterId id="2147484451" r:id="rId24"/>
    <p:sldMasterId id="2147484463" r:id="rId25"/>
    <p:sldMasterId id="2147484475" r:id="rId26"/>
    <p:sldMasterId id="2147484490" r:id="rId27"/>
    <p:sldMasterId id="2147484502" r:id="rId28"/>
    <p:sldMasterId id="2147484514" r:id="rId29"/>
    <p:sldMasterId id="2147484526" r:id="rId30"/>
    <p:sldMasterId id="2147484539" r:id="rId31"/>
  </p:sldMasterIdLst>
  <p:notesMasterIdLst>
    <p:notesMasterId r:id="rId178"/>
  </p:notesMasterIdLst>
  <p:sldIdLst>
    <p:sldId id="257" r:id="rId32"/>
    <p:sldId id="448" r:id="rId33"/>
    <p:sldId id="449" r:id="rId34"/>
    <p:sldId id="447" r:id="rId35"/>
    <p:sldId id="258" r:id="rId36"/>
    <p:sldId id="259" r:id="rId37"/>
    <p:sldId id="260" r:id="rId38"/>
    <p:sldId id="261" r:id="rId39"/>
    <p:sldId id="262" r:id="rId40"/>
    <p:sldId id="263" r:id="rId41"/>
    <p:sldId id="264" r:id="rId42"/>
    <p:sldId id="265" r:id="rId43"/>
    <p:sldId id="266" r:id="rId44"/>
    <p:sldId id="267" r:id="rId45"/>
    <p:sldId id="268" r:id="rId46"/>
    <p:sldId id="405" r:id="rId47"/>
    <p:sldId id="270" r:id="rId48"/>
    <p:sldId id="271" r:id="rId49"/>
    <p:sldId id="272" r:id="rId50"/>
    <p:sldId id="273" r:id="rId51"/>
    <p:sldId id="274" r:id="rId52"/>
    <p:sldId id="275" r:id="rId53"/>
    <p:sldId id="276" r:id="rId54"/>
    <p:sldId id="277" r:id="rId55"/>
    <p:sldId id="278" r:id="rId56"/>
    <p:sldId id="279" r:id="rId57"/>
    <p:sldId id="406" r:id="rId58"/>
    <p:sldId id="407" r:id="rId59"/>
    <p:sldId id="408" r:id="rId60"/>
    <p:sldId id="409" r:id="rId61"/>
    <p:sldId id="410" r:id="rId62"/>
    <p:sldId id="411" r:id="rId63"/>
    <p:sldId id="412" r:id="rId64"/>
    <p:sldId id="413" r:id="rId65"/>
    <p:sldId id="414" r:id="rId66"/>
    <p:sldId id="415" r:id="rId67"/>
    <p:sldId id="416" r:id="rId68"/>
    <p:sldId id="417" r:id="rId69"/>
    <p:sldId id="418" r:id="rId70"/>
    <p:sldId id="419" r:id="rId71"/>
    <p:sldId id="420" r:id="rId72"/>
    <p:sldId id="421" r:id="rId73"/>
    <p:sldId id="422" r:id="rId74"/>
    <p:sldId id="423" r:id="rId75"/>
    <p:sldId id="424" r:id="rId76"/>
    <p:sldId id="425" r:id="rId77"/>
    <p:sldId id="426" r:id="rId78"/>
    <p:sldId id="427" r:id="rId79"/>
    <p:sldId id="428" r:id="rId80"/>
    <p:sldId id="429" r:id="rId81"/>
    <p:sldId id="430" r:id="rId82"/>
    <p:sldId id="431" r:id="rId83"/>
    <p:sldId id="432" r:id="rId84"/>
    <p:sldId id="433" r:id="rId85"/>
    <p:sldId id="434" r:id="rId86"/>
    <p:sldId id="435" r:id="rId87"/>
    <p:sldId id="436" r:id="rId88"/>
    <p:sldId id="437" r:id="rId89"/>
    <p:sldId id="438" r:id="rId90"/>
    <p:sldId id="439" r:id="rId91"/>
    <p:sldId id="440" r:id="rId92"/>
    <p:sldId id="441" r:id="rId93"/>
    <p:sldId id="442" r:id="rId94"/>
    <p:sldId id="443" r:id="rId95"/>
    <p:sldId id="444" r:id="rId96"/>
    <p:sldId id="445" r:id="rId97"/>
    <p:sldId id="446" r:id="rId98"/>
    <p:sldId id="280" r:id="rId99"/>
    <p:sldId id="281" r:id="rId100"/>
    <p:sldId id="282" r:id="rId101"/>
    <p:sldId id="283" r:id="rId102"/>
    <p:sldId id="284" r:id="rId103"/>
    <p:sldId id="285" r:id="rId104"/>
    <p:sldId id="286" r:id="rId105"/>
    <p:sldId id="287" r:id="rId106"/>
    <p:sldId id="288" r:id="rId107"/>
    <p:sldId id="289" r:id="rId108"/>
    <p:sldId id="290" r:id="rId109"/>
    <p:sldId id="291" r:id="rId110"/>
    <p:sldId id="292" r:id="rId111"/>
    <p:sldId id="450" r:id="rId112"/>
    <p:sldId id="294" r:id="rId113"/>
    <p:sldId id="295" r:id="rId114"/>
    <p:sldId id="296" r:id="rId115"/>
    <p:sldId id="297" r:id="rId116"/>
    <p:sldId id="298" r:id="rId117"/>
    <p:sldId id="299" r:id="rId118"/>
    <p:sldId id="300" r:id="rId119"/>
    <p:sldId id="301" r:id="rId120"/>
    <p:sldId id="302" r:id="rId121"/>
    <p:sldId id="303" r:id="rId122"/>
    <p:sldId id="304" r:id="rId123"/>
    <p:sldId id="305" r:id="rId124"/>
    <p:sldId id="306" r:id="rId125"/>
    <p:sldId id="307" r:id="rId126"/>
    <p:sldId id="308" r:id="rId127"/>
    <p:sldId id="309" r:id="rId128"/>
    <p:sldId id="310" r:id="rId129"/>
    <p:sldId id="311" r:id="rId130"/>
    <p:sldId id="312" r:id="rId131"/>
    <p:sldId id="313" r:id="rId132"/>
    <p:sldId id="314" r:id="rId133"/>
    <p:sldId id="315" r:id="rId134"/>
    <p:sldId id="316" r:id="rId135"/>
    <p:sldId id="317" r:id="rId136"/>
    <p:sldId id="318" r:id="rId137"/>
    <p:sldId id="319" r:id="rId138"/>
    <p:sldId id="320" r:id="rId139"/>
    <p:sldId id="321" r:id="rId140"/>
    <p:sldId id="322" r:id="rId141"/>
    <p:sldId id="323" r:id="rId142"/>
    <p:sldId id="324" r:id="rId143"/>
    <p:sldId id="325" r:id="rId144"/>
    <p:sldId id="326" r:id="rId145"/>
    <p:sldId id="327" r:id="rId146"/>
    <p:sldId id="328" r:id="rId147"/>
    <p:sldId id="329" r:id="rId148"/>
    <p:sldId id="330" r:id="rId149"/>
    <p:sldId id="331" r:id="rId150"/>
    <p:sldId id="332" r:id="rId151"/>
    <p:sldId id="333" r:id="rId152"/>
    <p:sldId id="451" r:id="rId153"/>
    <p:sldId id="334" r:id="rId154"/>
    <p:sldId id="335" r:id="rId155"/>
    <p:sldId id="336" r:id="rId156"/>
    <p:sldId id="337" r:id="rId157"/>
    <p:sldId id="338" r:id="rId158"/>
    <p:sldId id="339" r:id="rId159"/>
    <p:sldId id="340" r:id="rId160"/>
    <p:sldId id="341" r:id="rId161"/>
    <p:sldId id="342" r:id="rId162"/>
    <p:sldId id="343" r:id="rId163"/>
    <p:sldId id="344" r:id="rId164"/>
    <p:sldId id="345" r:id="rId165"/>
    <p:sldId id="346" r:id="rId166"/>
    <p:sldId id="347" r:id="rId167"/>
    <p:sldId id="348" r:id="rId168"/>
    <p:sldId id="349" r:id="rId169"/>
    <p:sldId id="350" r:id="rId170"/>
    <p:sldId id="351" r:id="rId171"/>
    <p:sldId id="352" r:id="rId172"/>
    <p:sldId id="353" r:id="rId173"/>
    <p:sldId id="354" r:id="rId174"/>
    <p:sldId id="355" r:id="rId175"/>
    <p:sldId id="356" r:id="rId176"/>
    <p:sldId id="357" r:id="rId17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26"/>
    <a:srgbClr val="D378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3679" autoAdjust="0"/>
  </p:normalViewPr>
  <p:slideViewPr>
    <p:cSldViewPr>
      <p:cViewPr varScale="1">
        <p:scale>
          <a:sx n="69" d="100"/>
          <a:sy n="69" d="100"/>
        </p:scale>
        <p:origin x="75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86.xml"/><Relationship Id="rId21" Type="http://schemas.openxmlformats.org/officeDocument/2006/relationships/slideMaster" Target="slideMasters/slideMaster21.xml"/><Relationship Id="rId42" Type="http://schemas.openxmlformats.org/officeDocument/2006/relationships/slide" Target="slides/slide11.xml"/><Relationship Id="rId63" Type="http://schemas.openxmlformats.org/officeDocument/2006/relationships/slide" Target="slides/slide32.xml"/><Relationship Id="rId84" Type="http://schemas.openxmlformats.org/officeDocument/2006/relationships/slide" Target="slides/slide53.xml"/><Relationship Id="rId138" Type="http://schemas.openxmlformats.org/officeDocument/2006/relationships/slide" Target="slides/slide107.xml"/><Relationship Id="rId159" Type="http://schemas.openxmlformats.org/officeDocument/2006/relationships/slide" Target="slides/slide128.xml"/><Relationship Id="rId170" Type="http://schemas.openxmlformats.org/officeDocument/2006/relationships/slide" Target="slides/slide139.xml"/><Relationship Id="rId107" Type="http://schemas.openxmlformats.org/officeDocument/2006/relationships/slide" Target="slides/slide76.xml"/><Relationship Id="rId11" Type="http://schemas.openxmlformats.org/officeDocument/2006/relationships/slideMaster" Target="slideMasters/slideMaster11.xml"/><Relationship Id="rId32" Type="http://schemas.openxmlformats.org/officeDocument/2006/relationships/slide" Target="slides/slide1.xml"/><Relationship Id="rId53" Type="http://schemas.openxmlformats.org/officeDocument/2006/relationships/slide" Target="slides/slide22.xml"/><Relationship Id="rId74" Type="http://schemas.openxmlformats.org/officeDocument/2006/relationships/slide" Target="slides/slide43.xml"/><Relationship Id="rId128" Type="http://schemas.openxmlformats.org/officeDocument/2006/relationships/slide" Target="slides/slide97.xml"/><Relationship Id="rId149" Type="http://schemas.openxmlformats.org/officeDocument/2006/relationships/slide" Target="slides/slide118.xml"/><Relationship Id="rId5" Type="http://schemas.openxmlformats.org/officeDocument/2006/relationships/slideMaster" Target="slideMasters/slideMaster5.xml"/><Relationship Id="rId95" Type="http://schemas.openxmlformats.org/officeDocument/2006/relationships/slide" Target="slides/slide64.xml"/><Relationship Id="rId160" Type="http://schemas.openxmlformats.org/officeDocument/2006/relationships/slide" Target="slides/slide129.xml"/><Relationship Id="rId181" Type="http://schemas.openxmlformats.org/officeDocument/2006/relationships/theme" Target="theme/theme1.xml"/><Relationship Id="rId22" Type="http://schemas.openxmlformats.org/officeDocument/2006/relationships/slideMaster" Target="slideMasters/slideMaster22.xml"/><Relationship Id="rId43" Type="http://schemas.openxmlformats.org/officeDocument/2006/relationships/slide" Target="slides/slide12.xml"/><Relationship Id="rId64" Type="http://schemas.openxmlformats.org/officeDocument/2006/relationships/slide" Target="slides/slide33.xml"/><Relationship Id="rId118" Type="http://schemas.openxmlformats.org/officeDocument/2006/relationships/slide" Target="slides/slide87.xml"/><Relationship Id="rId139" Type="http://schemas.openxmlformats.org/officeDocument/2006/relationships/slide" Target="slides/slide108.xml"/><Relationship Id="rId85" Type="http://schemas.openxmlformats.org/officeDocument/2006/relationships/slide" Target="slides/slide54.xml"/><Relationship Id="rId150" Type="http://schemas.openxmlformats.org/officeDocument/2006/relationships/slide" Target="slides/slide119.xml"/><Relationship Id="rId171" Type="http://schemas.openxmlformats.org/officeDocument/2006/relationships/slide" Target="slides/slide140.xml"/><Relationship Id="rId12" Type="http://schemas.openxmlformats.org/officeDocument/2006/relationships/slideMaster" Target="slideMasters/slideMaster12.xml"/><Relationship Id="rId33" Type="http://schemas.openxmlformats.org/officeDocument/2006/relationships/slide" Target="slides/slide2.xml"/><Relationship Id="rId108" Type="http://schemas.openxmlformats.org/officeDocument/2006/relationships/slide" Target="slides/slide77.xml"/><Relationship Id="rId129" Type="http://schemas.openxmlformats.org/officeDocument/2006/relationships/slide" Target="slides/slide98.xml"/><Relationship Id="rId54" Type="http://schemas.openxmlformats.org/officeDocument/2006/relationships/slide" Target="slides/slide23.xml"/><Relationship Id="rId75" Type="http://schemas.openxmlformats.org/officeDocument/2006/relationships/slide" Target="slides/slide44.xml"/><Relationship Id="rId96" Type="http://schemas.openxmlformats.org/officeDocument/2006/relationships/slide" Target="slides/slide65.xml"/><Relationship Id="rId140" Type="http://schemas.openxmlformats.org/officeDocument/2006/relationships/slide" Target="slides/slide109.xml"/><Relationship Id="rId161" Type="http://schemas.openxmlformats.org/officeDocument/2006/relationships/slide" Target="slides/slide130.xml"/><Relationship Id="rId182" Type="http://schemas.openxmlformats.org/officeDocument/2006/relationships/tableStyles" Target="tableStyles.xml"/><Relationship Id="rId6" Type="http://schemas.openxmlformats.org/officeDocument/2006/relationships/slideMaster" Target="slideMasters/slideMaster6.xml"/><Relationship Id="rId23" Type="http://schemas.openxmlformats.org/officeDocument/2006/relationships/slideMaster" Target="slideMasters/slideMaster23.xml"/><Relationship Id="rId119" Type="http://schemas.openxmlformats.org/officeDocument/2006/relationships/slide" Target="slides/slide88.xml"/><Relationship Id="rId44" Type="http://schemas.openxmlformats.org/officeDocument/2006/relationships/slide" Target="slides/slide13.xml"/><Relationship Id="rId60" Type="http://schemas.openxmlformats.org/officeDocument/2006/relationships/slide" Target="slides/slide29.xml"/><Relationship Id="rId65" Type="http://schemas.openxmlformats.org/officeDocument/2006/relationships/slide" Target="slides/slide34.xml"/><Relationship Id="rId81" Type="http://schemas.openxmlformats.org/officeDocument/2006/relationships/slide" Target="slides/slide50.xml"/><Relationship Id="rId86" Type="http://schemas.openxmlformats.org/officeDocument/2006/relationships/slide" Target="slides/slide55.xml"/><Relationship Id="rId130" Type="http://schemas.openxmlformats.org/officeDocument/2006/relationships/slide" Target="slides/slide99.xml"/><Relationship Id="rId135" Type="http://schemas.openxmlformats.org/officeDocument/2006/relationships/slide" Target="slides/slide104.xml"/><Relationship Id="rId151" Type="http://schemas.openxmlformats.org/officeDocument/2006/relationships/slide" Target="slides/slide120.xml"/><Relationship Id="rId156" Type="http://schemas.openxmlformats.org/officeDocument/2006/relationships/slide" Target="slides/slide125.xml"/><Relationship Id="rId177" Type="http://schemas.openxmlformats.org/officeDocument/2006/relationships/slide" Target="slides/slide146.xml"/><Relationship Id="rId172" Type="http://schemas.openxmlformats.org/officeDocument/2006/relationships/slide" Target="slides/slide14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slide" Target="slides/slide7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120" Type="http://schemas.openxmlformats.org/officeDocument/2006/relationships/slide" Target="slides/slide89.xml"/><Relationship Id="rId125" Type="http://schemas.openxmlformats.org/officeDocument/2006/relationships/slide" Target="slides/slide94.xml"/><Relationship Id="rId141" Type="http://schemas.openxmlformats.org/officeDocument/2006/relationships/slide" Target="slides/slide110.xml"/><Relationship Id="rId146" Type="http://schemas.openxmlformats.org/officeDocument/2006/relationships/slide" Target="slides/slide115.xml"/><Relationship Id="rId167" Type="http://schemas.openxmlformats.org/officeDocument/2006/relationships/slide" Target="slides/slide136.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162" Type="http://schemas.openxmlformats.org/officeDocument/2006/relationships/slide" Target="slides/slide13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87" Type="http://schemas.openxmlformats.org/officeDocument/2006/relationships/slide" Target="slides/slide56.xml"/><Relationship Id="rId110" Type="http://schemas.openxmlformats.org/officeDocument/2006/relationships/slide" Target="slides/slide79.xml"/><Relationship Id="rId115" Type="http://schemas.openxmlformats.org/officeDocument/2006/relationships/slide" Target="slides/slide84.xml"/><Relationship Id="rId131" Type="http://schemas.openxmlformats.org/officeDocument/2006/relationships/slide" Target="slides/slide100.xml"/><Relationship Id="rId136" Type="http://schemas.openxmlformats.org/officeDocument/2006/relationships/slide" Target="slides/slide105.xml"/><Relationship Id="rId157" Type="http://schemas.openxmlformats.org/officeDocument/2006/relationships/slide" Target="slides/slide126.xml"/><Relationship Id="rId178" Type="http://schemas.openxmlformats.org/officeDocument/2006/relationships/notesMaster" Target="notesMasters/notesMaster1.xml"/><Relationship Id="rId61" Type="http://schemas.openxmlformats.org/officeDocument/2006/relationships/slide" Target="slides/slide30.xml"/><Relationship Id="rId82" Type="http://schemas.openxmlformats.org/officeDocument/2006/relationships/slide" Target="slides/slide51.xml"/><Relationship Id="rId152" Type="http://schemas.openxmlformats.org/officeDocument/2006/relationships/slide" Target="slides/slide121.xml"/><Relationship Id="rId173" Type="http://schemas.openxmlformats.org/officeDocument/2006/relationships/slide" Target="slides/slide1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4.xml"/><Relationship Id="rId56" Type="http://schemas.openxmlformats.org/officeDocument/2006/relationships/slide" Target="slides/slide25.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126" Type="http://schemas.openxmlformats.org/officeDocument/2006/relationships/slide" Target="slides/slide95.xml"/><Relationship Id="rId147" Type="http://schemas.openxmlformats.org/officeDocument/2006/relationships/slide" Target="slides/slide116.xml"/><Relationship Id="rId168" Type="http://schemas.openxmlformats.org/officeDocument/2006/relationships/slide" Target="slides/slide137.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93" Type="http://schemas.openxmlformats.org/officeDocument/2006/relationships/slide" Target="slides/slide62.xml"/><Relationship Id="rId98" Type="http://schemas.openxmlformats.org/officeDocument/2006/relationships/slide" Target="slides/slide67.xml"/><Relationship Id="rId121" Type="http://schemas.openxmlformats.org/officeDocument/2006/relationships/slide" Target="slides/slide90.xml"/><Relationship Id="rId142" Type="http://schemas.openxmlformats.org/officeDocument/2006/relationships/slide" Target="slides/slide111.xml"/><Relationship Id="rId163" Type="http://schemas.openxmlformats.org/officeDocument/2006/relationships/slide" Target="slides/slide132.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5.xml"/><Relationship Id="rId67" Type="http://schemas.openxmlformats.org/officeDocument/2006/relationships/slide" Target="slides/slide36.xml"/><Relationship Id="rId116" Type="http://schemas.openxmlformats.org/officeDocument/2006/relationships/slide" Target="slides/slide85.xml"/><Relationship Id="rId137" Type="http://schemas.openxmlformats.org/officeDocument/2006/relationships/slide" Target="slides/slide106.xml"/><Relationship Id="rId158" Type="http://schemas.openxmlformats.org/officeDocument/2006/relationships/slide" Target="slides/slide127.xml"/><Relationship Id="rId20" Type="http://schemas.openxmlformats.org/officeDocument/2006/relationships/slideMaster" Target="slideMasters/slideMaster20.xml"/><Relationship Id="rId41" Type="http://schemas.openxmlformats.org/officeDocument/2006/relationships/slide" Target="slides/slide10.xml"/><Relationship Id="rId62" Type="http://schemas.openxmlformats.org/officeDocument/2006/relationships/slide" Target="slides/slide31.xml"/><Relationship Id="rId83" Type="http://schemas.openxmlformats.org/officeDocument/2006/relationships/slide" Target="slides/slide52.xml"/><Relationship Id="rId88" Type="http://schemas.openxmlformats.org/officeDocument/2006/relationships/slide" Target="slides/slide57.xml"/><Relationship Id="rId111" Type="http://schemas.openxmlformats.org/officeDocument/2006/relationships/slide" Target="slides/slide80.xml"/><Relationship Id="rId132" Type="http://schemas.openxmlformats.org/officeDocument/2006/relationships/slide" Target="slides/slide101.xml"/><Relationship Id="rId153" Type="http://schemas.openxmlformats.org/officeDocument/2006/relationships/slide" Target="slides/slide122.xml"/><Relationship Id="rId174" Type="http://schemas.openxmlformats.org/officeDocument/2006/relationships/slide" Target="slides/slide143.xml"/><Relationship Id="rId179" Type="http://schemas.openxmlformats.org/officeDocument/2006/relationships/presProps" Target="presProps.xml"/><Relationship Id="rId15" Type="http://schemas.openxmlformats.org/officeDocument/2006/relationships/slideMaster" Target="slideMasters/slideMaster15.xml"/><Relationship Id="rId36" Type="http://schemas.openxmlformats.org/officeDocument/2006/relationships/slide" Target="slides/slide5.xml"/><Relationship Id="rId57" Type="http://schemas.openxmlformats.org/officeDocument/2006/relationships/slide" Target="slides/slide26.xml"/><Relationship Id="rId106" Type="http://schemas.openxmlformats.org/officeDocument/2006/relationships/slide" Target="slides/slide75.xml"/><Relationship Id="rId127" Type="http://schemas.openxmlformats.org/officeDocument/2006/relationships/slide" Target="slides/slide9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21.xml"/><Relationship Id="rId73" Type="http://schemas.openxmlformats.org/officeDocument/2006/relationships/slide" Target="slides/slide42.xml"/><Relationship Id="rId78" Type="http://schemas.openxmlformats.org/officeDocument/2006/relationships/slide" Target="slides/slide47.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122" Type="http://schemas.openxmlformats.org/officeDocument/2006/relationships/slide" Target="slides/slide91.xml"/><Relationship Id="rId143" Type="http://schemas.openxmlformats.org/officeDocument/2006/relationships/slide" Target="slides/slide112.xml"/><Relationship Id="rId148" Type="http://schemas.openxmlformats.org/officeDocument/2006/relationships/slide" Target="slides/slide117.xml"/><Relationship Id="rId164" Type="http://schemas.openxmlformats.org/officeDocument/2006/relationships/slide" Target="slides/slide133.xml"/><Relationship Id="rId169" Type="http://schemas.openxmlformats.org/officeDocument/2006/relationships/slide" Target="slides/slide138.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viewProps" Target="viewProps.xml"/><Relationship Id="rId26" Type="http://schemas.openxmlformats.org/officeDocument/2006/relationships/slideMaster" Target="slideMasters/slideMaster26.xml"/><Relationship Id="rId47" Type="http://schemas.openxmlformats.org/officeDocument/2006/relationships/slide" Target="slides/slide16.xml"/><Relationship Id="rId68" Type="http://schemas.openxmlformats.org/officeDocument/2006/relationships/slide" Target="slides/slide37.xml"/><Relationship Id="rId89" Type="http://schemas.openxmlformats.org/officeDocument/2006/relationships/slide" Target="slides/slide58.xml"/><Relationship Id="rId112" Type="http://schemas.openxmlformats.org/officeDocument/2006/relationships/slide" Target="slides/slide81.xml"/><Relationship Id="rId133" Type="http://schemas.openxmlformats.org/officeDocument/2006/relationships/slide" Target="slides/slide102.xml"/><Relationship Id="rId154" Type="http://schemas.openxmlformats.org/officeDocument/2006/relationships/slide" Target="slides/slide123.xml"/><Relationship Id="rId175" Type="http://schemas.openxmlformats.org/officeDocument/2006/relationships/slide" Target="slides/slide144.xml"/><Relationship Id="rId16" Type="http://schemas.openxmlformats.org/officeDocument/2006/relationships/slideMaster" Target="slideMasters/slideMaster16.xml"/><Relationship Id="rId37" Type="http://schemas.openxmlformats.org/officeDocument/2006/relationships/slide" Target="slides/slide6.xml"/><Relationship Id="rId58" Type="http://schemas.openxmlformats.org/officeDocument/2006/relationships/slide" Target="slides/slide27.xml"/><Relationship Id="rId79" Type="http://schemas.openxmlformats.org/officeDocument/2006/relationships/slide" Target="slides/slide48.xml"/><Relationship Id="rId102" Type="http://schemas.openxmlformats.org/officeDocument/2006/relationships/slide" Target="slides/slide71.xml"/><Relationship Id="rId123" Type="http://schemas.openxmlformats.org/officeDocument/2006/relationships/slide" Target="slides/slide92.xml"/><Relationship Id="rId144" Type="http://schemas.openxmlformats.org/officeDocument/2006/relationships/slide" Target="slides/slide113.xml"/><Relationship Id="rId90" Type="http://schemas.openxmlformats.org/officeDocument/2006/relationships/slide" Target="slides/slide59.xml"/><Relationship Id="rId165" Type="http://schemas.openxmlformats.org/officeDocument/2006/relationships/slide" Target="slides/slide134.xml"/><Relationship Id="rId27" Type="http://schemas.openxmlformats.org/officeDocument/2006/relationships/slideMaster" Target="slideMasters/slideMaster27.xml"/><Relationship Id="rId48" Type="http://schemas.openxmlformats.org/officeDocument/2006/relationships/slide" Target="slides/slide17.xml"/><Relationship Id="rId69" Type="http://schemas.openxmlformats.org/officeDocument/2006/relationships/slide" Target="slides/slide38.xml"/><Relationship Id="rId113" Type="http://schemas.openxmlformats.org/officeDocument/2006/relationships/slide" Target="slides/slide82.xml"/><Relationship Id="rId134" Type="http://schemas.openxmlformats.org/officeDocument/2006/relationships/slide" Target="slides/slide103.xml"/><Relationship Id="rId80" Type="http://schemas.openxmlformats.org/officeDocument/2006/relationships/slide" Target="slides/slide49.xml"/><Relationship Id="rId155" Type="http://schemas.openxmlformats.org/officeDocument/2006/relationships/slide" Target="slides/slide124.xml"/><Relationship Id="rId176" Type="http://schemas.openxmlformats.org/officeDocument/2006/relationships/slide" Target="slides/slide145.xml"/><Relationship Id="rId17" Type="http://schemas.openxmlformats.org/officeDocument/2006/relationships/slideMaster" Target="slideMasters/slideMaster17.xml"/><Relationship Id="rId38" Type="http://schemas.openxmlformats.org/officeDocument/2006/relationships/slide" Target="slides/slide7.xml"/><Relationship Id="rId59" Type="http://schemas.openxmlformats.org/officeDocument/2006/relationships/slide" Target="slides/slide28.xml"/><Relationship Id="rId103" Type="http://schemas.openxmlformats.org/officeDocument/2006/relationships/slide" Target="slides/slide72.xml"/><Relationship Id="rId124" Type="http://schemas.openxmlformats.org/officeDocument/2006/relationships/slide" Target="slides/slide93.xml"/><Relationship Id="rId70" Type="http://schemas.openxmlformats.org/officeDocument/2006/relationships/slide" Target="slides/slide39.xml"/><Relationship Id="rId91" Type="http://schemas.openxmlformats.org/officeDocument/2006/relationships/slide" Target="slides/slide60.xml"/><Relationship Id="rId145" Type="http://schemas.openxmlformats.org/officeDocument/2006/relationships/slide" Target="slides/slide114.xml"/><Relationship Id="rId166" Type="http://schemas.openxmlformats.org/officeDocument/2006/relationships/slide" Target="slides/slide135.xml"/><Relationship Id="rId1" Type="http://schemas.openxmlformats.org/officeDocument/2006/relationships/slideMaster" Target="slideMasters/slideMaster1.xml"/><Relationship Id="rId28" Type="http://schemas.openxmlformats.org/officeDocument/2006/relationships/slideMaster" Target="slideMasters/slideMaster28.xml"/><Relationship Id="rId49" Type="http://schemas.openxmlformats.org/officeDocument/2006/relationships/slide" Target="slides/slide18.xml"/><Relationship Id="rId114" Type="http://schemas.openxmlformats.org/officeDocument/2006/relationships/slide" Target="slides/slide8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78E87B8-326A-4F2B-8DBE-E03EF5CBEFDA}" type="datetimeFigureOut">
              <a:rPr lang="en-US"/>
              <a:pPr>
                <a:defRPr/>
              </a:pPr>
              <a:t>1/14/2024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F8D0D72-AE65-4760-93CD-3BEBBCD0E8B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43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6669D5-E80E-4A86-A2AD-6EF304E3B984}" type="slidenum">
              <a:rPr lang="zh-CN" altLang="en-US">
                <a:solidFill>
                  <a:srgbClr val="000000"/>
                </a:solidFill>
              </a:rPr>
              <a:pPr>
                <a:spcBef>
                  <a:spcPct val="0"/>
                </a:spcBef>
              </a:pPr>
              <a:t>1</a:t>
            </a:fld>
            <a:endParaRPr lang="zh-CN"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62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6635F7-225E-43F0-9560-1492F0E6EFA9}" type="slidenum">
              <a:rPr lang="zh-CN" altLang="en-US">
                <a:solidFill>
                  <a:srgbClr val="000000"/>
                </a:solidFill>
              </a:rPr>
              <a:pPr>
                <a:spcBef>
                  <a:spcPct val="0"/>
                </a:spcBef>
              </a:pPr>
              <a:t>10</a:t>
            </a:fld>
            <a:endParaRPr lang="zh-CN"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64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12CBD8-F52A-44B2-902B-EFEE0217F612}" type="slidenum">
              <a:rPr lang="zh-CN" altLang="en-US">
                <a:solidFill>
                  <a:srgbClr val="000000"/>
                </a:solidFill>
              </a:rPr>
              <a:pPr>
                <a:spcBef>
                  <a:spcPct val="0"/>
                </a:spcBef>
              </a:pPr>
              <a:t>11</a:t>
            </a:fld>
            <a:endParaRPr lang="zh-CN"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66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186440-28B0-46A1-8FB4-C14A9B7920DD}" type="slidenum">
              <a:rPr lang="zh-CN" altLang="en-US">
                <a:solidFill>
                  <a:srgbClr val="000000"/>
                </a:solidFill>
              </a:rPr>
              <a:pPr>
                <a:spcBef>
                  <a:spcPct val="0"/>
                </a:spcBef>
              </a:pPr>
              <a:t>12</a:t>
            </a:fld>
            <a:endParaRPr lang="zh-CN"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68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AABB3D-2CC3-4164-8E2C-CA654D0B1EF5}" type="slidenum">
              <a:rPr lang="zh-CN" altLang="en-US">
                <a:solidFill>
                  <a:srgbClr val="000000"/>
                </a:solidFill>
                <a:latin typeface="等线"/>
                <a:ea typeface="等线"/>
                <a:cs typeface="等线"/>
              </a:rPr>
              <a:pPr>
                <a:spcBef>
                  <a:spcPct val="0"/>
                </a:spcBef>
              </a:pPr>
              <a:t>13</a:t>
            </a:fld>
            <a:endParaRPr lang="zh-CN" altLang="en-US">
              <a:solidFill>
                <a:srgbClr val="000000"/>
              </a:solidFill>
              <a:latin typeface="等线"/>
              <a:ea typeface="等线"/>
              <a:cs typeface="等线"/>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0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D45593-FEA9-4C09-B8CC-80A0773D4942}" type="slidenum">
              <a:rPr lang="zh-CN" altLang="en-US">
                <a:solidFill>
                  <a:srgbClr val="000000"/>
                </a:solidFill>
              </a:rPr>
              <a:pPr>
                <a:spcBef>
                  <a:spcPct val="0"/>
                </a:spcBef>
              </a:pPr>
              <a:t>14</a:t>
            </a:fld>
            <a:endParaRPr lang="zh-CN"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44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8E5CF6-FC53-4FD9-B1DF-06CB5BA3BE72}" type="slidenum">
              <a:rPr lang="zh-CN" altLang="en-US">
                <a:solidFill>
                  <a:srgbClr val="000000"/>
                </a:solidFill>
              </a:rPr>
              <a:pPr>
                <a:spcBef>
                  <a:spcPct val="0"/>
                </a:spcBef>
              </a:pPr>
              <a:t>17</a:t>
            </a:fld>
            <a:endParaRPr lang="zh-CN"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64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DB15BD-E50F-400E-ABF9-BEB70C55C971}" type="slidenum">
              <a:rPr lang="zh-CN" altLang="en-US">
                <a:solidFill>
                  <a:srgbClr val="000000"/>
                </a:solidFill>
              </a:rPr>
              <a:pPr>
                <a:spcBef>
                  <a:spcPct val="0"/>
                </a:spcBef>
              </a:pPr>
              <a:t>18</a:t>
            </a:fld>
            <a:endParaRPr lang="zh-CN"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85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36F56B-BFCB-41AD-A13F-E9327D07CE5D}" type="slidenum">
              <a:rPr lang="zh-CN" altLang="en-US">
                <a:solidFill>
                  <a:srgbClr val="000000"/>
                </a:solidFill>
              </a:rPr>
              <a:pPr>
                <a:spcBef>
                  <a:spcPct val="0"/>
                </a:spcBef>
              </a:pPr>
              <a:t>19</a:t>
            </a:fld>
            <a:endParaRPr lang="zh-CN"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80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18EC32-A152-4505-962D-1808D97A53F0}" type="slidenum">
              <a:rPr lang="zh-CN" altLang="en-US">
                <a:solidFill>
                  <a:srgbClr val="000000"/>
                </a:solidFill>
              </a:rPr>
              <a:pPr>
                <a:spcBef>
                  <a:spcPct val="0"/>
                </a:spcBef>
              </a:pPr>
              <a:t>20</a:t>
            </a:fld>
            <a:endParaRPr lang="zh-CN"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82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5BFBCD-DD0F-432C-B1B9-F326C72CD6C9}" type="slidenum">
              <a:rPr lang="zh-CN" altLang="en-US">
                <a:solidFill>
                  <a:srgbClr val="000000"/>
                </a:solidFill>
              </a:rPr>
              <a:pPr>
                <a:spcBef>
                  <a:spcPct val="0"/>
                </a:spcBef>
              </a:pPr>
              <a:t>21</a:t>
            </a:fld>
            <a:endParaRPr lang="zh-CN"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457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E6CF25-25F5-416E-ADF2-10E442EB459C}" type="slidenum">
              <a:rPr lang="zh-CN" altLang="en-US">
                <a:solidFill>
                  <a:srgbClr val="000000"/>
                </a:solidFill>
              </a:rPr>
              <a:pPr>
                <a:spcBef>
                  <a:spcPct val="0"/>
                </a:spcBef>
              </a:pPr>
              <a:t>2</a:t>
            </a:fld>
            <a:endParaRPr lang="zh-CN"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84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154320-0E1E-43F9-BEC2-68675181AA2E}" type="slidenum">
              <a:rPr lang="zh-CN" altLang="en-US">
                <a:solidFill>
                  <a:srgbClr val="000000"/>
                </a:solidFill>
                <a:latin typeface="等线"/>
                <a:ea typeface="等线"/>
                <a:cs typeface="等线"/>
              </a:rPr>
              <a:pPr>
                <a:spcBef>
                  <a:spcPct val="0"/>
                </a:spcBef>
              </a:pPr>
              <a:t>22</a:t>
            </a:fld>
            <a:endParaRPr lang="zh-CN" altLang="en-US">
              <a:solidFill>
                <a:srgbClr val="000000"/>
              </a:solidFill>
              <a:latin typeface="等线"/>
              <a:ea typeface="等线"/>
              <a:cs typeface="等线"/>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86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1A0154-7923-44DD-9B92-3A45BCE1B382}" type="slidenum">
              <a:rPr lang="zh-CN" altLang="en-US">
                <a:solidFill>
                  <a:srgbClr val="000000"/>
                </a:solidFill>
              </a:rPr>
              <a:pPr>
                <a:spcBef>
                  <a:spcPct val="0"/>
                </a:spcBef>
              </a:pPr>
              <a:t>23</a:t>
            </a:fld>
            <a:endParaRPr lang="zh-CN"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88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F31529-2E17-4462-9881-17BE658DD70C}" type="slidenum">
              <a:rPr lang="zh-CN" altLang="en-US">
                <a:solidFill>
                  <a:srgbClr val="000000"/>
                </a:solidFill>
                <a:latin typeface="等线"/>
                <a:ea typeface="等线"/>
                <a:cs typeface="等线"/>
              </a:rPr>
              <a:pPr>
                <a:spcBef>
                  <a:spcPct val="0"/>
                </a:spcBef>
              </a:pPr>
              <a:t>24</a:t>
            </a:fld>
            <a:endParaRPr lang="zh-CN" altLang="en-US">
              <a:solidFill>
                <a:srgbClr val="000000"/>
              </a:solidFill>
              <a:latin typeface="等线"/>
              <a:ea typeface="等线"/>
              <a:cs typeface="等线"/>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90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99C430-342B-4586-B833-07B2FDF980C1}" type="slidenum">
              <a:rPr lang="zh-CN" altLang="en-US">
                <a:solidFill>
                  <a:srgbClr val="000000"/>
                </a:solidFill>
                <a:latin typeface="等线"/>
                <a:ea typeface="等线"/>
                <a:cs typeface="等线"/>
              </a:rPr>
              <a:pPr>
                <a:spcBef>
                  <a:spcPct val="0"/>
                </a:spcBef>
              </a:pPr>
              <a:t>25</a:t>
            </a:fld>
            <a:endParaRPr lang="zh-CN" altLang="en-US">
              <a:solidFill>
                <a:srgbClr val="000000"/>
              </a:solidFill>
              <a:latin typeface="等线"/>
              <a:ea typeface="等线"/>
              <a:cs typeface="等线"/>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92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F1375A-B914-4561-AF3C-54DA6121E947}" type="slidenum">
              <a:rPr lang="zh-CN" altLang="en-US">
                <a:solidFill>
                  <a:srgbClr val="000000"/>
                </a:solidFill>
                <a:latin typeface="等线"/>
                <a:ea typeface="等线"/>
                <a:cs typeface="等线"/>
              </a:rPr>
              <a:pPr>
                <a:spcBef>
                  <a:spcPct val="0"/>
                </a:spcBef>
              </a:pPr>
              <a:t>26</a:t>
            </a:fld>
            <a:endParaRPr lang="zh-CN" altLang="en-US">
              <a:solidFill>
                <a:srgbClr val="000000"/>
              </a:solidFill>
              <a:latin typeface="等线"/>
              <a:ea typeface="等线"/>
              <a:cs typeface="等线"/>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00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CF168A-6D3B-48FD-B614-A4B2742B3D45}" type="slidenum">
              <a:rPr lang="zh-CN" altLang="en-US">
                <a:solidFill>
                  <a:srgbClr val="000000"/>
                </a:solidFill>
                <a:latin typeface="等线"/>
                <a:ea typeface="等线"/>
                <a:cs typeface="等线"/>
              </a:rPr>
              <a:pPr>
                <a:spcBef>
                  <a:spcPct val="0"/>
                </a:spcBef>
              </a:pPr>
              <a:t>32</a:t>
            </a:fld>
            <a:endParaRPr lang="zh-CN" altLang="en-US">
              <a:solidFill>
                <a:srgbClr val="000000"/>
              </a:solidFill>
              <a:latin typeface="等线"/>
              <a:ea typeface="等线"/>
              <a:cs typeface="等线"/>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10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096508-3551-4B65-8558-B97B5AAEA883}" type="slidenum">
              <a:rPr lang="zh-CN" altLang="en-US">
                <a:solidFill>
                  <a:srgbClr val="000000"/>
                </a:solidFill>
                <a:latin typeface="等线"/>
                <a:ea typeface="等线"/>
                <a:cs typeface="等线"/>
              </a:rPr>
              <a:pPr>
                <a:spcBef>
                  <a:spcPct val="0"/>
                </a:spcBef>
              </a:pPr>
              <a:t>41</a:t>
            </a:fld>
            <a:endParaRPr lang="zh-CN" altLang="en-US">
              <a:solidFill>
                <a:srgbClr val="000000"/>
              </a:solidFill>
              <a:latin typeface="等线"/>
              <a:ea typeface="等线"/>
              <a:cs typeface="等线"/>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409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45ECD9-4B77-49C4-92B1-53883350EDA0}" type="slidenum">
              <a:rPr lang="zh-CN" altLang="en-US">
                <a:solidFill>
                  <a:srgbClr val="000000"/>
                </a:solidFill>
                <a:latin typeface="等线"/>
                <a:ea typeface="等线"/>
                <a:cs typeface="等线"/>
              </a:rPr>
              <a:pPr>
                <a:spcBef>
                  <a:spcPct val="0"/>
                </a:spcBef>
              </a:pPr>
              <a:t>70</a:t>
            </a:fld>
            <a:endParaRPr lang="zh-CN" altLang="en-US">
              <a:solidFill>
                <a:srgbClr val="000000"/>
              </a:solidFill>
              <a:latin typeface="等线"/>
              <a:ea typeface="等线"/>
              <a:cs typeface="等线"/>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461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E52654-FE3D-414F-9FE1-9F05DFDA965E}" type="slidenum">
              <a:rPr lang="zh-CN" altLang="en-US">
                <a:solidFill>
                  <a:srgbClr val="000000"/>
                </a:solidFill>
                <a:latin typeface="等线"/>
                <a:ea typeface="等线"/>
                <a:cs typeface="等线"/>
              </a:rPr>
              <a:pPr>
                <a:spcBef>
                  <a:spcPct val="0"/>
                </a:spcBef>
              </a:pPr>
              <a:t>74</a:t>
            </a:fld>
            <a:endParaRPr lang="zh-CN" altLang="en-US">
              <a:solidFill>
                <a:srgbClr val="000000"/>
              </a:solidFill>
              <a:latin typeface="等线"/>
              <a:ea typeface="等线"/>
              <a:cs typeface="等线"/>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594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01094F-B907-4CF4-AB35-992C2734A081}" type="slidenum">
              <a:rPr lang="zh-CN" altLang="en-US">
                <a:solidFill>
                  <a:srgbClr val="000000"/>
                </a:solidFill>
                <a:latin typeface="等线"/>
                <a:ea typeface="等线"/>
                <a:cs typeface="等线"/>
              </a:rPr>
              <a:pPr>
                <a:spcBef>
                  <a:spcPct val="0"/>
                </a:spcBef>
              </a:pPr>
              <a:t>86</a:t>
            </a:fld>
            <a:endParaRPr lang="zh-CN" altLang="en-US">
              <a:solidFill>
                <a:srgbClr val="000000"/>
              </a:solidFill>
              <a:latin typeface="等线"/>
              <a:ea typeface="等线"/>
              <a:cs typeface="等线"/>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478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639943-70F9-46A0-A22D-BAB753010F9A}" type="slidenum">
              <a:rPr lang="zh-CN" altLang="en-US">
                <a:solidFill>
                  <a:srgbClr val="000000"/>
                </a:solidFill>
                <a:latin typeface="等线"/>
                <a:ea typeface="等线"/>
                <a:cs typeface="等线"/>
              </a:rPr>
              <a:pPr>
                <a:spcBef>
                  <a:spcPct val="0"/>
                </a:spcBef>
              </a:pPr>
              <a:t>3</a:t>
            </a:fld>
            <a:endParaRPr lang="zh-CN" altLang="en-US">
              <a:solidFill>
                <a:srgbClr val="000000"/>
              </a:solidFill>
              <a:latin typeface="等线"/>
              <a:ea typeface="等线"/>
              <a:cs typeface="等线"/>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614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F488A0-7B8D-4456-9AC5-4C3933E745A5}" type="slidenum">
              <a:rPr lang="zh-CN" altLang="en-US">
                <a:solidFill>
                  <a:srgbClr val="000000"/>
                </a:solidFill>
                <a:latin typeface="等线"/>
                <a:ea typeface="等线"/>
                <a:cs typeface="等线"/>
              </a:rPr>
              <a:pPr>
                <a:spcBef>
                  <a:spcPct val="0"/>
                </a:spcBef>
              </a:pPr>
              <a:t>87</a:t>
            </a:fld>
            <a:endParaRPr lang="zh-CN" altLang="en-US">
              <a:solidFill>
                <a:srgbClr val="000000"/>
              </a:solidFill>
              <a:latin typeface="等线"/>
              <a:ea typeface="等线"/>
              <a:cs typeface="等线"/>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645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1379A1-5223-4000-AAE8-AAD29B401EE5}" type="slidenum">
              <a:rPr lang="zh-CN" altLang="en-US">
                <a:solidFill>
                  <a:srgbClr val="000000"/>
                </a:solidFill>
                <a:latin typeface="等线"/>
                <a:ea typeface="等线"/>
                <a:cs typeface="等线"/>
              </a:rPr>
              <a:pPr>
                <a:spcBef>
                  <a:spcPct val="0"/>
                </a:spcBef>
              </a:pPr>
              <a:t>89</a:t>
            </a:fld>
            <a:endParaRPr lang="zh-CN" altLang="en-US">
              <a:solidFill>
                <a:srgbClr val="000000"/>
              </a:solidFill>
              <a:latin typeface="等线"/>
              <a:ea typeface="等线"/>
              <a:cs typeface="等线"/>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665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EC11BB-9EA8-4CC1-AC44-3722CCE8D9DF}" type="slidenum">
              <a:rPr lang="zh-CN" altLang="en-US">
                <a:solidFill>
                  <a:srgbClr val="000000"/>
                </a:solidFill>
                <a:latin typeface="等线"/>
                <a:ea typeface="等线"/>
                <a:cs typeface="等线"/>
              </a:rPr>
              <a:pPr>
                <a:spcBef>
                  <a:spcPct val="0"/>
                </a:spcBef>
              </a:pPr>
              <a:t>90</a:t>
            </a:fld>
            <a:endParaRPr lang="zh-CN" altLang="en-US">
              <a:solidFill>
                <a:srgbClr val="000000"/>
              </a:solidFill>
              <a:latin typeface="等线"/>
              <a:ea typeface="等线"/>
              <a:cs typeface="等线"/>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686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B1D586-9759-4264-85E2-646FC85061EC}" type="slidenum">
              <a:rPr lang="zh-CN" altLang="en-US">
                <a:solidFill>
                  <a:srgbClr val="000000"/>
                </a:solidFill>
                <a:latin typeface="等线"/>
                <a:ea typeface="等线"/>
                <a:cs typeface="等线"/>
              </a:rPr>
              <a:pPr>
                <a:spcBef>
                  <a:spcPct val="0"/>
                </a:spcBef>
              </a:pPr>
              <a:t>91</a:t>
            </a:fld>
            <a:endParaRPr lang="zh-CN" altLang="en-US">
              <a:solidFill>
                <a:srgbClr val="000000"/>
              </a:solidFill>
              <a:latin typeface="等线"/>
              <a:ea typeface="等线"/>
              <a:cs typeface="等线"/>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19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21EF91-0FB3-47E5-B724-80CDD71281FE}" type="slidenum">
              <a:rPr lang="en-US" altLang="en-US">
                <a:solidFill>
                  <a:srgbClr val="000000"/>
                </a:solidFill>
                <a:latin typeface="Arial" panose="020B0604020202020204" pitchFamily="34" charset="0"/>
              </a:rPr>
              <a:pPr>
                <a:spcBef>
                  <a:spcPct val="0"/>
                </a:spcBef>
              </a:pPr>
              <a:t>103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05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55E353-FDFF-4D0D-9B2C-6E281660B386}" type="slidenum">
              <a:rPr lang="zh-CN" altLang="en-US">
                <a:solidFill>
                  <a:srgbClr val="000000"/>
                </a:solidFill>
                <a:latin typeface="等线"/>
                <a:ea typeface="等线"/>
                <a:cs typeface="等线"/>
              </a:rPr>
              <a:pPr>
                <a:spcBef>
                  <a:spcPct val="0"/>
                </a:spcBef>
              </a:pPr>
              <a:t>125</a:t>
            </a:fld>
            <a:endParaRPr lang="zh-CN" altLang="en-US">
              <a:solidFill>
                <a:srgbClr val="000000"/>
              </a:solidFill>
              <a:latin typeface="等线"/>
              <a:ea typeface="等线"/>
              <a:cs typeface="等线"/>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498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DB5DB9-691B-4EF4-B1D2-D3FC5A7B6CE0}" type="slidenum">
              <a:rPr lang="zh-CN" altLang="en-US">
                <a:solidFill>
                  <a:srgbClr val="000000"/>
                </a:solidFill>
              </a:rPr>
              <a:pPr>
                <a:spcBef>
                  <a:spcPct val="0"/>
                </a:spcBef>
              </a:pPr>
              <a:t>4</a:t>
            </a:fld>
            <a:endParaRPr lang="zh-CN"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519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9BCC87-6C74-46F3-BA6C-3C37F05156EA}" type="slidenum">
              <a:rPr lang="zh-CN" altLang="en-US">
                <a:solidFill>
                  <a:srgbClr val="000000"/>
                </a:solidFill>
              </a:rPr>
              <a:pPr>
                <a:spcBef>
                  <a:spcPct val="0"/>
                </a:spcBef>
              </a:pPr>
              <a:t>5</a:t>
            </a:fld>
            <a:endParaRPr lang="zh-CN"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539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C98179-3F9A-4A1F-B02F-2980F9682F04}" type="slidenum">
              <a:rPr lang="zh-CN" altLang="en-US">
                <a:solidFill>
                  <a:srgbClr val="000000"/>
                </a:solidFill>
                <a:latin typeface="等线"/>
                <a:ea typeface="等线"/>
                <a:cs typeface="等线"/>
              </a:rPr>
              <a:pPr>
                <a:spcBef>
                  <a:spcPct val="0"/>
                </a:spcBef>
              </a:pPr>
              <a:t>6</a:t>
            </a:fld>
            <a:endParaRPr lang="zh-CN" altLang="en-US">
              <a:solidFill>
                <a:srgbClr val="000000"/>
              </a:solidFill>
              <a:latin typeface="等线"/>
              <a:ea typeface="等线"/>
              <a:cs typeface="等线"/>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560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4A2BA8-5312-48D8-B632-FB5DBA9B4301}" type="slidenum">
              <a:rPr lang="zh-CN" altLang="en-US">
                <a:solidFill>
                  <a:srgbClr val="000000"/>
                </a:solidFill>
              </a:rPr>
              <a:pPr>
                <a:spcBef>
                  <a:spcPct val="0"/>
                </a:spcBef>
              </a:pPr>
              <a:t>7</a:t>
            </a:fld>
            <a:endParaRPr lang="zh-CN"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580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3062C0-54B1-4962-9627-66D501DF52EC}" type="slidenum">
              <a:rPr lang="zh-CN" altLang="en-US">
                <a:solidFill>
                  <a:srgbClr val="000000"/>
                </a:solidFill>
                <a:latin typeface="等线"/>
                <a:ea typeface="等线"/>
                <a:cs typeface="等线"/>
              </a:rPr>
              <a:pPr>
                <a:spcBef>
                  <a:spcPct val="0"/>
                </a:spcBef>
              </a:pPr>
              <a:t>8</a:t>
            </a:fld>
            <a:endParaRPr lang="zh-CN" altLang="en-US">
              <a:solidFill>
                <a:srgbClr val="000000"/>
              </a:solidFill>
              <a:latin typeface="等线"/>
              <a:ea typeface="等线"/>
              <a:cs typeface="等线"/>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60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40B579-87E8-4B05-A6C4-6F3B83E6BADA}" type="slidenum">
              <a:rPr lang="zh-CN" altLang="en-US">
                <a:solidFill>
                  <a:srgbClr val="000000"/>
                </a:solidFill>
              </a:rPr>
              <a:pPr>
                <a:spcBef>
                  <a:spcPct val="0"/>
                </a:spcBef>
              </a:pPr>
              <a:t>9</a:t>
            </a:fld>
            <a:endParaRPr lang="zh-CN"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AF354D-350E-4CFA-85D5-3E98B3457169}" type="datetimeFigureOut">
              <a:rPr lang="en-US"/>
              <a:pPr>
                <a:defRPr/>
              </a:pPr>
              <a:t>1/14/2024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4F8FC95-D986-4281-8512-CED24819D535}" type="slidenum">
              <a:rPr lang="en-US" altLang="en-US"/>
              <a:pPr/>
              <a:t>‹#›</a:t>
            </a:fld>
            <a:endParaRPr lang="en-US" altLang="en-US"/>
          </a:p>
        </p:txBody>
      </p:sp>
    </p:spTree>
    <p:extLst>
      <p:ext uri="{BB962C8B-B14F-4D97-AF65-F5344CB8AC3E}">
        <p14:creationId xmlns:p14="http://schemas.microsoft.com/office/powerpoint/2010/main" val="148096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7522FD-88AC-4BC8-ACCE-D6258A8FB7A4}" type="datetimeFigureOut">
              <a:rPr lang="en-US"/>
              <a:pPr>
                <a:defRPr/>
              </a:pPr>
              <a:t>1/14/2024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AE0C06B-6260-4C2C-8D35-A9695FFB072B}" type="slidenum">
              <a:rPr lang="en-US" altLang="en-US"/>
              <a:pPr/>
              <a:t>‹#›</a:t>
            </a:fld>
            <a:endParaRPr lang="en-US" altLang="en-US"/>
          </a:p>
        </p:txBody>
      </p:sp>
    </p:spTree>
    <p:extLst>
      <p:ext uri="{BB962C8B-B14F-4D97-AF65-F5344CB8AC3E}">
        <p14:creationId xmlns:p14="http://schemas.microsoft.com/office/powerpoint/2010/main" val="30696690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68927B2-5EBF-4CE5-AEF5-5F0CF8B62D17}" type="slidenum">
              <a:rPr lang="en-US" altLang="en-US"/>
              <a:pPr/>
              <a:t>‹#›</a:t>
            </a:fld>
            <a:endParaRPr lang="en-US" altLang="en-US"/>
          </a:p>
        </p:txBody>
      </p:sp>
    </p:spTree>
    <p:extLst>
      <p:ext uri="{BB962C8B-B14F-4D97-AF65-F5344CB8AC3E}">
        <p14:creationId xmlns:p14="http://schemas.microsoft.com/office/powerpoint/2010/main" val="26298224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720EB77-2A92-4CFD-8DBE-A8D2ACFEE07B}" type="slidenum">
              <a:rPr lang="en-US" altLang="en-US"/>
              <a:pPr/>
              <a:t>‹#›</a:t>
            </a:fld>
            <a:endParaRPr lang="en-US" altLang="en-US"/>
          </a:p>
        </p:txBody>
      </p:sp>
    </p:spTree>
    <p:extLst>
      <p:ext uri="{BB962C8B-B14F-4D97-AF65-F5344CB8AC3E}">
        <p14:creationId xmlns:p14="http://schemas.microsoft.com/office/powerpoint/2010/main" val="16861223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ADC6737-6C2C-4680-8906-D6995D985822}" type="slidenum">
              <a:rPr lang="en-US" altLang="en-US"/>
              <a:pPr/>
              <a:t>‹#›</a:t>
            </a:fld>
            <a:endParaRPr lang="en-US" altLang="en-US"/>
          </a:p>
        </p:txBody>
      </p:sp>
    </p:spTree>
    <p:extLst>
      <p:ext uri="{BB962C8B-B14F-4D97-AF65-F5344CB8AC3E}">
        <p14:creationId xmlns:p14="http://schemas.microsoft.com/office/powerpoint/2010/main" val="8213460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BD8AB235-7146-40AB-86BA-0129B108C292}" type="slidenum">
              <a:rPr lang="en-US" altLang="en-US"/>
              <a:pPr/>
              <a:t>‹#›</a:t>
            </a:fld>
            <a:endParaRPr lang="en-US" altLang="en-US"/>
          </a:p>
        </p:txBody>
      </p:sp>
    </p:spTree>
    <p:extLst>
      <p:ext uri="{BB962C8B-B14F-4D97-AF65-F5344CB8AC3E}">
        <p14:creationId xmlns:p14="http://schemas.microsoft.com/office/powerpoint/2010/main" val="26901737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2608F5ED-2705-4DCC-86FA-5D72A3DBB889}" type="slidenum">
              <a:rPr lang="en-US" altLang="en-US"/>
              <a:pPr/>
              <a:t>‹#›</a:t>
            </a:fld>
            <a:endParaRPr lang="en-US" altLang="en-US"/>
          </a:p>
        </p:txBody>
      </p:sp>
    </p:spTree>
    <p:extLst>
      <p:ext uri="{BB962C8B-B14F-4D97-AF65-F5344CB8AC3E}">
        <p14:creationId xmlns:p14="http://schemas.microsoft.com/office/powerpoint/2010/main" val="29925154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B8C6991-E968-49DD-92F8-7B3827344746}" type="slidenum">
              <a:rPr lang="en-US" altLang="en-US"/>
              <a:pPr/>
              <a:t>‹#›</a:t>
            </a:fld>
            <a:endParaRPr lang="en-US" altLang="en-US"/>
          </a:p>
        </p:txBody>
      </p:sp>
    </p:spTree>
    <p:extLst>
      <p:ext uri="{BB962C8B-B14F-4D97-AF65-F5344CB8AC3E}">
        <p14:creationId xmlns:p14="http://schemas.microsoft.com/office/powerpoint/2010/main" val="8102319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35AC9B7A-2E00-40EA-9162-F94F5B5ADCDF}" type="slidenum">
              <a:rPr lang="en-US" altLang="en-US"/>
              <a:pPr/>
              <a:t>‹#›</a:t>
            </a:fld>
            <a:endParaRPr lang="en-US" altLang="en-US"/>
          </a:p>
        </p:txBody>
      </p:sp>
    </p:spTree>
    <p:extLst>
      <p:ext uri="{BB962C8B-B14F-4D97-AF65-F5344CB8AC3E}">
        <p14:creationId xmlns:p14="http://schemas.microsoft.com/office/powerpoint/2010/main" val="37615697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1B8A1300-E0B1-4B9E-B045-8400A49DBD2C}" type="slidenum">
              <a:rPr lang="en-US" altLang="en-US"/>
              <a:pPr/>
              <a:t>‹#›</a:t>
            </a:fld>
            <a:endParaRPr lang="en-US" altLang="en-US"/>
          </a:p>
        </p:txBody>
      </p:sp>
    </p:spTree>
    <p:extLst>
      <p:ext uri="{BB962C8B-B14F-4D97-AF65-F5344CB8AC3E}">
        <p14:creationId xmlns:p14="http://schemas.microsoft.com/office/powerpoint/2010/main" val="23557015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4B2B8990-7E9B-49C6-819F-8B2764718515}" type="slidenum">
              <a:rPr lang="en-US" altLang="en-US"/>
              <a:pPr/>
              <a:t>‹#›</a:t>
            </a:fld>
            <a:endParaRPr lang="en-US" altLang="en-US"/>
          </a:p>
        </p:txBody>
      </p:sp>
    </p:spTree>
    <p:extLst>
      <p:ext uri="{BB962C8B-B14F-4D97-AF65-F5344CB8AC3E}">
        <p14:creationId xmlns:p14="http://schemas.microsoft.com/office/powerpoint/2010/main" val="25081306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CFEBB7D-DD5F-4B91-9A60-A3E8248EF964}" type="slidenum">
              <a:rPr lang="en-US" altLang="en-US"/>
              <a:pPr/>
              <a:t>‹#›</a:t>
            </a:fld>
            <a:endParaRPr lang="en-US" altLang="en-US"/>
          </a:p>
        </p:txBody>
      </p:sp>
    </p:spTree>
    <p:extLst>
      <p:ext uri="{BB962C8B-B14F-4D97-AF65-F5344CB8AC3E}">
        <p14:creationId xmlns:p14="http://schemas.microsoft.com/office/powerpoint/2010/main" val="63178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3419F8-8C21-4D95-8DAA-BC6C3BBBC283}" type="datetimeFigureOut">
              <a:rPr lang="en-US"/>
              <a:pPr>
                <a:defRPr/>
              </a:pPr>
              <a:t>1/14/2024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2B3160-1AE1-4ED4-82F8-3361279AC231}" type="slidenum">
              <a:rPr lang="en-US" altLang="en-US"/>
              <a:pPr/>
              <a:t>‹#›</a:t>
            </a:fld>
            <a:endParaRPr lang="en-US" altLang="en-US"/>
          </a:p>
        </p:txBody>
      </p:sp>
    </p:spTree>
    <p:extLst>
      <p:ext uri="{BB962C8B-B14F-4D97-AF65-F5344CB8AC3E}">
        <p14:creationId xmlns:p14="http://schemas.microsoft.com/office/powerpoint/2010/main" val="13286724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D81C4D9-1495-4BBB-B503-055092E2C981}" type="slidenum">
              <a:rPr lang="en-US" altLang="en-US"/>
              <a:pPr/>
              <a:t>‹#›</a:t>
            </a:fld>
            <a:endParaRPr lang="en-US" altLang="en-US"/>
          </a:p>
        </p:txBody>
      </p:sp>
    </p:spTree>
    <p:extLst>
      <p:ext uri="{BB962C8B-B14F-4D97-AF65-F5344CB8AC3E}">
        <p14:creationId xmlns:p14="http://schemas.microsoft.com/office/powerpoint/2010/main" val="41516400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CDE382BE-9ABE-459E-869A-B3998E8B3EAC}"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DCB2784E-833F-4503-A759-5CCB511A16DD}" type="slidenum">
              <a:rPr lang="en-US" altLang="en-US"/>
              <a:pPr/>
              <a:t>‹#›</a:t>
            </a:fld>
            <a:endParaRPr lang="en-US" altLang="en-US"/>
          </a:p>
        </p:txBody>
      </p:sp>
    </p:spTree>
    <p:extLst>
      <p:ext uri="{BB962C8B-B14F-4D97-AF65-F5344CB8AC3E}">
        <p14:creationId xmlns:p14="http://schemas.microsoft.com/office/powerpoint/2010/main" val="28460127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0F592EDE-12D8-4421-909D-D19BA9FFB12C}"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FB9647B8-97E8-4A3E-91B3-D3263162B700}" type="slidenum">
              <a:rPr lang="en-US" altLang="en-US"/>
              <a:pPr/>
              <a:t>‹#›</a:t>
            </a:fld>
            <a:endParaRPr lang="en-US" altLang="en-US"/>
          </a:p>
        </p:txBody>
      </p:sp>
    </p:spTree>
    <p:extLst>
      <p:ext uri="{BB962C8B-B14F-4D97-AF65-F5344CB8AC3E}">
        <p14:creationId xmlns:p14="http://schemas.microsoft.com/office/powerpoint/2010/main" val="20103966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77E403DF-F127-46F7-A906-FF6D42F2323E}"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35B9565C-4285-4C66-9E50-0579038133A5}" type="slidenum">
              <a:rPr lang="en-US" altLang="en-US"/>
              <a:pPr/>
              <a:t>‹#›</a:t>
            </a:fld>
            <a:endParaRPr lang="en-US" altLang="en-US"/>
          </a:p>
        </p:txBody>
      </p:sp>
    </p:spTree>
    <p:extLst>
      <p:ext uri="{BB962C8B-B14F-4D97-AF65-F5344CB8AC3E}">
        <p14:creationId xmlns:p14="http://schemas.microsoft.com/office/powerpoint/2010/main" val="18029559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9B75A188-1AB0-4892-A45A-110ECA11001B}" type="datetimeFigureOut">
              <a:rPr lang="en-US"/>
              <a:pPr>
                <a:defRPr/>
              </a:pPr>
              <a:t>1/14/2024</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057EDB85-4A21-4817-B2C5-9E3E32284545}" type="slidenum">
              <a:rPr lang="en-US" altLang="en-US"/>
              <a:pPr/>
              <a:t>‹#›</a:t>
            </a:fld>
            <a:endParaRPr lang="en-US" altLang="en-US"/>
          </a:p>
        </p:txBody>
      </p:sp>
    </p:spTree>
    <p:extLst>
      <p:ext uri="{BB962C8B-B14F-4D97-AF65-F5344CB8AC3E}">
        <p14:creationId xmlns:p14="http://schemas.microsoft.com/office/powerpoint/2010/main" val="11019029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B39A63AF-26DB-4244-808A-452C2F1EE7A9}" type="datetimeFigureOut">
              <a:rPr lang="en-US"/>
              <a:pPr>
                <a:defRPr/>
              </a:pPr>
              <a:t>1/14/2024</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defRPr>
            </a:lvl1pPr>
          </a:lstStyle>
          <a:p>
            <a:fld id="{537EC0EA-2F9B-4FF1-958D-2F6471821C7C}" type="slidenum">
              <a:rPr lang="en-US" altLang="en-US"/>
              <a:pPr/>
              <a:t>‹#›</a:t>
            </a:fld>
            <a:endParaRPr lang="en-US" altLang="en-US"/>
          </a:p>
        </p:txBody>
      </p:sp>
    </p:spTree>
    <p:extLst>
      <p:ext uri="{BB962C8B-B14F-4D97-AF65-F5344CB8AC3E}">
        <p14:creationId xmlns:p14="http://schemas.microsoft.com/office/powerpoint/2010/main" val="8595478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91560942-F4D3-4F59-83ED-95BBEC9B8C6E}" type="datetimeFigureOut">
              <a:rPr lang="en-US"/>
              <a:pPr>
                <a:defRPr/>
              </a:pPr>
              <a:t>1/14/2024</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defRPr>
            </a:lvl1pPr>
          </a:lstStyle>
          <a:p>
            <a:fld id="{09C09FB9-38FD-4BCF-AB2F-C398041E9FC7}" type="slidenum">
              <a:rPr lang="en-US" altLang="en-US"/>
              <a:pPr/>
              <a:t>‹#›</a:t>
            </a:fld>
            <a:endParaRPr lang="en-US" altLang="en-US"/>
          </a:p>
        </p:txBody>
      </p:sp>
    </p:spTree>
    <p:extLst>
      <p:ext uri="{BB962C8B-B14F-4D97-AF65-F5344CB8AC3E}">
        <p14:creationId xmlns:p14="http://schemas.microsoft.com/office/powerpoint/2010/main" val="697301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51C33C21-0339-466C-BD76-CD9FBE60A6B9}" type="datetimeFigureOut">
              <a:rPr lang="en-US"/>
              <a:pPr>
                <a:defRPr/>
              </a:pPr>
              <a:t>1/14/2024</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defRPr>
            </a:lvl1pPr>
          </a:lstStyle>
          <a:p>
            <a:fld id="{D053A8DB-3034-4E9B-8EB2-1345C93464AB}" type="slidenum">
              <a:rPr lang="en-US" altLang="en-US"/>
              <a:pPr/>
              <a:t>‹#›</a:t>
            </a:fld>
            <a:endParaRPr lang="en-US" altLang="en-US"/>
          </a:p>
        </p:txBody>
      </p:sp>
    </p:spTree>
    <p:extLst>
      <p:ext uri="{BB962C8B-B14F-4D97-AF65-F5344CB8AC3E}">
        <p14:creationId xmlns:p14="http://schemas.microsoft.com/office/powerpoint/2010/main" val="12807982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F28C4A2A-653C-464D-AB40-57CA1A660B6C}" type="datetimeFigureOut">
              <a:rPr lang="en-US"/>
              <a:pPr>
                <a:defRPr/>
              </a:pPr>
              <a:t>1/14/2024</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C4998B4B-81E7-4498-9B00-619C205ED90F}" type="slidenum">
              <a:rPr lang="en-US" altLang="en-US"/>
              <a:pPr/>
              <a:t>‹#›</a:t>
            </a:fld>
            <a:endParaRPr lang="en-US" altLang="en-US"/>
          </a:p>
        </p:txBody>
      </p:sp>
    </p:spTree>
    <p:extLst>
      <p:ext uri="{BB962C8B-B14F-4D97-AF65-F5344CB8AC3E}">
        <p14:creationId xmlns:p14="http://schemas.microsoft.com/office/powerpoint/2010/main" val="8507920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A45A9352-7AE4-46CA-AF26-DCD13E157A16}" type="datetimeFigureOut">
              <a:rPr lang="en-US"/>
              <a:pPr>
                <a:defRPr/>
              </a:pPr>
              <a:t>1/14/2024</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EB948E35-4E7B-4BB7-AA1C-AF6492B7E726}" type="slidenum">
              <a:rPr lang="en-US" altLang="en-US"/>
              <a:pPr/>
              <a:t>‹#›</a:t>
            </a:fld>
            <a:endParaRPr lang="en-US" altLang="en-US"/>
          </a:p>
        </p:txBody>
      </p:sp>
    </p:spTree>
    <p:extLst>
      <p:ext uri="{BB962C8B-B14F-4D97-AF65-F5344CB8AC3E}">
        <p14:creationId xmlns:p14="http://schemas.microsoft.com/office/powerpoint/2010/main" val="76426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8801057C-F6BB-4C56-8E4D-5E4C9EE9FCA3}"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2597274-88D9-4312-BC61-F35E9F0E2722}" type="slidenum">
              <a:rPr lang="zh-CN" altLang="en-US"/>
              <a:pPr/>
              <a:t>‹#›</a:t>
            </a:fld>
            <a:endParaRPr lang="zh-CN" altLang="en-US"/>
          </a:p>
        </p:txBody>
      </p:sp>
    </p:spTree>
    <p:extLst>
      <p:ext uri="{BB962C8B-B14F-4D97-AF65-F5344CB8AC3E}">
        <p14:creationId xmlns:p14="http://schemas.microsoft.com/office/powerpoint/2010/main" val="3407590300"/>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261B6E7E-B8C5-4391-97F1-D6EBE98F2027}"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A23F0253-6269-4B5C-8CD5-D909437DD944}" type="slidenum">
              <a:rPr lang="en-US" altLang="en-US"/>
              <a:pPr/>
              <a:t>‹#›</a:t>
            </a:fld>
            <a:endParaRPr lang="en-US" altLang="en-US"/>
          </a:p>
        </p:txBody>
      </p:sp>
    </p:spTree>
    <p:extLst>
      <p:ext uri="{BB962C8B-B14F-4D97-AF65-F5344CB8AC3E}">
        <p14:creationId xmlns:p14="http://schemas.microsoft.com/office/powerpoint/2010/main" val="23838978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A8EC52F2-232B-412A-9326-D07435BCD585}"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1117358E-3475-44DB-8EB7-BC14BF85F906}" type="slidenum">
              <a:rPr lang="en-US" altLang="en-US"/>
              <a:pPr/>
              <a:t>‹#›</a:t>
            </a:fld>
            <a:endParaRPr lang="en-US" altLang="en-US"/>
          </a:p>
        </p:txBody>
      </p:sp>
    </p:spTree>
    <p:extLst>
      <p:ext uri="{BB962C8B-B14F-4D97-AF65-F5344CB8AC3E}">
        <p14:creationId xmlns:p14="http://schemas.microsoft.com/office/powerpoint/2010/main" val="15829376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mn-cs"/>
              </a:defRPr>
            </a:lvl1pPr>
          </a:lstStyle>
          <a:p>
            <a:pPr>
              <a:defRPr/>
            </a:pPr>
            <a:fld id="{3803DDD7-9702-42E1-B497-902C95AECB6B}"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32CFAF68-5692-4E73-BDAD-31F7F3C268F5}" type="slidenum">
              <a:rPr lang="en-US" altLang="en-US"/>
              <a:pPr/>
              <a:t>‹#›</a:t>
            </a:fld>
            <a:endParaRPr lang="en-US" altLang="en-US"/>
          </a:p>
        </p:txBody>
      </p:sp>
    </p:spTree>
    <p:extLst>
      <p:ext uri="{BB962C8B-B14F-4D97-AF65-F5344CB8AC3E}">
        <p14:creationId xmlns:p14="http://schemas.microsoft.com/office/powerpoint/2010/main" val="6327547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mn-cs"/>
              </a:defRPr>
            </a:lvl1pPr>
          </a:lstStyle>
          <a:p>
            <a:pPr>
              <a:defRPr/>
            </a:pPr>
            <a:fld id="{44F94784-BD42-48E5-AB52-BFD87A6779BB}"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A958C69E-923A-4DA1-8199-1B9C571AED31}" type="slidenum">
              <a:rPr lang="en-US" altLang="en-US"/>
              <a:pPr/>
              <a:t>‹#›</a:t>
            </a:fld>
            <a:endParaRPr lang="en-US" altLang="en-US"/>
          </a:p>
        </p:txBody>
      </p:sp>
    </p:spTree>
    <p:extLst>
      <p:ext uri="{BB962C8B-B14F-4D97-AF65-F5344CB8AC3E}">
        <p14:creationId xmlns:p14="http://schemas.microsoft.com/office/powerpoint/2010/main" val="30046259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mn-cs"/>
              </a:defRPr>
            </a:lvl1pPr>
          </a:lstStyle>
          <a:p>
            <a:pPr>
              <a:defRPr/>
            </a:pPr>
            <a:fld id="{56E300CD-0512-47C5-94F8-FF5F289E115D}"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80E5A248-5A08-481C-BBFB-06D2F2F2C01A}" type="slidenum">
              <a:rPr lang="en-US" altLang="en-US"/>
              <a:pPr/>
              <a:t>‹#›</a:t>
            </a:fld>
            <a:endParaRPr lang="en-US" altLang="en-US"/>
          </a:p>
        </p:txBody>
      </p:sp>
    </p:spTree>
    <p:extLst>
      <p:ext uri="{BB962C8B-B14F-4D97-AF65-F5344CB8AC3E}">
        <p14:creationId xmlns:p14="http://schemas.microsoft.com/office/powerpoint/2010/main" val="9818063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mn-cs"/>
              </a:defRPr>
            </a:lvl1pPr>
          </a:lstStyle>
          <a:p>
            <a:pPr>
              <a:defRPr/>
            </a:pPr>
            <a:fld id="{C05A2FDA-F77F-4A35-9D85-91696194EC35}" type="datetimeFigureOut">
              <a:rPr lang="en-US"/>
              <a:pPr>
                <a:defRPr/>
              </a:pPr>
              <a:t>1/14/2024</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E355ADD7-CDB9-4D18-8B6A-E1D80CD43604}" type="slidenum">
              <a:rPr lang="en-US" altLang="en-US"/>
              <a:pPr/>
              <a:t>‹#›</a:t>
            </a:fld>
            <a:endParaRPr lang="en-US" altLang="en-US"/>
          </a:p>
        </p:txBody>
      </p:sp>
    </p:spTree>
    <p:extLst>
      <p:ext uri="{BB962C8B-B14F-4D97-AF65-F5344CB8AC3E}">
        <p14:creationId xmlns:p14="http://schemas.microsoft.com/office/powerpoint/2010/main" val="16383920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cs typeface="+mn-cs"/>
              </a:defRPr>
            </a:lvl1pPr>
          </a:lstStyle>
          <a:p>
            <a:pPr>
              <a:defRPr/>
            </a:pPr>
            <a:fld id="{7452033F-9BF5-4866-8955-EC76B3DD2D3F}" type="datetimeFigureOut">
              <a:rPr lang="en-US"/>
              <a:pPr>
                <a:defRPr/>
              </a:pPr>
              <a:t>1/14/2024</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defRPr>
            </a:lvl1pPr>
          </a:lstStyle>
          <a:p>
            <a:fld id="{391095C7-8DBC-484D-A1CF-70A9E0F2CCEC}" type="slidenum">
              <a:rPr lang="en-US" altLang="en-US"/>
              <a:pPr/>
              <a:t>‹#›</a:t>
            </a:fld>
            <a:endParaRPr lang="en-US" altLang="en-US"/>
          </a:p>
        </p:txBody>
      </p:sp>
    </p:spTree>
    <p:extLst>
      <p:ext uri="{BB962C8B-B14F-4D97-AF65-F5344CB8AC3E}">
        <p14:creationId xmlns:p14="http://schemas.microsoft.com/office/powerpoint/2010/main" val="28005278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cs typeface="+mn-cs"/>
              </a:defRPr>
            </a:lvl1pPr>
          </a:lstStyle>
          <a:p>
            <a:pPr>
              <a:defRPr/>
            </a:pPr>
            <a:fld id="{57BB7F1E-2F59-4FC8-A48F-867D4A980BD2}" type="datetimeFigureOut">
              <a:rPr lang="en-US"/>
              <a:pPr>
                <a:defRPr/>
              </a:pPr>
              <a:t>1/14/2024</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defRPr>
            </a:lvl1pPr>
          </a:lstStyle>
          <a:p>
            <a:fld id="{6EF0F89E-8C14-4548-B335-991212E11E55}" type="slidenum">
              <a:rPr lang="en-US" altLang="en-US"/>
              <a:pPr/>
              <a:t>‹#›</a:t>
            </a:fld>
            <a:endParaRPr lang="en-US" altLang="en-US"/>
          </a:p>
        </p:txBody>
      </p:sp>
    </p:spTree>
    <p:extLst>
      <p:ext uri="{BB962C8B-B14F-4D97-AF65-F5344CB8AC3E}">
        <p14:creationId xmlns:p14="http://schemas.microsoft.com/office/powerpoint/2010/main" val="18885128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cs typeface="+mn-cs"/>
              </a:defRPr>
            </a:lvl1pPr>
          </a:lstStyle>
          <a:p>
            <a:pPr>
              <a:defRPr/>
            </a:pPr>
            <a:fld id="{9896A3DA-3D0E-475E-A6AA-A0F0038B2BAE}" type="datetimeFigureOut">
              <a:rPr lang="en-US"/>
              <a:pPr>
                <a:defRPr/>
              </a:pPr>
              <a:t>1/14/2024</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defRPr>
            </a:lvl1pPr>
          </a:lstStyle>
          <a:p>
            <a:fld id="{DFAA2FFE-481D-4AB4-9B02-D7C601ABAE34}" type="slidenum">
              <a:rPr lang="en-US" altLang="en-US"/>
              <a:pPr/>
              <a:t>‹#›</a:t>
            </a:fld>
            <a:endParaRPr lang="en-US" altLang="en-US"/>
          </a:p>
        </p:txBody>
      </p:sp>
    </p:spTree>
    <p:extLst>
      <p:ext uri="{BB962C8B-B14F-4D97-AF65-F5344CB8AC3E}">
        <p14:creationId xmlns:p14="http://schemas.microsoft.com/office/powerpoint/2010/main" val="5324034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mn-cs"/>
              </a:defRPr>
            </a:lvl1pPr>
          </a:lstStyle>
          <a:p>
            <a:pPr>
              <a:defRPr/>
            </a:pPr>
            <a:fld id="{A692456C-23E9-453C-9EF7-54AF8DDCB615}" type="datetimeFigureOut">
              <a:rPr lang="en-US"/>
              <a:pPr>
                <a:defRPr/>
              </a:pPr>
              <a:t>1/14/2024</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3CBE773E-6F92-4005-9E93-4E6C7C101E6B}" type="slidenum">
              <a:rPr lang="en-US" altLang="en-US"/>
              <a:pPr/>
              <a:t>‹#›</a:t>
            </a:fld>
            <a:endParaRPr lang="en-US" altLang="en-US"/>
          </a:p>
        </p:txBody>
      </p:sp>
    </p:spTree>
    <p:extLst>
      <p:ext uri="{BB962C8B-B14F-4D97-AF65-F5344CB8AC3E}">
        <p14:creationId xmlns:p14="http://schemas.microsoft.com/office/powerpoint/2010/main" val="3127238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B0092A98-2662-4365-8F26-ACC6061BFBC8}"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6D215DB-B3AE-45C8-AC75-F9F6C00F1546}" type="slidenum">
              <a:rPr lang="zh-CN" altLang="en-US"/>
              <a:pPr/>
              <a:t>‹#›</a:t>
            </a:fld>
            <a:endParaRPr lang="zh-CN" altLang="en-US"/>
          </a:p>
        </p:txBody>
      </p:sp>
    </p:spTree>
    <p:extLst>
      <p:ext uri="{BB962C8B-B14F-4D97-AF65-F5344CB8AC3E}">
        <p14:creationId xmlns:p14="http://schemas.microsoft.com/office/powerpoint/2010/main" val="1475724038"/>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mn-cs"/>
              </a:defRPr>
            </a:lvl1pPr>
          </a:lstStyle>
          <a:p>
            <a:pPr>
              <a:defRPr/>
            </a:pPr>
            <a:fld id="{F3DEA479-43B2-4BB0-8279-5F20C1DBBABF}" type="datetimeFigureOut">
              <a:rPr lang="en-US"/>
              <a:pPr>
                <a:defRPr/>
              </a:pPr>
              <a:t>1/14/2024</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23CD4D9F-EBC2-4D34-9608-1A589B72DDFF}" type="slidenum">
              <a:rPr lang="en-US" altLang="en-US"/>
              <a:pPr/>
              <a:t>‹#›</a:t>
            </a:fld>
            <a:endParaRPr lang="en-US" altLang="en-US"/>
          </a:p>
        </p:txBody>
      </p:sp>
    </p:spTree>
    <p:extLst>
      <p:ext uri="{BB962C8B-B14F-4D97-AF65-F5344CB8AC3E}">
        <p14:creationId xmlns:p14="http://schemas.microsoft.com/office/powerpoint/2010/main" val="9434257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mn-cs"/>
              </a:defRPr>
            </a:lvl1pPr>
          </a:lstStyle>
          <a:p>
            <a:pPr>
              <a:defRPr/>
            </a:pPr>
            <a:fld id="{BDBEEFF8-0C81-438E-B02F-440A3F77561D}"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01886C8A-BCA8-449B-8289-87DD352C4A05}" type="slidenum">
              <a:rPr lang="en-US" altLang="en-US"/>
              <a:pPr/>
              <a:t>‹#›</a:t>
            </a:fld>
            <a:endParaRPr lang="en-US" altLang="en-US"/>
          </a:p>
        </p:txBody>
      </p:sp>
    </p:spTree>
    <p:extLst>
      <p:ext uri="{BB962C8B-B14F-4D97-AF65-F5344CB8AC3E}">
        <p14:creationId xmlns:p14="http://schemas.microsoft.com/office/powerpoint/2010/main" val="30195093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mn-cs"/>
              </a:defRPr>
            </a:lvl1pPr>
          </a:lstStyle>
          <a:p>
            <a:pPr>
              <a:defRPr/>
            </a:pPr>
            <a:fld id="{D7021499-A572-459B-B470-7E0942205410}"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0C7F505D-DA80-4284-A10D-F48A26BFB711}" type="slidenum">
              <a:rPr lang="en-US" altLang="en-US"/>
              <a:pPr/>
              <a:t>‹#›</a:t>
            </a:fld>
            <a:endParaRPr lang="en-US" altLang="en-US"/>
          </a:p>
        </p:txBody>
      </p:sp>
    </p:spTree>
    <p:extLst>
      <p:ext uri="{BB962C8B-B14F-4D97-AF65-F5344CB8AC3E}">
        <p14:creationId xmlns:p14="http://schemas.microsoft.com/office/powerpoint/2010/main" val="16304613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7BE7A13A-9E0A-49CA-91C6-3CA6BD6B17FE}"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hangingPunct="0">
              <a:defRPr>
                <a:latin typeface="Arial" panose="020B0604020202020204" pitchFamily="34" charset="0"/>
              </a:defRPr>
            </a:lvl1pPr>
          </a:lstStyle>
          <a:p>
            <a:fld id="{241B479B-D648-455E-8425-0EAD405DB4F8}" type="slidenum">
              <a:rPr lang="zh-CN" altLang="en-US"/>
              <a:pPr/>
              <a:t>‹#›</a:t>
            </a:fld>
            <a:endParaRPr lang="zh-CN" altLang="en-US"/>
          </a:p>
        </p:txBody>
      </p:sp>
    </p:spTree>
    <p:extLst>
      <p:ext uri="{BB962C8B-B14F-4D97-AF65-F5344CB8AC3E}">
        <p14:creationId xmlns:p14="http://schemas.microsoft.com/office/powerpoint/2010/main" val="1945104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564B9D34-4052-467D-A09E-EB65743FFF0A}"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hangingPunct="0">
              <a:defRPr>
                <a:latin typeface="Arial" panose="020B0604020202020204" pitchFamily="34" charset="0"/>
              </a:defRPr>
            </a:lvl1pPr>
          </a:lstStyle>
          <a:p>
            <a:fld id="{7DAFF9F7-F970-4F53-A657-DFBA59AEBC6B}" type="slidenum">
              <a:rPr lang="zh-CN" altLang="en-US"/>
              <a:pPr/>
              <a:t>‹#›</a:t>
            </a:fld>
            <a:endParaRPr lang="zh-CN" altLang="en-US"/>
          </a:p>
        </p:txBody>
      </p:sp>
    </p:spTree>
    <p:extLst>
      <p:ext uri="{BB962C8B-B14F-4D97-AF65-F5344CB8AC3E}">
        <p14:creationId xmlns:p14="http://schemas.microsoft.com/office/powerpoint/2010/main" val="28382629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3"/>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76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0CF682FB-CAF2-40BD-87D7-56640EAB89F5}"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hangingPunct="0">
              <a:defRPr>
                <a:latin typeface="Arial" panose="020B0604020202020204" pitchFamily="34" charset="0"/>
              </a:defRPr>
            </a:lvl1pPr>
          </a:lstStyle>
          <a:p>
            <a:fld id="{3ACF32C1-DE6E-41B6-B265-15EE2EACCE36}" type="slidenum">
              <a:rPr lang="zh-CN" altLang="en-US"/>
              <a:pPr/>
              <a:t>‹#›</a:t>
            </a:fld>
            <a:endParaRPr lang="zh-CN" altLang="en-US"/>
          </a:p>
        </p:txBody>
      </p:sp>
    </p:spTree>
    <p:extLst>
      <p:ext uri="{BB962C8B-B14F-4D97-AF65-F5344CB8AC3E}">
        <p14:creationId xmlns:p14="http://schemas.microsoft.com/office/powerpoint/2010/main" val="13056060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7501F708-FC82-449A-A46F-5A648FFEC4E9}"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hangingPunct="0">
              <a:defRPr>
                <a:latin typeface="Arial" panose="020B0604020202020204" pitchFamily="34" charset="0"/>
              </a:defRPr>
            </a:lvl1pPr>
          </a:lstStyle>
          <a:p>
            <a:fld id="{2ACEE3C7-9AEE-43B0-885F-F37E1BE74AF8}" type="slidenum">
              <a:rPr lang="zh-CN" altLang="en-US"/>
              <a:pPr/>
              <a:t>‹#›</a:t>
            </a:fld>
            <a:endParaRPr lang="zh-CN" altLang="en-US"/>
          </a:p>
        </p:txBody>
      </p:sp>
    </p:spTree>
    <p:extLst>
      <p:ext uri="{BB962C8B-B14F-4D97-AF65-F5344CB8AC3E}">
        <p14:creationId xmlns:p14="http://schemas.microsoft.com/office/powerpoint/2010/main" val="5791176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2"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52EC90E4-46F0-4D4C-BCBF-A95DA0B7658E}" type="datetimeFigureOut">
              <a:rPr lang="zh-CN" altLang="en-US"/>
              <a:pPr>
                <a:defRPr/>
              </a:pPr>
              <a:t>2024/1/14</a:t>
            </a:fld>
            <a:endParaRPr lang="zh-CN" altLang="en-US"/>
          </a:p>
        </p:txBody>
      </p:sp>
      <p:sp>
        <p:nvSpPr>
          <p:cNvPr id="8" name="页脚占位符 7"/>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zh-CN" altLang="en-US"/>
          </a:p>
        </p:txBody>
      </p:sp>
      <p:sp>
        <p:nvSpPr>
          <p:cNvPr id="9" name="灯片编号占位符 8"/>
          <p:cNvSpPr>
            <a:spLocks noGrp="1"/>
          </p:cNvSpPr>
          <p:nvPr>
            <p:ph type="sldNum" sz="quarter" idx="12"/>
          </p:nvPr>
        </p:nvSpPr>
        <p:spPr/>
        <p:txBody>
          <a:bodyPr/>
          <a:lstStyle>
            <a:lvl1pPr eaLnBrk="0" hangingPunct="0">
              <a:defRPr>
                <a:latin typeface="Arial" panose="020B0604020202020204" pitchFamily="34" charset="0"/>
              </a:defRPr>
            </a:lvl1pPr>
          </a:lstStyle>
          <a:p>
            <a:fld id="{BCD3650E-0FEC-4384-8D37-078B4DD6FE9E}" type="slidenum">
              <a:rPr lang="zh-CN" altLang="en-US"/>
              <a:pPr/>
              <a:t>‹#›</a:t>
            </a:fld>
            <a:endParaRPr lang="zh-CN" altLang="en-US"/>
          </a:p>
        </p:txBody>
      </p:sp>
    </p:spTree>
    <p:extLst>
      <p:ext uri="{BB962C8B-B14F-4D97-AF65-F5344CB8AC3E}">
        <p14:creationId xmlns:p14="http://schemas.microsoft.com/office/powerpoint/2010/main" val="3047728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C7A08B4B-0718-44B6-BE3D-E644C719627B}" type="datetimeFigureOut">
              <a:rPr lang="zh-CN" altLang="en-US"/>
              <a:pPr>
                <a:defRPr/>
              </a:pPr>
              <a:t>2024/1/14</a:t>
            </a:fld>
            <a:endParaRPr lang="zh-CN" altLang="en-US"/>
          </a:p>
        </p:txBody>
      </p:sp>
      <p:sp>
        <p:nvSpPr>
          <p:cNvPr id="4" name="页脚占位符 3"/>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zh-CN" altLang="en-US"/>
          </a:p>
        </p:txBody>
      </p:sp>
      <p:sp>
        <p:nvSpPr>
          <p:cNvPr id="5" name="灯片编号占位符 4"/>
          <p:cNvSpPr>
            <a:spLocks noGrp="1"/>
          </p:cNvSpPr>
          <p:nvPr>
            <p:ph type="sldNum" sz="quarter" idx="12"/>
          </p:nvPr>
        </p:nvSpPr>
        <p:spPr/>
        <p:txBody>
          <a:bodyPr/>
          <a:lstStyle>
            <a:lvl1pPr eaLnBrk="0" hangingPunct="0">
              <a:defRPr>
                <a:latin typeface="Arial" panose="020B0604020202020204" pitchFamily="34" charset="0"/>
              </a:defRPr>
            </a:lvl1pPr>
          </a:lstStyle>
          <a:p>
            <a:fld id="{9480619D-1079-42AA-93C9-F4E60B3C8F39}" type="slidenum">
              <a:rPr lang="zh-CN" altLang="en-US"/>
              <a:pPr/>
              <a:t>‹#›</a:t>
            </a:fld>
            <a:endParaRPr lang="zh-CN" altLang="en-US"/>
          </a:p>
        </p:txBody>
      </p:sp>
    </p:spTree>
    <p:extLst>
      <p:ext uri="{BB962C8B-B14F-4D97-AF65-F5344CB8AC3E}">
        <p14:creationId xmlns:p14="http://schemas.microsoft.com/office/powerpoint/2010/main" val="41227166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4FF6341B-A138-40B3-9263-D3E8F7BAE213}" type="datetimeFigureOut">
              <a:rPr lang="zh-CN" altLang="en-US"/>
              <a:pPr>
                <a:defRPr/>
              </a:pPr>
              <a:t>2024/1/14</a:t>
            </a:fld>
            <a:endParaRPr lang="zh-CN" altLang="en-US"/>
          </a:p>
        </p:txBody>
      </p:sp>
      <p:sp>
        <p:nvSpPr>
          <p:cNvPr id="3" name="页脚占位符 2"/>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zh-CN" altLang="en-US"/>
          </a:p>
        </p:txBody>
      </p:sp>
      <p:sp>
        <p:nvSpPr>
          <p:cNvPr id="4" name="灯片编号占位符 3"/>
          <p:cNvSpPr>
            <a:spLocks noGrp="1"/>
          </p:cNvSpPr>
          <p:nvPr>
            <p:ph type="sldNum" sz="quarter" idx="12"/>
          </p:nvPr>
        </p:nvSpPr>
        <p:spPr/>
        <p:txBody>
          <a:bodyPr/>
          <a:lstStyle>
            <a:lvl1pPr eaLnBrk="0" hangingPunct="0">
              <a:defRPr>
                <a:latin typeface="Arial" panose="020B0604020202020204" pitchFamily="34" charset="0"/>
              </a:defRPr>
            </a:lvl1pPr>
          </a:lstStyle>
          <a:p>
            <a:fld id="{21B82315-C9C0-4829-B737-404D7F401BF4}" type="slidenum">
              <a:rPr lang="zh-CN" altLang="en-US"/>
              <a:pPr/>
              <a:t>‹#›</a:t>
            </a:fld>
            <a:endParaRPr lang="zh-CN" altLang="en-US"/>
          </a:p>
        </p:txBody>
      </p:sp>
    </p:spTree>
    <p:extLst>
      <p:ext uri="{BB962C8B-B14F-4D97-AF65-F5344CB8AC3E}">
        <p14:creationId xmlns:p14="http://schemas.microsoft.com/office/powerpoint/2010/main" val="3160639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7" y="458976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日期占位符 3"/>
          <p:cNvSpPr>
            <a:spLocks noGrp="1"/>
          </p:cNvSpPr>
          <p:nvPr>
            <p:ph type="dt" sz="half" idx="10"/>
          </p:nvPr>
        </p:nvSpPr>
        <p:spPr/>
        <p:txBody>
          <a:bodyPr/>
          <a:lstStyle>
            <a:lvl1pPr>
              <a:defRPr/>
            </a:lvl1pPr>
          </a:lstStyle>
          <a:p>
            <a:pPr>
              <a:defRPr/>
            </a:pPr>
            <a:fld id="{9D56F34A-9989-4F92-B3A7-E77D79D91027}"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19EF0B5-7B39-4FFF-9E39-317D92A8C009}" type="slidenum">
              <a:rPr lang="zh-CN" altLang="en-US"/>
              <a:pPr/>
              <a:t>‹#›</a:t>
            </a:fld>
            <a:endParaRPr lang="zh-CN" altLang="en-US"/>
          </a:p>
        </p:txBody>
      </p:sp>
    </p:spTree>
    <p:extLst>
      <p:ext uri="{BB962C8B-B14F-4D97-AF65-F5344CB8AC3E}">
        <p14:creationId xmlns:p14="http://schemas.microsoft.com/office/powerpoint/2010/main" val="3349650219"/>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5F0E0D3E-5255-40DC-A550-578278073A32}"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hangingPunct="0">
              <a:defRPr>
                <a:latin typeface="Arial" panose="020B0604020202020204" pitchFamily="34" charset="0"/>
              </a:defRPr>
            </a:lvl1pPr>
          </a:lstStyle>
          <a:p>
            <a:fld id="{CBD7D5FD-4F9D-4BFA-B384-DE2BF043DF85}" type="slidenum">
              <a:rPr lang="zh-CN" altLang="en-US"/>
              <a:pPr/>
              <a:t>‹#›</a:t>
            </a:fld>
            <a:endParaRPr lang="zh-CN" altLang="en-US"/>
          </a:p>
        </p:txBody>
      </p:sp>
    </p:spTree>
    <p:extLst>
      <p:ext uri="{BB962C8B-B14F-4D97-AF65-F5344CB8AC3E}">
        <p14:creationId xmlns:p14="http://schemas.microsoft.com/office/powerpoint/2010/main" val="30265810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8AA333B9-F876-48E1-9D2C-DB622B003A72}"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hangingPunct="0">
              <a:defRPr>
                <a:latin typeface="Arial" panose="020B0604020202020204" pitchFamily="34" charset="0"/>
              </a:defRPr>
            </a:lvl1pPr>
          </a:lstStyle>
          <a:p>
            <a:fld id="{8D2F60AA-53DF-4832-AB5C-04A86112AA38}" type="slidenum">
              <a:rPr lang="zh-CN" altLang="en-US"/>
              <a:pPr/>
              <a:t>‹#›</a:t>
            </a:fld>
            <a:endParaRPr lang="zh-CN" altLang="en-US"/>
          </a:p>
        </p:txBody>
      </p:sp>
    </p:spTree>
    <p:extLst>
      <p:ext uri="{BB962C8B-B14F-4D97-AF65-F5344CB8AC3E}">
        <p14:creationId xmlns:p14="http://schemas.microsoft.com/office/powerpoint/2010/main" val="16345334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300E0E95-2B4C-4196-BFC9-C1F19B9F5CBA}"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hangingPunct="0">
              <a:defRPr>
                <a:latin typeface="Arial" panose="020B0604020202020204" pitchFamily="34" charset="0"/>
              </a:defRPr>
            </a:lvl1pPr>
          </a:lstStyle>
          <a:p>
            <a:fld id="{3DF64FA7-4A3B-4AE3-890B-A43A533740FF}" type="slidenum">
              <a:rPr lang="zh-CN" altLang="en-US"/>
              <a:pPr/>
              <a:t>‹#›</a:t>
            </a:fld>
            <a:endParaRPr lang="zh-CN" altLang="en-US"/>
          </a:p>
        </p:txBody>
      </p:sp>
    </p:spTree>
    <p:extLst>
      <p:ext uri="{BB962C8B-B14F-4D97-AF65-F5344CB8AC3E}">
        <p14:creationId xmlns:p14="http://schemas.microsoft.com/office/powerpoint/2010/main" val="34149318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4F60A153-09FF-4F5F-9C78-5632F6EB6E17}"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hangingPunct="0">
              <a:defRPr>
                <a:latin typeface="Arial" panose="020B0604020202020204" pitchFamily="34" charset="0"/>
              </a:defRPr>
            </a:lvl1pPr>
          </a:lstStyle>
          <a:p>
            <a:fld id="{C177007B-5A37-402F-9EC1-6F274739C460}" type="slidenum">
              <a:rPr lang="zh-CN" altLang="en-US"/>
              <a:pPr/>
              <a:t>‹#›</a:t>
            </a:fld>
            <a:endParaRPr lang="zh-CN" altLang="en-US"/>
          </a:p>
        </p:txBody>
      </p:sp>
    </p:spTree>
    <p:extLst>
      <p:ext uri="{BB962C8B-B14F-4D97-AF65-F5344CB8AC3E}">
        <p14:creationId xmlns:p14="http://schemas.microsoft.com/office/powerpoint/2010/main" val="15332637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143000" y="1122363"/>
            <a:ext cx="6858000" cy="2387600"/>
          </a:xfrm>
        </p:spPr>
        <p:txBody>
          <a:bodyPr anchor="b"/>
          <a:lstStyle>
            <a:lvl1pPr algn="ctr">
              <a:defRPr sz="6000"/>
            </a:lvl1pPr>
          </a:lstStyle>
          <a:p>
            <a:r>
              <a:rPr lang="th-TH"/>
              <a:t>คลิกเพื่อแก้ไขสไตล์ชื่อเรื่องต้นแบบ</a:t>
            </a:r>
            <a:endParaRPr lang="en-US"/>
          </a:p>
        </p:txBody>
      </p:sp>
      <p:sp>
        <p:nvSpPr>
          <p:cNvPr id="3" name="ชื่อเรื่องรอง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a:p>
        </p:txBody>
      </p:sp>
      <p:sp>
        <p:nvSpPr>
          <p:cNvPr id="4" name="ตัวแทนวันที่ 3"/>
          <p:cNvSpPr>
            <a:spLocks noGrp="1"/>
          </p:cNvSpPr>
          <p:nvPr>
            <p:ph type="dt" sz="half" idx="10"/>
          </p:nvPr>
        </p:nvSpPr>
        <p:spPr/>
        <p:txBody>
          <a:bodyPr/>
          <a:lstStyle>
            <a:lvl1pPr>
              <a:defRPr/>
            </a:lvl1pPr>
          </a:lstStyle>
          <a:p>
            <a:pPr>
              <a:defRPr/>
            </a:pPr>
            <a:fld id="{10F99984-F072-4CBC-8669-02BCFCBC81BC}"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1071B636-B201-442A-AF7E-6FEAD1EEAE6C}" type="slidenum">
              <a:rPr lang="en-US" altLang="en-US"/>
              <a:pPr/>
              <a:t>‹#›</a:t>
            </a:fld>
            <a:endParaRPr lang="en-US" altLang="en-US"/>
          </a:p>
        </p:txBody>
      </p:sp>
    </p:spTree>
    <p:extLst>
      <p:ext uri="{BB962C8B-B14F-4D97-AF65-F5344CB8AC3E}">
        <p14:creationId xmlns:p14="http://schemas.microsoft.com/office/powerpoint/2010/main" val="10788118"/>
      </p:ext>
    </p:extLst>
  </p:cSld>
  <p:clrMapOvr>
    <a:masterClrMapping/>
  </p:clrMapOvr>
  <p:transition spd="slow" advTm="0">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E5016E4F-B98B-40DB-9FB6-CD8F95539E20}"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D010068A-C04A-480C-9004-4D6122B3B82A}" type="slidenum">
              <a:rPr lang="en-US" altLang="en-US"/>
              <a:pPr/>
              <a:t>‹#›</a:t>
            </a:fld>
            <a:endParaRPr lang="en-US" altLang="en-US"/>
          </a:p>
        </p:txBody>
      </p:sp>
    </p:spTree>
    <p:extLst>
      <p:ext uri="{BB962C8B-B14F-4D97-AF65-F5344CB8AC3E}">
        <p14:creationId xmlns:p14="http://schemas.microsoft.com/office/powerpoint/2010/main" val="3223269094"/>
      </p:ext>
    </p:extLst>
  </p:cSld>
  <p:clrMapOvr>
    <a:masterClrMapping/>
  </p:clrMapOvr>
  <p:transition spd="slow" advTm="0">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3887" y="1709738"/>
            <a:ext cx="7886700" cy="2852737"/>
          </a:xfrm>
        </p:spPr>
        <p:txBody>
          <a:bodyPr anchor="b"/>
          <a:lstStyle>
            <a:lvl1pPr>
              <a:defRPr sz="6000"/>
            </a:lvl1p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3887" y="458976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p:cNvSpPr>
            <a:spLocks noGrp="1"/>
          </p:cNvSpPr>
          <p:nvPr>
            <p:ph type="dt" sz="half" idx="10"/>
          </p:nvPr>
        </p:nvSpPr>
        <p:spPr/>
        <p:txBody>
          <a:bodyPr/>
          <a:lstStyle>
            <a:lvl1pPr>
              <a:defRPr/>
            </a:lvl1pPr>
          </a:lstStyle>
          <a:p>
            <a:pPr>
              <a:defRPr/>
            </a:pPr>
            <a:fld id="{0BA0BEF8-381A-4E19-B62A-861D2245D057}"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F1BB38F2-0D5B-4554-84B9-4F3354A24DA2}" type="slidenum">
              <a:rPr lang="en-US" altLang="en-US"/>
              <a:pPr/>
              <a:t>‹#›</a:t>
            </a:fld>
            <a:endParaRPr lang="en-US" altLang="en-US"/>
          </a:p>
        </p:txBody>
      </p:sp>
    </p:spTree>
    <p:extLst>
      <p:ext uri="{BB962C8B-B14F-4D97-AF65-F5344CB8AC3E}">
        <p14:creationId xmlns:p14="http://schemas.microsoft.com/office/powerpoint/2010/main" val="1818447086"/>
      </p:ext>
    </p:extLst>
  </p:cSld>
  <p:clrMapOvr>
    <a:masterClrMapping/>
  </p:clrMapOvr>
  <p:transition spd="slow" advTm="0">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sz="half" idx="1"/>
          </p:nvPr>
        </p:nvSpPr>
        <p:spPr>
          <a:xfrm>
            <a:off x="6286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เนื้อหา 3"/>
          <p:cNvSpPr>
            <a:spLocks noGrp="1"/>
          </p:cNvSpPr>
          <p:nvPr>
            <p:ph sz="half" idx="2"/>
          </p:nvPr>
        </p:nvSpPr>
        <p:spPr>
          <a:xfrm>
            <a:off x="46291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วันที่ 3"/>
          <p:cNvSpPr>
            <a:spLocks noGrp="1"/>
          </p:cNvSpPr>
          <p:nvPr>
            <p:ph type="dt" sz="half" idx="10"/>
          </p:nvPr>
        </p:nvSpPr>
        <p:spPr/>
        <p:txBody>
          <a:bodyPr/>
          <a:lstStyle>
            <a:lvl1pPr>
              <a:defRPr/>
            </a:lvl1pPr>
          </a:lstStyle>
          <a:p>
            <a:pPr>
              <a:defRPr/>
            </a:pPr>
            <a:fld id="{4A1FE0B8-0922-4218-A873-AE55F54FC54C}"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8B521460-5FCD-4D3D-A9F2-5A4493FDC77F}" type="slidenum">
              <a:rPr lang="en-US" altLang="en-US"/>
              <a:pPr/>
              <a:t>‹#›</a:t>
            </a:fld>
            <a:endParaRPr lang="en-US" altLang="en-US"/>
          </a:p>
        </p:txBody>
      </p:sp>
    </p:spTree>
    <p:extLst>
      <p:ext uri="{BB962C8B-B14F-4D97-AF65-F5344CB8AC3E}">
        <p14:creationId xmlns:p14="http://schemas.microsoft.com/office/powerpoint/2010/main" val="473150220"/>
      </p:ext>
    </p:extLst>
  </p:cSld>
  <p:clrMapOvr>
    <a:masterClrMapping/>
  </p:clrMapOvr>
  <p:transition spd="slow" advTm="0">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365126"/>
            <a:ext cx="7886700" cy="1325563"/>
          </a:xfrm>
        </p:spPr>
        <p:txBody>
          <a:body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p:cNvSpPr>
            <a:spLocks noGrp="1"/>
          </p:cNvSpPr>
          <p:nvPr>
            <p:ph sz="half" idx="2"/>
          </p:nvPr>
        </p:nvSpPr>
        <p:spPr>
          <a:xfrm>
            <a:off x="629842" y="2505075"/>
            <a:ext cx="3868340"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ข้อความ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p:cNvSpPr>
            <a:spLocks noGrp="1"/>
          </p:cNvSpPr>
          <p:nvPr>
            <p:ph sz="quarter" idx="4"/>
          </p:nvPr>
        </p:nvSpPr>
        <p:spPr>
          <a:xfrm>
            <a:off x="4629152" y="2505075"/>
            <a:ext cx="3887391"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7" name="ตัวแทนวันที่ 3"/>
          <p:cNvSpPr>
            <a:spLocks noGrp="1"/>
          </p:cNvSpPr>
          <p:nvPr>
            <p:ph type="dt" sz="half" idx="10"/>
          </p:nvPr>
        </p:nvSpPr>
        <p:spPr/>
        <p:txBody>
          <a:bodyPr/>
          <a:lstStyle>
            <a:lvl1pPr>
              <a:defRPr/>
            </a:lvl1pPr>
          </a:lstStyle>
          <a:p>
            <a:pPr>
              <a:defRPr/>
            </a:pPr>
            <a:fld id="{2B296D66-1C4E-4C5E-B7BA-0351C93A4231}" type="datetimeFigureOut">
              <a:rPr lang="en-US"/>
              <a:pPr>
                <a:defRPr/>
              </a:pPr>
              <a:t>1/14/2024</a:t>
            </a:fld>
            <a:endParaRPr lang="en-US"/>
          </a:p>
        </p:txBody>
      </p:sp>
      <p:sp>
        <p:nvSpPr>
          <p:cNvPr id="8" name="ตัวแทนท้ายกระดาษ 4"/>
          <p:cNvSpPr>
            <a:spLocks noGrp="1"/>
          </p:cNvSpPr>
          <p:nvPr>
            <p:ph type="ftr" sz="quarter" idx="11"/>
          </p:nvPr>
        </p:nvSpPr>
        <p:spPr/>
        <p:txBody>
          <a:bodyPr/>
          <a:lstStyle>
            <a:lvl1pPr>
              <a:defRPr/>
            </a:lvl1pPr>
          </a:lstStyle>
          <a:p>
            <a:pPr>
              <a:defRPr/>
            </a:pPr>
            <a:endParaRPr lang="en-US"/>
          </a:p>
        </p:txBody>
      </p:sp>
      <p:sp>
        <p:nvSpPr>
          <p:cNvPr id="9" name="ตัวแทนหมายเลขสไลด์ 5"/>
          <p:cNvSpPr>
            <a:spLocks noGrp="1"/>
          </p:cNvSpPr>
          <p:nvPr>
            <p:ph type="sldNum" sz="quarter" idx="12"/>
          </p:nvPr>
        </p:nvSpPr>
        <p:spPr/>
        <p:txBody>
          <a:bodyPr/>
          <a:lstStyle>
            <a:lvl1pPr>
              <a:defRPr/>
            </a:lvl1pPr>
          </a:lstStyle>
          <a:p>
            <a:fld id="{D91FF2BC-462C-45FC-8C74-A6E1DAE299FB}" type="slidenum">
              <a:rPr lang="en-US" altLang="en-US"/>
              <a:pPr/>
              <a:t>‹#›</a:t>
            </a:fld>
            <a:endParaRPr lang="en-US" altLang="en-US"/>
          </a:p>
        </p:txBody>
      </p:sp>
    </p:spTree>
    <p:extLst>
      <p:ext uri="{BB962C8B-B14F-4D97-AF65-F5344CB8AC3E}">
        <p14:creationId xmlns:p14="http://schemas.microsoft.com/office/powerpoint/2010/main" val="2740965914"/>
      </p:ext>
    </p:extLst>
  </p:cSld>
  <p:clrMapOvr>
    <a:masterClrMapping/>
  </p:clrMapOvr>
  <p:transition spd="slow" advTm="0">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วันที่ 3"/>
          <p:cNvSpPr>
            <a:spLocks noGrp="1"/>
          </p:cNvSpPr>
          <p:nvPr>
            <p:ph type="dt" sz="half" idx="10"/>
          </p:nvPr>
        </p:nvSpPr>
        <p:spPr/>
        <p:txBody>
          <a:bodyPr/>
          <a:lstStyle>
            <a:lvl1pPr>
              <a:defRPr/>
            </a:lvl1pPr>
          </a:lstStyle>
          <a:p>
            <a:pPr>
              <a:defRPr/>
            </a:pPr>
            <a:fld id="{45B88600-8A56-4995-852A-6959850C0212}" type="datetimeFigureOut">
              <a:rPr lang="en-US"/>
              <a:pPr>
                <a:defRPr/>
              </a:pPr>
              <a:t>1/14/2024</a:t>
            </a:fld>
            <a:endParaRPr lang="en-US"/>
          </a:p>
        </p:txBody>
      </p:sp>
      <p:sp>
        <p:nvSpPr>
          <p:cNvPr id="4" name="ตัวแทนท้ายกระดาษ 4"/>
          <p:cNvSpPr>
            <a:spLocks noGrp="1"/>
          </p:cNvSpPr>
          <p:nvPr>
            <p:ph type="ftr" sz="quarter" idx="11"/>
          </p:nvPr>
        </p:nvSpPr>
        <p:spPr/>
        <p:txBody>
          <a:bodyPr/>
          <a:lstStyle>
            <a:lvl1pPr>
              <a:defRPr/>
            </a:lvl1pPr>
          </a:lstStyle>
          <a:p>
            <a:pPr>
              <a:defRPr/>
            </a:pPr>
            <a:endParaRPr lang="en-US"/>
          </a:p>
        </p:txBody>
      </p:sp>
      <p:sp>
        <p:nvSpPr>
          <p:cNvPr id="5" name="ตัวแทนหมายเลขสไลด์ 5"/>
          <p:cNvSpPr>
            <a:spLocks noGrp="1"/>
          </p:cNvSpPr>
          <p:nvPr>
            <p:ph type="sldNum" sz="quarter" idx="12"/>
          </p:nvPr>
        </p:nvSpPr>
        <p:spPr/>
        <p:txBody>
          <a:bodyPr/>
          <a:lstStyle>
            <a:lvl1pPr>
              <a:defRPr/>
            </a:lvl1pPr>
          </a:lstStyle>
          <a:p>
            <a:fld id="{FDEA6F0E-98E9-449B-A206-B15435EE90F5}" type="slidenum">
              <a:rPr lang="en-US" altLang="en-US"/>
              <a:pPr/>
              <a:t>‹#›</a:t>
            </a:fld>
            <a:endParaRPr lang="en-US" altLang="en-US"/>
          </a:p>
        </p:txBody>
      </p:sp>
    </p:spTree>
    <p:extLst>
      <p:ext uri="{BB962C8B-B14F-4D97-AF65-F5344CB8AC3E}">
        <p14:creationId xmlns:p14="http://schemas.microsoft.com/office/powerpoint/2010/main" val="3972877690"/>
      </p:ext>
    </p:extLst>
  </p:cSld>
  <p:clrMapOvr>
    <a:masterClrMapping/>
  </p:clrMapOvr>
  <p:transition spd="slow" advTm="0">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3"/>
          <p:cNvSpPr>
            <a:spLocks noGrp="1"/>
          </p:cNvSpPr>
          <p:nvPr>
            <p:ph type="dt" sz="half" idx="10"/>
          </p:nvPr>
        </p:nvSpPr>
        <p:spPr/>
        <p:txBody>
          <a:bodyPr/>
          <a:lstStyle>
            <a:lvl1pPr>
              <a:defRPr/>
            </a:lvl1pPr>
          </a:lstStyle>
          <a:p>
            <a:pPr>
              <a:defRPr/>
            </a:pPr>
            <a:fld id="{B0D657E0-8225-49AC-A026-17C36D588F81}" type="datetimeFigureOut">
              <a:rPr lang="zh-CN" altLang="en-US"/>
              <a:pPr>
                <a:defRPr/>
              </a:pPr>
              <a:t>2024/1/14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FDF9076-5363-4115-A106-1FA15238FF77}" type="slidenum">
              <a:rPr lang="zh-CN" altLang="en-US"/>
              <a:pPr/>
              <a:t>‹#›</a:t>
            </a:fld>
            <a:endParaRPr lang="zh-CN" altLang="en-US"/>
          </a:p>
        </p:txBody>
      </p:sp>
    </p:spTree>
    <p:extLst>
      <p:ext uri="{BB962C8B-B14F-4D97-AF65-F5344CB8AC3E}">
        <p14:creationId xmlns:p14="http://schemas.microsoft.com/office/powerpoint/2010/main" val="796571163"/>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3"/>
          <p:cNvSpPr>
            <a:spLocks noGrp="1"/>
          </p:cNvSpPr>
          <p:nvPr>
            <p:ph type="dt" sz="half" idx="10"/>
          </p:nvPr>
        </p:nvSpPr>
        <p:spPr/>
        <p:txBody>
          <a:bodyPr/>
          <a:lstStyle>
            <a:lvl1pPr>
              <a:defRPr/>
            </a:lvl1pPr>
          </a:lstStyle>
          <a:p>
            <a:pPr>
              <a:defRPr/>
            </a:pPr>
            <a:fld id="{D433D399-43A9-4FA5-B0CB-EDB08C6F0E16}" type="datetimeFigureOut">
              <a:rPr lang="en-US"/>
              <a:pPr>
                <a:defRPr/>
              </a:pPr>
              <a:t>1/14/2024</a:t>
            </a:fld>
            <a:endParaRPr lang="en-US"/>
          </a:p>
        </p:txBody>
      </p:sp>
      <p:sp>
        <p:nvSpPr>
          <p:cNvPr id="3" name="ตัวแทนท้ายกระดาษ 4"/>
          <p:cNvSpPr>
            <a:spLocks noGrp="1"/>
          </p:cNvSpPr>
          <p:nvPr>
            <p:ph type="ftr" sz="quarter" idx="11"/>
          </p:nvPr>
        </p:nvSpPr>
        <p:spPr/>
        <p:txBody>
          <a:bodyPr/>
          <a:lstStyle>
            <a:lvl1pPr>
              <a:defRPr/>
            </a:lvl1pPr>
          </a:lstStyle>
          <a:p>
            <a:pPr>
              <a:defRPr/>
            </a:pPr>
            <a:endParaRPr lang="en-US"/>
          </a:p>
        </p:txBody>
      </p:sp>
      <p:sp>
        <p:nvSpPr>
          <p:cNvPr id="4" name="ตัวแทนหมายเลขสไลด์ 5"/>
          <p:cNvSpPr>
            <a:spLocks noGrp="1"/>
          </p:cNvSpPr>
          <p:nvPr>
            <p:ph type="sldNum" sz="quarter" idx="12"/>
          </p:nvPr>
        </p:nvSpPr>
        <p:spPr/>
        <p:txBody>
          <a:bodyPr/>
          <a:lstStyle>
            <a:lvl1pPr>
              <a:defRPr/>
            </a:lvl1pPr>
          </a:lstStyle>
          <a:p>
            <a:fld id="{EC55E932-9230-44A2-BFCA-FC335D606DB7}" type="slidenum">
              <a:rPr lang="en-US" altLang="en-US"/>
              <a:pPr/>
              <a:t>‹#›</a:t>
            </a:fld>
            <a:endParaRPr lang="en-US" altLang="en-US"/>
          </a:p>
        </p:txBody>
      </p:sp>
    </p:spTree>
    <p:extLst>
      <p:ext uri="{BB962C8B-B14F-4D97-AF65-F5344CB8AC3E}">
        <p14:creationId xmlns:p14="http://schemas.microsoft.com/office/powerpoint/2010/main" val="3012264635"/>
      </p:ext>
    </p:extLst>
  </p:cSld>
  <p:clrMapOvr>
    <a:masterClrMapping/>
  </p:clrMapOvr>
  <p:transition spd="slow" advTm="0">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380064D3-CDB0-4998-936C-3EA4EEFC1291}"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BBF351E9-4C75-458E-AFA7-B8BB2AAD955E}" type="slidenum">
              <a:rPr lang="en-US" altLang="en-US"/>
              <a:pPr/>
              <a:t>‹#›</a:t>
            </a:fld>
            <a:endParaRPr lang="en-US" altLang="en-US"/>
          </a:p>
        </p:txBody>
      </p:sp>
    </p:spTree>
    <p:extLst>
      <p:ext uri="{BB962C8B-B14F-4D97-AF65-F5344CB8AC3E}">
        <p14:creationId xmlns:p14="http://schemas.microsoft.com/office/powerpoint/2010/main" val="156724628"/>
      </p:ext>
    </p:extLst>
  </p:cSld>
  <p:clrMapOvr>
    <a:masterClrMapping/>
  </p:clrMapOvr>
  <p:transition spd="slow" advTm="0">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รูปภาพ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8C580FBF-6966-4D08-A590-6FE6750A0F23}"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D0B0B2CE-E8C1-49A5-B07A-E42056A218DC}" type="slidenum">
              <a:rPr lang="en-US" altLang="en-US"/>
              <a:pPr/>
              <a:t>‹#›</a:t>
            </a:fld>
            <a:endParaRPr lang="en-US" altLang="en-US"/>
          </a:p>
        </p:txBody>
      </p:sp>
    </p:spTree>
    <p:extLst>
      <p:ext uri="{BB962C8B-B14F-4D97-AF65-F5344CB8AC3E}">
        <p14:creationId xmlns:p14="http://schemas.microsoft.com/office/powerpoint/2010/main" val="3417170292"/>
      </p:ext>
    </p:extLst>
  </p:cSld>
  <p:clrMapOvr>
    <a:masterClrMapping/>
  </p:clrMapOvr>
  <p:transition spd="slow" advTm="0">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5AAFD2A8-7E66-4802-A6C5-09A80B372AF1}"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11EEE09B-6E24-4068-AE8E-D43A1F2A7D61}" type="slidenum">
              <a:rPr lang="en-US" altLang="en-US"/>
              <a:pPr/>
              <a:t>‹#›</a:t>
            </a:fld>
            <a:endParaRPr lang="en-US" altLang="en-US"/>
          </a:p>
        </p:txBody>
      </p:sp>
    </p:spTree>
    <p:extLst>
      <p:ext uri="{BB962C8B-B14F-4D97-AF65-F5344CB8AC3E}">
        <p14:creationId xmlns:p14="http://schemas.microsoft.com/office/powerpoint/2010/main" val="1504052071"/>
      </p:ext>
    </p:extLst>
  </p:cSld>
  <p:clrMapOvr>
    <a:masterClrMapping/>
  </p:clrMapOvr>
  <p:transition spd="slow" advTm="0">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543676" y="365125"/>
            <a:ext cx="1971675" cy="5811838"/>
          </a:xfrm>
        </p:spPr>
        <p:txBody>
          <a:bodyPr vert="eaVert"/>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a:xfrm>
            <a:off x="628652" y="365125"/>
            <a:ext cx="5800725"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3CFB8918-720A-44BF-BE38-8BF71FA79682}"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16BB46F8-29BC-46A1-969B-46C65310A140}" type="slidenum">
              <a:rPr lang="en-US" altLang="en-US"/>
              <a:pPr/>
              <a:t>‹#›</a:t>
            </a:fld>
            <a:endParaRPr lang="en-US" altLang="en-US"/>
          </a:p>
        </p:txBody>
      </p:sp>
    </p:spTree>
    <p:extLst>
      <p:ext uri="{BB962C8B-B14F-4D97-AF65-F5344CB8AC3E}">
        <p14:creationId xmlns:p14="http://schemas.microsoft.com/office/powerpoint/2010/main" val="622020301"/>
      </p:ext>
    </p:extLst>
  </p:cSld>
  <p:clrMapOvr>
    <a:masterClrMapping/>
  </p:clrMapOvr>
  <p:transition spd="slow" advTm="0">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3461FA5B-B6FF-4928-9430-D491C88F9897}"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9A35835-221A-4FA6-86B1-21B93FF05383}" type="slidenum">
              <a:rPr lang="zh-CN" altLang="en-US"/>
              <a:pPr/>
              <a:t>‹#›</a:t>
            </a:fld>
            <a:endParaRPr lang="zh-CN" altLang="en-US"/>
          </a:p>
        </p:txBody>
      </p:sp>
    </p:spTree>
    <p:extLst>
      <p:ext uri="{BB962C8B-B14F-4D97-AF65-F5344CB8AC3E}">
        <p14:creationId xmlns:p14="http://schemas.microsoft.com/office/powerpoint/2010/main" val="340549335"/>
      </p:ext>
    </p:extLst>
  </p:cSld>
  <p:clrMapOvr>
    <a:masterClrMapping/>
  </p:clrMapOvr>
  <p:transition spd="slow">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34AC91F9-7F82-45CF-8552-56A0882ADD8E}"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7A1D3E1-ABF1-414C-B477-2381AC0454F8}" type="slidenum">
              <a:rPr lang="zh-CN" altLang="en-US"/>
              <a:pPr/>
              <a:t>‹#›</a:t>
            </a:fld>
            <a:endParaRPr lang="zh-CN" altLang="en-US"/>
          </a:p>
        </p:txBody>
      </p:sp>
    </p:spTree>
    <p:extLst>
      <p:ext uri="{BB962C8B-B14F-4D97-AF65-F5344CB8AC3E}">
        <p14:creationId xmlns:p14="http://schemas.microsoft.com/office/powerpoint/2010/main" val="1598737987"/>
      </p:ext>
    </p:extLst>
  </p:cSld>
  <p:clrMapOvr>
    <a:masterClrMapping/>
  </p:clrMapOvr>
  <p:transition spd="slow">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7" y="458975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日期占位符 3"/>
          <p:cNvSpPr>
            <a:spLocks noGrp="1"/>
          </p:cNvSpPr>
          <p:nvPr>
            <p:ph type="dt" sz="half" idx="10"/>
          </p:nvPr>
        </p:nvSpPr>
        <p:spPr/>
        <p:txBody>
          <a:bodyPr/>
          <a:lstStyle>
            <a:lvl1pPr>
              <a:defRPr/>
            </a:lvl1pPr>
          </a:lstStyle>
          <a:p>
            <a:pPr>
              <a:defRPr/>
            </a:pPr>
            <a:fld id="{7AE4610E-223E-40FC-9133-B9DBE7FDA666}"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D2D75BD1-C4E0-449D-AA01-3C68A7CF2111}" type="slidenum">
              <a:rPr lang="zh-CN" altLang="en-US"/>
              <a:pPr/>
              <a:t>‹#›</a:t>
            </a:fld>
            <a:endParaRPr lang="zh-CN" altLang="en-US"/>
          </a:p>
        </p:txBody>
      </p:sp>
    </p:spTree>
    <p:extLst>
      <p:ext uri="{BB962C8B-B14F-4D97-AF65-F5344CB8AC3E}">
        <p14:creationId xmlns:p14="http://schemas.microsoft.com/office/powerpoint/2010/main" val="2193394927"/>
      </p:ext>
    </p:extLst>
  </p:cSld>
  <p:clrMapOvr>
    <a:masterClrMapping/>
  </p:clrMapOvr>
  <p:transition spd="slow">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3"/>
          <p:cNvSpPr>
            <a:spLocks noGrp="1"/>
          </p:cNvSpPr>
          <p:nvPr>
            <p:ph type="dt" sz="half" idx="10"/>
          </p:nvPr>
        </p:nvSpPr>
        <p:spPr/>
        <p:txBody>
          <a:bodyPr/>
          <a:lstStyle>
            <a:lvl1pPr>
              <a:defRPr/>
            </a:lvl1pPr>
          </a:lstStyle>
          <a:p>
            <a:pPr>
              <a:defRPr/>
            </a:pPr>
            <a:fld id="{9A909CE7-E661-458F-BCD2-57C909F3EB87}" type="datetimeFigureOut">
              <a:rPr lang="zh-CN" altLang="en-US"/>
              <a:pPr>
                <a:defRPr/>
              </a:pPr>
              <a:t>2024/1/14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BFAA4BD-0B4B-4EA2-B703-A378DCAD31CD}" type="slidenum">
              <a:rPr lang="zh-CN" altLang="en-US"/>
              <a:pPr/>
              <a:t>‹#›</a:t>
            </a:fld>
            <a:endParaRPr lang="zh-CN" altLang="en-US"/>
          </a:p>
        </p:txBody>
      </p:sp>
    </p:spTree>
    <p:extLst>
      <p:ext uri="{BB962C8B-B14F-4D97-AF65-F5344CB8AC3E}">
        <p14:creationId xmlns:p14="http://schemas.microsoft.com/office/powerpoint/2010/main" val="3788664855"/>
      </p:ext>
    </p:extLst>
  </p:cSld>
  <p:clrMapOvr>
    <a:masterClrMapping/>
  </p:clrMapOvr>
  <p:transition spd="slow">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629842"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4629152"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3"/>
          <p:cNvSpPr>
            <a:spLocks noGrp="1"/>
          </p:cNvSpPr>
          <p:nvPr>
            <p:ph type="dt" sz="half" idx="10"/>
          </p:nvPr>
        </p:nvSpPr>
        <p:spPr/>
        <p:txBody>
          <a:bodyPr/>
          <a:lstStyle>
            <a:lvl1pPr>
              <a:defRPr/>
            </a:lvl1pPr>
          </a:lstStyle>
          <a:p>
            <a:pPr>
              <a:defRPr/>
            </a:pPr>
            <a:fld id="{556D8276-A27F-4142-B603-8A6182EEB348}" type="datetimeFigureOut">
              <a:rPr lang="zh-CN" altLang="en-US"/>
              <a:pPr>
                <a:defRPr/>
              </a:pPr>
              <a:t>2024/1/14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F3C7F5FD-6930-4098-89C2-8B96E4235416}" type="slidenum">
              <a:rPr lang="zh-CN" altLang="en-US"/>
              <a:pPr/>
              <a:t>‹#›</a:t>
            </a:fld>
            <a:endParaRPr lang="zh-CN" altLang="en-US"/>
          </a:p>
        </p:txBody>
      </p:sp>
    </p:spTree>
    <p:extLst>
      <p:ext uri="{BB962C8B-B14F-4D97-AF65-F5344CB8AC3E}">
        <p14:creationId xmlns:p14="http://schemas.microsoft.com/office/powerpoint/2010/main" val="187983759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629842"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4629152"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3"/>
          <p:cNvSpPr>
            <a:spLocks noGrp="1"/>
          </p:cNvSpPr>
          <p:nvPr>
            <p:ph type="dt" sz="half" idx="10"/>
          </p:nvPr>
        </p:nvSpPr>
        <p:spPr/>
        <p:txBody>
          <a:bodyPr/>
          <a:lstStyle>
            <a:lvl1pPr>
              <a:defRPr/>
            </a:lvl1pPr>
          </a:lstStyle>
          <a:p>
            <a:pPr>
              <a:defRPr/>
            </a:pPr>
            <a:fld id="{39B8F2F0-BE9B-4696-B0B5-5A2BEE7FCC8A}" type="datetimeFigureOut">
              <a:rPr lang="zh-CN" altLang="en-US"/>
              <a:pPr>
                <a:defRPr/>
              </a:pPr>
              <a:t>2024/1/14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2CA314D6-0CD0-424D-A75C-3024EC14FD4E}" type="slidenum">
              <a:rPr lang="zh-CN" altLang="en-US"/>
              <a:pPr/>
              <a:t>‹#›</a:t>
            </a:fld>
            <a:endParaRPr lang="zh-CN" altLang="en-US"/>
          </a:p>
        </p:txBody>
      </p:sp>
    </p:spTree>
    <p:extLst>
      <p:ext uri="{BB962C8B-B14F-4D97-AF65-F5344CB8AC3E}">
        <p14:creationId xmlns:p14="http://schemas.microsoft.com/office/powerpoint/2010/main" val="2212817413"/>
      </p:ext>
    </p:extLst>
  </p:cSld>
  <p:clrMapOvr>
    <a:masterClrMapping/>
  </p:clrMapOvr>
  <p:transition spd="slow">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19A83881-3403-4903-B153-494D1050B902}" type="datetimeFigureOut">
              <a:rPr lang="zh-CN" altLang="en-US"/>
              <a:pPr>
                <a:defRPr/>
              </a:pPr>
              <a:t>2024/1/14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E31A6631-E416-499C-B5D5-5530F364388B}" type="slidenum">
              <a:rPr lang="zh-CN" altLang="en-US"/>
              <a:pPr/>
              <a:t>‹#›</a:t>
            </a:fld>
            <a:endParaRPr lang="zh-CN" altLang="en-US"/>
          </a:p>
        </p:txBody>
      </p:sp>
    </p:spTree>
    <p:extLst>
      <p:ext uri="{BB962C8B-B14F-4D97-AF65-F5344CB8AC3E}">
        <p14:creationId xmlns:p14="http://schemas.microsoft.com/office/powerpoint/2010/main" val="449553068"/>
      </p:ext>
    </p:extLst>
  </p:cSld>
  <p:clrMapOvr>
    <a:masterClrMapping/>
  </p:clrMapOvr>
  <p:transition spd="slow">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D5C97BB-E511-4700-B596-029D0CC5A72C}" type="datetimeFigureOut">
              <a:rPr lang="zh-CN" altLang="en-US"/>
              <a:pPr>
                <a:defRPr/>
              </a:pPr>
              <a:t>2024/1/14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7E240DE9-1C6D-4CE5-9658-2F0DB7304FD9}" type="slidenum">
              <a:rPr lang="zh-CN" altLang="en-US"/>
              <a:pPr/>
              <a:t>‹#›</a:t>
            </a:fld>
            <a:endParaRPr lang="zh-CN" altLang="en-US"/>
          </a:p>
        </p:txBody>
      </p:sp>
    </p:spTree>
    <p:extLst>
      <p:ext uri="{BB962C8B-B14F-4D97-AF65-F5344CB8AC3E}">
        <p14:creationId xmlns:p14="http://schemas.microsoft.com/office/powerpoint/2010/main" val="616551597"/>
      </p:ext>
    </p:extLst>
  </p:cSld>
  <p:clrMapOvr>
    <a:masterClrMapping/>
  </p:clrMapOvr>
  <p:transition spd="slow">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3"/>
          <p:cNvSpPr>
            <a:spLocks noGrp="1"/>
          </p:cNvSpPr>
          <p:nvPr>
            <p:ph type="dt" sz="half" idx="10"/>
          </p:nvPr>
        </p:nvSpPr>
        <p:spPr/>
        <p:txBody>
          <a:bodyPr/>
          <a:lstStyle>
            <a:lvl1pPr>
              <a:defRPr/>
            </a:lvl1pPr>
          </a:lstStyle>
          <a:p>
            <a:pPr>
              <a:defRPr/>
            </a:pPr>
            <a:fld id="{9E032DF3-FD22-46D8-A8A9-2D79CBF3FAAC}" type="datetimeFigureOut">
              <a:rPr lang="zh-CN" altLang="en-US"/>
              <a:pPr>
                <a:defRPr/>
              </a:pPr>
              <a:t>2024/1/14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6278A4F-45FE-4E56-805F-24C25EB5F58B}" type="slidenum">
              <a:rPr lang="zh-CN" altLang="en-US"/>
              <a:pPr/>
              <a:t>‹#›</a:t>
            </a:fld>
            <a:endParaRPr lang="zh-CN" altLang="en-US"/>
          </a:p>
        </p:txBody>
      </p:sp>
    </p:spTree>
    <p:extLst>
      <p:ext uri="{BB962C8B-B14F-4D97-AF65-F5344CB8AC3E}">
        <p14:creationId xmlns:p14="http://schemas.microsoft.com/office/powerpoint/2010/main" val="4261144962"/>
      </p:ext>
    </p:extLst>
  </p:cSld>
  <p:clrMapOvr>
    <a:masterClrMapping/>
  </p:clrMapOvr>
  <p:transition spd="slow">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3"/>
          <p:cNvSpPr>
            <a:spLocks noGrp="1"/>
          </p:cNvSpPr>
          <p:nvPr>
            <p:ph type="dt" sz="half" idx="10"/>
          </p:nvPr>
        </p:nvSpPr>
        <p:spPr/>
        <p:txBody>
          <a:bodyPr/>
          <a:lstStyle>
            <a:lvl1pPr>
              <a:defRPr/>
            </a:lvl1pPr>
          </a:lstStyle>
          <a:p>
            <a:pPr>
              <a:defRPr/>
            </a:pPr>
            <a:fld id="{30C3DE59-B830-4BBB-B06E-47D404E92443}" type="datetimeFigureOut">
              <a:rPr lang="zh-CN" altLang="en-US"/>
              <a:pPr>
                <a:defRPr/>
              </a:pPr>
              <a:t>2024/1/14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A8E5CEE1-A9BE-410F-905F-13BC1D0A6EDE}" type="slidenum">
              <a:rPr lang="zh-CN" altLang="en-US"/>
              <a:pPr/>
              <a:t>‹#›</a:t>
            </a:fld>
            <a:endParaRPr lang="zh-CN" altLang="en-US"/>
          </a:p>
        </p:txBody>
      </p:sp>
    </p:spTree>
    <p:extLst>
      <p:ext uri="{BB962C8B-B14F-4D97-AF65-F5344CB8AC3E}">
        <p14:creationId xmlns:p14="http://schemas.microsoft.com/office/powerpoint/2010/main" val="1190988767"/>
      </p:ext>
    </p:extLst>
  </p:cSld>
  <p:clrMapOvr>
    <a:masterClrMapping/>
  </p:clrMapOvr>
  <p:transition spd="slow">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49B6046F-71C5-45D5-B711-F29A4FF15736}"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D4FFD14-E925-46F1-AC43-3F51AD0A0AD0}" type="slidenum">
              <a:rPr lang="zh-CN" altLang="en-US"/>
              <a:pPr/>
              <a:t>‹#›</a:t>
            </a:fld>
            <a:endParaRPr lang="zh-CN" altLang="en-US"/>
          </a:p>
        </p:txBody>
      </p:sp>
    </p:spTree>
    <p:extLst>
      <p:ext uri="{BB962C8B-B14F-4D97-AF65-F5344CB8AC3E}">
        <p14:creationId xmlns:p14="http://schemas.microsoft.com/office/powerpoint/2010/main" val="3303579981"/>
      </p:ext>
    </p:extLst>
  </p:cSld>
  <p:clrMapOvr>
    <a:masterClrMapping/>
  </p:clrMapOvr>
  <p:transition spd="slow">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AFA26F2E-01B6-4B39-A360-205BA209A4F0}"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8F080A9-3B13-4B82-9D8F-B7B1426E5F95}" type="slidenum">
              <a:rPr lang="zh-CN" altLang="en-US"/>
              <a:pPr/>
              <a:t>‹#›</a:t>
            </a:fld>
            <a:endParaRPr lang="zh-CN" altLang="en-US"/>
          </a:p>
        </p:txBody>
      </p:sp>
    </p:spTree>
    <p:extLst>
      <p:ext uri="{BB962C8B-B14F-4D97-AF65-F5344CB8AC3E}">
        <p14:creationId xmlns:p14="http://schemas.microsoft.com/office/powerpoint/2010/main" val="2818483871"/>
      </p:ext>
    </p:extLst>
  </p:cSld>
  <p:clrMapOvr>
    <a:masterClrMapping/>
  </p:clrMapOvr>
  <p:transition spd="slow">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143000" y="1122363"/>
            <a:ext cx="6858000" cy="2387600"/>
          </a:xfrm>
        </p:spPr>
        <p:txBody>
          <a:bodyPr anchor="b"/>
          <a:lstStyle>
            <a:lvl1pPr algn="ctr">
              <a:defRPr sz="6000"/>
            </a:lvl1pPr>
          </a:lstStyle>
          <a:p>
            <a:r>
              <a:rPr lang="th-TH"/>
              <a:t>คลิกเพื่อแก้ไขสไตล์ชื่อเรื่องต้นแบบ</a:t>
            </a:r>
            <a:endParaRPr lang="en-US"/>
          </a:p>
        </p:txBody>
      </p:sp>
      <p:sp>
        <p:nvSpPr>
          <p:cNvPr id="3" name="ชื่อเรื่องรอง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a:p>
        </p:txBody>
      </p:sp>
      <p:sp>
        <p:nvSpPr>
          <p:cNvPr id="4" name="ตัวแทนวันที่ 3"/>
          <p:cNvSpPr>
            <a:spLocks noGrp="1"/>
          </p:cNvSpPr>
          <p:nvPr>
            <p:ph type="dt" sz="half" idx="10"/>
          </p:nvPr>
        </p:nvSpPr>
        <p:spPr/>
        <p:txBody>
          <a:bodyPr/>
          <a:lstStyle>
            <a:lvl1pPr>
              <a:defRPr/>
            </a:lvl1pPr>
          </a:lstStyle>
          <a:p>
            <a:pPr>
              <a:defRPr/>
            </a:pPr>
            <a:fld id="{65BE9B22-5EF9-471B-B552-94AED3744E1B}"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580BA5E9-959B-4C9D-A94F-09E1BDE6B629}" type="slidenum">
              <a:rPr lang="en-US" altLang="en-US"/>
              <a:pPr/>
              <a:t>‹#›</a:t>
            </a:fld>
            <a:endParaRPr lang="en-US" altLang="en-US"/>
          </a:p>
        </p:txBody>
      </p:sp>
    </p:spTree>
    <p:extLst>
      <p:ext uri="{BB962C8B-B14F-4D97-AF65-F5344CB8AC3E}">
        <p14:creationId xmlns:p14="http://schemas.microsoft.com/office/powerpoint/2010/main" val="1776880216"/>
      </p:ext>
    </p:extLst>
  </p:cSld>
  <p:clrMapOvr>
    <a:masterClrMapping/>
  </p:clrMapOvr>
  <p:transition spd="slow" advTm="0">
    <p:wipe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76518D76-BB52-4EF7-9B21-A157522AC1F2}"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43081CC5-19B7-4966-A0A3-74C6E4070980}" type="slidenum">
              <a:rPr lang="en-US" altLang="en-US"/>
              <a:pPr/>
              <a:t>‹#›</a:t>
            </a:fld>
            <a:endParaRPr lang="en-US" altLang="en-US"/>
          </a:p>
        </p:txBody>
      </p:sp>
    </p:spTree>
    <p:extLst>
      <p:ext uri="{BB962C8B-B14F-4D97-AF65-F5344CB8AC3E}">
        <p14:creationId xmlns:p14="http://schemas.microsoft.com/office/powerpoint/2010/main" val="2276519653"/>
      </p:ext>
    </p:extLst>
  </p:cSld>
  <p:clrMapOvr>
    <a:masterClrMapping/>
  </p:clrMapOvr>
  <p:transition spd="slow" advTm="0">
    <p:wipe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3887" y="1709738"/>
            <a:ext cx="7886700" cy="2852737"/>
          </a:xfrm>
        </p:spPr>
        <p:txBody>
          <a:bodyPr anchor="b"/>
          <a:lstStyle>
            <a:lvl1pPr>
              <a:defRPr sz="6000"/>
            </a:lvl1p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3887" y="458975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p:cNvSpPr>
            <a:spLocks noGrp="1"/>
          </p:cNvSpPr>
          <p:nvPr>
            <p:ph type="dt" sz="half" idx="10"/>
          </p:nvPr>
        </p:nvSpPr>
        <p:spPr/>
        <p:txBody>
          <a:bodyPr/>
          <a:lstStyle>
            <a:lvl1pPr>
              <a:defRPr/>
            </a:lvl1pPr>
          </a:lstStyle>
          <a:p>
            <a:pPr>
              <a:defRPr/>
            </a:pPr>
            <a:fld id="{827A551E-0077-42CC-BFEA-EE7FE8CBAAA6}"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8125CAA8-064A-4EC7-9412-3C7E66BC2C99}" type="slidenum">
              <a:rPr lang="en-US" altLang="en-US"/>
              <a:pPr/>
              <a:t>‹#›</a:t>
            </a:fld>
            <a:endParaRPr lang="en-US" altLang="en-US"/>
          </a:p>
        </p:txBody>
      </p:sp>
    </p:spTree>
    <p:extLst>
      <p:ext uri="{BB962C8B-B14F-4D97-AF65-F5344CB8AC3E}">
        <p14:creationId xmlns:p14="http://schemas.microsoft.com/office/powerpoint/2010/main" val="3448985092"/>
      </p:ext>
    </p:extLst>
  </p:cSld>
  <p:clrMapOvr>
    <a:masterClrMapping/>
  </p:clrMapOvr>
  <p:transition spd="slow" advTm="0">
    <p:wipe dir="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sz="half" idx="1"/>
          </p:nvPr>
        </p:nvSpPr>
        <p:spPr>
          <a:xfrm>
            <a:off x="6286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เนื้อหา 3"/>
          <p:cNvSpPr>
            <a:spLocks noGrp="1"/>
          </p:cNvSpPr>
          <p:nvPr>
            <p:ph sz="half" idx="2"/>
          </p:nvPr>
        </p:nvSpPr>
        <p:spPr>
          <a:xfrm>
            <a:off x="46291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วันที่ 3"/>
          <p:cNvSpPr>
            <a:spLocks noGrp="1"/>
          </p:cNvSpPr>
          <p:nvPr>
            <p:ph type="dt" sz="half" idx="10"/>
          </p:nvPr>
        </p:nvSpPr>
        <p:spPr/>
        <p:txBody>
          <a:bodyPr/>
          <a:lstStyle>
            <a:lvl1pPr>
              <a:defRPr/>
            </a:lvl1pPr>
          </a:lstStyle>
          <a:p>
            <a:pPr>
              <a:defRPr/>
            </a:pPr>
            <a:fld id="{3393B3B4-4F22-4B1F-9667-B3007864E948}"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7A78FD39-8968-484B-8909-FA2644AAF5EA}" type="slidenum">
              <a:rPr lang="en-US" altLang="en-US"/>
              <a:pPr/>
              <a:t>‹#›</a:t>
            </a:fld>
            <a:endParaRPr lang="en-US" altLang="en-US"/>
          </a:p>
        </p:txBody>
      </p:sp>
    </p:spTree>
    <p:extLst>
      <p:ext uri="{BB962C8B-B14F-4D97-AF65-F5344CB8AC3E}">
        <p14:creationId xmlns:p14="http://schemas.microsoft.com/office/powerpoint/2010/main" val="137807097"/>
      </p:ext>
    </p:extLst>
  </p:cSld>
  <p:clrMapOvr>
    <a:masterClrMapping/>
  </p:clrMapOvr>
  <p:transition spd="slow" advTm="0">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F0E5DBEA-B82B-4AD5-97FF-CFD997868781}" type="datetimeFigureOut">
              <a:rPr lang="zh-CN" altLang="en-US"/>
              <a:pPr>
                <a:defRPr/>
              </a:pPr>
              <a:t>2024/1/14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DE192607-195D-4621-A6F5-7D66968C91D2}" type="slidenum">
              <a:rPr lang="zh-CN" altLang="en-US"/>
              <a:pPr/>
              <a:t>‹#›</a:t>
            </a:fld>
            <a:endParaRPr lang="zh-CN" altLang="en-US"/>
          </a:p>
        </p:txBody>
      </p:sp>
    </p:spTree>
    <p:extLst>
      <p:ext uri="{BB962C8B-B14F-4D97-AF65-F5344CB8AC3E}">
        <p14:creationId xmlns:p14="http://schemas.microsoft.com/office/powerpoint/2010/main" val="4182236728"/>
      </p:ext>
    </p:extLst>
  </p:cSld>
  <p:clrMapOvr>
    <a:masterClrMapping/>
  </p:clrMapOvr>
  <p:transition spd="slow">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365126"/>
            <a:ext cx="7886700" cy="1325563"/>
          </a:xfrm>
        </p:spPr>
        <p:txBody>
          <a:body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p:cNvSpPr>
            <a:spLocks noGrp="1"/>
          </p:cNvSpPr>
          <p:nvPr>
            <p:ph sz="half" idx="2"/>
          </p:nvPr>
        </p:nvSpPr>
        <p:spPr>
          <a:xfrm>
            <a:off x="629842" y="2505075"/>
            <a:ext cx="3868340"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ข้อความ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p:cNvSpPr>
            <a:spLocks noGrp="1"/>
          </p:cNvSpPr>
          <p:nvPr>
            <p:ph sz="quarter" idx="4"/>
          </p:nvPr>
        </p:nvSpPr>
        <p:spPr>
          <a:xfrm>
            <a:off x="4629152" y="2505075"/>
            <a:ext cx="3887391"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7" name="ตัวแทนวันที่ 3"/>
          <p:cNvSpPr>
            <a:spLocks noGrp="1"/>
          </p:cNvSpPr>
          <p:nvPr>
            <p:ph type="dt" sz="half" idx="10"/>
          </p:nvPr>
        </p:nvSpPr>
        <p:spPr/>
        <p:txBody>
          <a:bodyPr/>
          <a:lstStyle>
            <a:lvl1pPr>
              <a:defRPr/>
            </a:lvl1pPr>
          </a:lstStyle>
          <a:p>
            <a:pPr>
              <a:defRPr/>
            </a:pPr>
            <a:fld id="{7C4D2073-489E-4BC5-B25C-CD116B19C638}" type="datetimeFigureOut">
              <a:rPr lang="en-US"/>
              <a:pPr>
                <a:defRPr/>
              </a:pPr>
              <a:t>1/14/2024</a:t>
            </a:fld>
            <a:endParaRPr lang="en-US"/>
          </a:p>
        </p:txBody>
      </p:sp>
      <p:sp>
        <p:nvSpPr>
          <p:cNvPr id="8" name="ตัวแทนท้ายกระดาษ 4"/>
          <p:cNvSpPr>
            <a:spLocks noGrp="1"/>
          </p:cNvSpPr>
          <p:nvPr>
            <p:ph type="ftr" sz="quarter" idx="11"/>
          </p:nvPr>
        </p:nvSpPr>
        <p:spPr/>
        <p:txBody>
          <a:bodyPr/>
          <a:lstStyle>
            <a:lvl1pPr>
              <a:defRPr/>
            </a:lvl1pPr>
          </a:lstStyle>
          <a:p>
            <a:pPr>
              <a:defRPr/>
            </a:pPr>
            <a:endParaRPr lang="en-US"/>
          </a:p>
        </p:txBody>
      </p:sp>
      <p:sp>
        <p:nvSpPr>
          <p:cNvPr id="9" name="ตัวแทนหมายเลขสไลด์ 5"/>
          <p:cNvSpPr>
            <a:spLocks noGrp="1"/>
          </p:cNvSpPr>
          <p:nvPr>
            <p:ph type="sldNum" sz="quarter" idx="12"/>
          </p:nvPr>
        </p:nvSpPr>
        <p:spPr/>
        <p:txBody>
          <a:bodyPr/>
          <a:lstStyle>
            <a:lvl1pPr>
              <a:defRPr/>
            </a:lvl1pPr>
          </a:lstStyle>
          <a:p>
            <a:fld id="{2ECABCC5-3256-4A11-A909-C5B248EEE53A}" type="slidenum">
              <a:rPr lang="en-US" altLang="en-US"/>
              <a:pPr/>
              <a:t>‹#›</a:t>
            </a:fld>
            <a:endParaRPr lang="en-US" altLang="en-US"/>
          </a:p>
        </p:txBody>
      </p:sp>
    </p:spTree>
    <p:extLst>
      <p:ext uri="{BB962C8B-B14F-4D97-AF65-F5344CB8AC3E}">
        <p14:creationId xmlns:p14="http://schemas.microsoft.com/office/powerpoint/2010/main" val="3142943331"/>
      </p:ext>
    </p:extLst>
  </p:cSld>
  <p:clrMapOvr>
    <a:masterClrMapping/>
  </p:clrMapOvr>
  <p:transition spd="slow" advTm="0">
    <p:wipe dir="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วันที่ 3"/>
          <p:cNvSpPr>
            <a:spLocks noGrp="1"/>
          </p:cNvSpPr>
          <p:nvPr>
            <p:ph type="dt" sz="half" idx="10"/>
          </p:nvPr>
        </p:nvSpPr>
        <p:spPr/>
        <p:txBody>
          <a:bodyPr/>
          <a:lstStyle>
            <a:lvl1pPr>
              <a:defRPr/>
            </a:lvl1pPr>
          </a:lstStyle>
          <a:p>
            <a:pPr>
              <a:defRPr/>
            </a:pPr>
            <a:fld id="{5EF7E515-8840-4571-A836-4A64B04C76C0}" type="datetimeFigureOut">
              <a:rPr lang="en-US"/>
              <a:pPr>
                <a:defRPr/>
              </a:pPr>
              <a:t>1/14/2024</a:t>
            </a:fld>
            <a:endParaRPr lang="en-US"/>
          </a:p>
        </p:txBody>
      </p:sp>
      <p:sp>
        <p:nvSpPr>
          <p:cNvPr id="4" name="ตัวแทนท้ายกระดาษ 4"/>
          <p:cNvSpPr>
            <a:spLocks noGrp="1"/>
          </p:cNvSpPr>
          <p:nvPr>
            <p:ph type="ftr" sz="quarter" idx="11"/>
          </p:nvPr>
        </p:nvSpPr>
        <p:spPr/>
        <p:txBody>
          <a:bodyPr/>
          <a:lstStyle>
            <a:lvl1pPr>
              <a:defRPr/>
            </a:lvl1pPr>
          </a:lstStyle>
          <a:p>
            <a:pPr>
              <a:defRPr/>
            </a:pPr>
            <a:endParaRPr lang="en-US"/>
          </a:p>
        </p:txBody>
      </p:sp>
      <p:sp>
        <p:nvSpPr>
          <p:cNvPr id="5" name="ตัวแทนหมายเลขสไลด์ 5"/>
          <p:cNvSpPr>
            <a:spLocks noGrp="1"/>
          </p:cNvSpPr>
          <p:nvPr>
            <p:ph type="sldNum" sz="quarter" idx="12"/>
          </p:nvPr>
        </p:nvSpPr>
        <p:spPr/>
        <p:txBody>
          <a:bodyPr/>
          <a:lstStyle>
            <a:lvl1pPr>
              <a:defRPr/>
            </a:lvl1pPr>
          </a:lstStyle>
          <a:p>
            <a:fld id="{10548950-EBBC-42EB-954D-688B9C294D97}" type="slidenum">
              <a:rPr lang="en-US" altLang="en-US"/>
              <a:pPr/>
              <a:t>‹#›</a:t>
            </a:fld>
            <a:endParaRPr lang="en-US" altLang="en-US"/>
          </a:p>
        </p:txBody>
      </p:sp>
    </p:spTree>
    <p:extLst>
      <p:ext uri="{BB962C8B-B14F-4D97-AF65-F5344CB8AC3E}">
        <p14:creationId xmlns:p14="http://schemas.microsoft.com/office/powerpoint/2010/main" val="2807153952"/>
      </p:ext>
    </p:extLst>
  </p:cSld>
  <p:clrMapOvr>
    <a:masterClrMapping/>
  </p:clrMapOvr>
  <p:transition spd="slow" advTm="0">
    <p:wipe dir="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3"/>
          <p:cNvSpPr>
            <a:spLocks noGrp="1"/>
          </p:cNvSpPr>
          <p:nvPr>
            <p:ph type="dt" sz="half" idx="10"/>
          </p:nvPr>
        </p:nvSpPr>
        <p:spPr/>
        <p:txBody>
          <a:bodyPr/>
          <a:lstStyle>
            <a:lvl1pPr>
              <a:defRPr/>
            </a:lvl1pPr>
          </a:lstStyle>
          <a:p>
            <a:pPr>
              <a:defRPr/>
            </a:pPr>
            <a:fld id="{6E729772-D156-42DF-8C3D-21631B6CF480}" type="datetimeFigureOut">
              <a:rPr lang="en-US"/>
              <a:pPr>
                <a:defRPr/>
              </a:pPr>
              <a:t>1/14/2024</a:t>
            </a:fld>
            <a:endParaRPr lang="en-US"/>
          </a:p>
        </p:txBody>
      </p:sp>
      <p:sp>
        <p:nvSpPr>
          <p:cNvPr id="3" name="ตัวแทนท้ายกระดาษ 4"/>
          <p:cNvSpPr>
            <a:spLocks noGrp="1"/>
          </p:cNvSpPr>
          <p:nvPr>
            <p:ph type="ftr" sz="quarter" idx="11"/>
          </p:nvPr>
        </p:nvSpPr>
        <p:spPr/>
        <p:txBody>
          <a:bodyPr/>
          <a:lstStyle>
            <a:lvl1pPr>
              <a:defRPr/>
            </a:lvl1pPr>
          </a:lstStyle>
          <a:p>
            <a:pPr>
              <a:defRPr/>
            </a:pPr>
            <a:endParaRPr lang="en-US"/>
          </a:p>
        </p:txBody>
      </p:sp>
      <p:sp>
        <p:nvSpPr>
          <p:cNvPr id="4" name="ตัวแทนหมายเลขสไลด์ 5"/>
          <p:cNvSpPr>
            <a:spLocks noGrp="1"/>
          </p:cNvSpPr>
          <p:nvPr>
            <p:ph type="sldNum" sz="quarter" idx="12"/>
          </p:nvPr>
        </p:nvSpPr>
        <p:spPr/>
        <p:txBody>
          <a:bodyPr/>
          <a:lstStyle>
            <a:lvl1pPr>
              <a:defRPr/>
            </a:lvl1pPr>
          </a:lstStyle>
          <a:p>
            <a:fld id="{280AE96D-ADB9-4358-8C4F-386B41593CAE}" type="slidenum">
              <a:rPr lang="en-US" altLang="en-US"/>
              <a:pPr/>
              <a:t>‹#›</a:t>
            </a:fld>
            <a:endParaRPr lang="en-US" altLang="en-US"/>
          </a:p>
        </p:txBody>
      </p:sp>
    </p:spTree>
    <p:extLst>
      <p:ext uri="{BB962C8B-B14F-4D97-AF65-F5344CB8AC3E}">
        <p14:creationId xmlns:p14="http://schemas.microsoft.com/office/powerpoint/2010/main" val="2256892598"/>
      </p:ext>
    </p:extLst>
  </p:cSld>
  <p:clrMapOvr>
    <a:masterClrMapping/>
  </p:clrMapOvr>
  <p:transition spd="slow" advTm="0">
    <p:wipe dir="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B3E736F0-E0F9-4F69-93C8-F4B015C9F333}"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D315414F-D685-4043-9D2C-87D883970DCA}" type="slidenum">
              <a:rPr lang="en-US" altLang="en-US"/>
              <a:pPr/>
              <a:t>‹#›</a:t>
            </a:fld>
            <a:endParaRPr lang="en-US" altLang="en-US"/>
          </a:p>
        </p:txBody>
      </p:sp>
    </p:spTree>
    <p:extLst>
      <p:ext uri="{BB962C8B-B14F-4D97-AF65-F5344CB8AC3E}">
        <p14:creationId xmlns:p14="http://schemas.microsoft.com/office/powerpoint/2010/main" val="584650192"/>
      </p:ext>
    </p:extLst>
  </p:cSld>
  <p:clrMapOvr>
    <a:masterClrMapping/>
  </p:clrMapOvr>
  <p:transition spd="slow" advTm="0">
    <p:wipe dir="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รูปภาพ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28585248-3E69-4A25-A551-06E885C03325}"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A6C36A02-7DFC-4550-90D9-5211E689A5A9}" type="slidenum">
              <a:rPr lang="en-US" altLang="en-US"/>
              <a:pPr/>
              <a:t>‹#›</a:t>
            </a:fld>
            <a:endParaRPr lang="en-US" altLang="en-US"/>
          </a:p>
        </p:txBody>
      </p:sp>
    </p:spTree>
    <p:extLst>
      <p:ext uri="{BB962C8B-B14F-4D97-AF65-F5344CB8AC3E}">
        <p14:creationId xmlns:p14="http://schemas.microsoft.com/office/powerpoint/2010/main" val="2576200523"/>
      </p:ext>
    </p:extLst>
  </p:cSld>
  <p:clrMapOvr>
    <a:masterClrMapping/>
  </p:clrMapOvr>
  <p:transition spd="slow" advTm="0">
    <p:wipe dir="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87B91647-75E3-4C7B-AA76-B15196E7148B}"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C1C3FFDE-D4E3-420A-AA9F-E16079A75DB6}" type="slidenum">
              <a:rPr lang="en-US" altLang="en-US"/>
              <a:pPr/>
              <a:t>‹#›</a:t>
            </a:fld>
            <a:endParaRPr lang="en-US" altLang="en-US"/>
          </a:p>
        </p:txBody>
      </p:sp>
    </p:spTree>
    <p:extLst>
      <p:ext uri="{BB962C8B-B14F-4D97-AF65-F5344CB8AC3E}">
        <p14:creationId xmlns:p14="http://schemas.microsoft.com/office/powerpoint/2010/main" val="424599231"/>
      </p:ext>
    </p:extLst>
  </p:cSld>
  <p:clrMapOvr>
    <a:masterClrMapping/>
  </p:clrMapOvr>
  <p:transition spd="slow" advTm="0">
    <p:wipe dir="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543676" y="365125"/>
            <a:ext cx="1971675" cy="5811838"/>
          </a:xfrm>
        </p:spPr>
        <p:txBody>
          <a:bodyPr vert="eaVert"/>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a:xfrm>
            <a:off x="628652" y="365125"/>
            <a:ext cx="5800725"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80AC94D6-4EA5-4250-923D-67C5400E26FE}"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A7FD88F8-A190-47B3-836D-C3F52C043DAD}" type="slidenum">
              <a:rPr lang="en-US" altLang="en-US"/>
              <a:pPr/>
              <a:t>‹#›</a:t>
            </a:fld>
            <a:endParaRPr lang="en-US" altLang="en-US"/>
          </a:p>
        </p:txBody>
      </p:sp>
    </p:spTree>
    <p:extLst>
      <p:ext uri="{BB962C8B-B14F-4D97-AF65-F5344CB8AC3E}">
        <p14:creationId xmlns:p14="http://schemas.microsoft.com/office/powerpoint/2010/main" val="3259209063"/>
      </p:ext>
    </p:extLst>
  </p:cSld>
  <p:clrMapOvr>
    <a:masterClrMapping/>
  </p:clrMapOvr>
  <p:transition spd="slow" advTm="0">
    <p:wipe dir="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143000" y="1122363"/>
            <a:ext cx="6858000" cy="2387600"/>
          </a:xfrm>
        </p:spPr>
        <p:txBody>
          <a:bodyPr anchor="b"/>
          <a:lstStyle>
            <a:lvl1pPr algn="ctr">
              <a:defRPr sz="6000"/>
            </a:lvl1pPr>
          </a:lstStyle>
          <a:p>
            <a:r>
              <a:rPr lang="th-TH"/>
              <a:t>คลิกเพื่อแก้ไขสไตล์ชื่อเรื่องต้นแบบ</a:t>
            </a:r>
            <a:endParaRPr lang="en-US"/>
          </a:p>
        </p:txBody>
      </p:sp>
      <p:sp>
        <p:nvSpPr>
          <p:cNvPr id="3" name="ชื่อเรื่องรอง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a:p>
        </p:txBody>
      </p:sp>
      <p:sp>
        <p:nvSpPr>
          <p:cNvPr id="4" name="ตัวแทนวันที่ 3"/>
          <p:cNvSpPr>
            <a:spLocks noGrp="1"/>
          </p:cNvSpPr>
          <p:nvPr>
            <p:ph type="dt" sz="half" idx="10"/>
          </p:nvPr>
        </p:nvSpPr>
        <p:spPr/>
        <p:txBody>
          <a:bodyPr/>
          <a:lstStyle>
            <a:lvl1pPr>
              <a:defRPr/>
            </a:lvl1pPr>
          </a:lstStyle>
          <a:p>
            <a:pPr>
              <a:defRPr/>
            </a:pPr>
            <a:fld id="{306D1D78-79AD-409C-A49C-37DF17A4E28F}"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80A730E6-DBC6-4E8F-888E-2DBE93DCDBA5}" type="slidenum">
              <a:rPr lang="en-US" altLang="en-US"/>
              <a:pPr/>
              <a:t>‹#›</a:t>
            </a:fld>
            <a:endParaRPr lang="en-US" altLang="en-US"/>
          </a:p>
        </p:txBody>
      </p:sp>
    </p:spTree>
    <p:extLst>
      <p:ext uri="{BB962C8B-B14F-4D97-AF65-F5344CB8AC3E}">
        <p14:creationId xmlns:p14="http://schemas.microsoft.com/office/powerpoint/2010/main" val="1352003543"/>
      </p:ext>
    </p:extLst>
  </p:cSld>
  <p:clrMapOvr>
    <a:masterClrMapping/>
  </p:clrMapOvr>
  <p:transition spd="slow" advTm="0">
    <p:wipe dir="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2D3FC2D2-7959-4E78-B44A-574C443506C2}"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879E6FF3-9DAD-41DE-8C66-8BE7D2C8FD1D}" type="slidenum">
              <a:rPr lang="en-US" altLang="en-US"/>
              <a:pPr/>
              <a:t>‹#›</a:t>
            </a:fld>
            <a:endParaRPr lang="en-US" altLang="en-US"/>
          </a:p>
        </p:txBody>
      </p:sp>
    </p:spTree>
    <p:extLst>
      <p:ext uri="{BB962C8B-B14F-4D97-AF65-F5344CB8AC3E}">
        <p14:creationId xmlns:p14="http://schemas.microsoft.com/office/powerpoint/2010/main" val="3647757620"/>
      </p:ext>
    </p:extLst>
  </p:cSld>
  <p:clrMapOvr>
    <a:masterClrMapping/>
  </p:clrMapOvr>
  <p:transition spd="slow" advTm="0">
    <p:wipe dir="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3887" y="1709738"/>
            <a:ext cx="7886700" cy="2852737"/>
          </a:xfrm>
        </p:spPr>
        <p:txBody>
          <a:bodyPr anchor="b"/>
          <a:lstStyle>
            <a:lvl1pPr>
              <a:defRPr sz="6000"/>
            </a:lvl1p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3887" y="458974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p:cNvSpPr>
            <a:spLocks noGrp="1"/>
          </p:cNvSpPr>
          <p:nvPr>
            <p:ph type="dt" sz="half" idx="10"/>
          </p:nvPr>
        </p:nvSpPr>
        <p:spPr/>
        <p:txBody>
          <a:bodyPr/>
          <a:lstStyle>
            <a:lvl1pPr>
              <a:defRPr/>
            </a:lvl1pPr>
          </a:lstStyle>
          <a:p>
            <a:pPr>
              <a:defRPr/>
            </a:pPr>
            <a:fld id="{9F71439A-AA28-4CD4-BAE1-42DDEF4501FE}"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4D6472E1-E546-49D4-A83C-E6DFA1070724}" type="slidenum">
              <a:rPr lang="en-US" altLang="en-US"/>
              <a:pPr/>
              <a:t>‹#›</a:t>
            </a:fld>
            <a:endParaRPr lang="en-US" altLang="en-US"/>
          </a:p>
        </p:txBody>
      </p:sp>
    </p:spTree>
    <p:extLst>
      <p:ext uri="{BB962C8B-B14F-4D97-AF65-F5344CB8AC3E}">
        <p14:creationId xmlns:p14="http://schemas.microsoft.com/office/powerpoint/2010/main" val="1979921324"/>
      </p:ext>
    </p:extLst>
  </p:cSld>
  <p:clrMapOvr>
    <a:masterClrMapping/>
  </p:clrMapOvr>
  <p:transition spd="slow" advTm="0">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332C659-2388-4D1A-893D-946B575B1D1D}" type="datetimeFigureOut">
              <a:rPr lang="zh-CN" altLang="en-US"/>
              <a:pPr>
                <a:defRPr/>
              </a:pPr>
              <a:t>2024/1/14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CD7F6D6F-472F-4CF4-B5E9-024A8008F4F0}" type="slidenum">
              <a:rPr lang="zh-CN" altLang="en-US"/>
              <a:pPr/>
              <a:t>‹#›</a:t>
            </a:fld>
            <a:endParaRPr lang="zh-CN" altLang="en-US"/>
          </a:p>
        </p:txBody>
      </p:sp>
    </p:spTree>
    <p:extLst>
      <p:ext uri="{BB962C8B-B14F-4D97-AF65-F5344CB8AC3E}">
        <p14:creationId xmlns:p14="http://schemas.microsoft.com/office/powerpoint/2010/main" val="715676430"/>
      </p:ext>
    </p:extLst>
  </p:cSld>
  <p:clrMapOvr>
    <a:masterClrMapping/>
  </p:clrMapOvr>
  <p:transition spd="slow">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sz="half" idx="1"/>
          </p:nvPr>
        </p:nvSpPr>
        <p:spPr>
          <a:xfrm>
            <a:off x="6286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เนื้อหา 3"/>
          <p:cNvSpPr>
            <a:spLocks noGrp="1"/>
          </p:cNvSpPr>
          <p:nvPr>
            <p:ph sz="half" idx="2"/>
          </p:nvPr>
        </p:nvSpPr>
        <p:spPr>
          <a:xfrm>
            <a:off x="46291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วันที่ 3"/>
          <p:cNvSpPr>
            <a:spLocks noGrp="1"/>
          </p:cNvSpPr>
          <p:nvPr>
            <p:ph type="dt" sz="half" idx="10"/>
          </p:nvPr>
        </p:nvSpPr>
        <p:spPr/>
        <p:txBody>
          <a:bodyPr/>
          <a:lstStyle>
            <a:lvl1pPr>
              <a:defRPr/>
            </a:lvl1pPr>
          </a:lstStyle>
          <a:p>
            <a:pPr>
              <a:defRPr/>
            </a:pPr>
            <a:fld id="{D8C0DF2B-A55B-40B6-8BE3-E9BF70B75ABD}"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C60E854D-35A4-49D2-949D-715A59435D9C}" type="slidenum">
              <a:rPr lang="en-US" altLang="en-US"/>
              <a:pPr/>
              <a:t>‹#›</a:t>
            </a:fld>
            <a:endParaRPr lang="en-US" altLang="en-US"/>
          </a:p>
        </p:txBody>
      </p:sp>
    </p:spTree>
    <p:extLst>
      <p:ext uri="{BB962C8B-B14F-4D97-AF65-F5344CB8AC3E}">
        <p14:creationId xmlns:p14="http://schemas.microsoft.com/office/powerpoint/2010/main" val="673144020"/>
      </p:ext>
    </p:extLst>
  </p:cSld>
  <p:clrMapOvr>
    <a:masterClrMapping/>
  </p:clrMapOvr>
  <p:transition spd="slow" advTm="0">
    <p:wipe dir="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365126"/>
            <a:ext cx="7886700" cy="1325563"/>
          </a:xfrm>
        </p:spPr>
        <p:txBody>
          <a:body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p:cNvSpPr>
            <a:spLocks noGrp="1"/>
          </p:cNvSpPr>
          <p:nvPr>
            <p:ph sz="half" idx="2"/>
          </p:nvPr>
        </p:nvSpPr>
        <p:spPr>
          <a:xfrm>
            <a:off x="629842" y="2505075"/>
            <a:ext cx="3868340"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ข้อความ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p:cNvSpPr>
            <a:spLocks noGrp="1"/>
          </p:cNvSpPr>
          <p:nvPr>
            <p:ph sz="quarter" idx="4"/>
          </p:nvPr>
        </p:nvSpPr>
        <p:spPr>
          <a:xfrm>
            <a:off x="4629152" y="2505075"/>
            <a:ext cx="3887391"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7" name="ตัวแทนวันที่ 3"/>
          <p:cNvSpPr>
            <a:spLocks noGrp="1"/>
          </p:cNvSpPr>
          <p:nvPr>
            <p:ph type="dt" sz="half" idx="10"/>
          </p:nvPr>
        </p:nvSpPr>
        <p:spPr/>
        <p:txBody>
          <a:bodyPr/>
          <a:lstStyle>
            <a:lvl1pPr>
              <a:defRPr/>
            </a:lvl1pPr>
          </a:lstStyle>
          <a:p>
            <a:pPr>
              <a:defRPr/>
            </a:pPr>
            <a:fld id="{B9D1FA91-3BC8-499A-B29A-E9BD48204040}" type="datetimeFigureOut">
              <a:rPr lang="en-US"/>
              <a:pPr>
                <a:defRPr/>
              </a:pPr>
              <a:t>1/14/2024</a:t>
            </a:fld>
            <a:endParaRPr lang="en-US"/>
          </a:p>
        </p:txBody>
      </p:sp>
      <p:sp>
        <p:nvSpPr>
          <p:cNvPr id="8" name="ตัวแทนท้ายกระดาษ 4"/>
          <p:cNvSpPr>
            <a:spLocks noGrp="1"/>
          </p:cNvSpPr>
          <p:nvPr>
            <p:ph type="ftr" sz="quarter" idx="11"/>
          </p:nvPr>
        </p:nvSpPr>
        <p:spPr/>
        <p:txBody>
          <a:bodyPr/>
          <a:lstStyle>
            <a:lvl1pPr>
              <a:defRPr/>
            </a:lvl1pPr>
          </a:lstStyle>
          <a:p>
            <a:pPr>
              <a:defRPr/>
            </a:pPr>
            <a:endParaRPr lang="en-US"/>
          </a:p>
        </p:txBody>
      </p:sp>
      <p:sp>
        <p:nvSpPr>
          <p:cNvPr id="9" name="ตัวแทนหมายเลขสไลด์ 5"/>
          <p:cNvSpPr>
            <a:spLocks noGrp="1"/>
          </p:cNvSpPr>
          <p:nvPr>
            <p:ph type="sldNum" sz="quarter" idx="12"/>
          </p:nvPr>
        </p:nvSpPr>
        <p:spPr/>
        <p:txBody>
          <a:bodyPr/>
          <a:lstStyle>
            <a:lvl1pPr>
              <a:defRPr/>
            </a:lvl1pPr>
          </a:lstStyle>
          <a:p>
            <a:fld id="{AFC1C6F9-2082-4DA4-8B03-F1CE7EF05799}" type="slidenum">
              <a:rPr lang="en-US" altLang="en-US"/>
              <a:pPr/>
              <a:t>‹#›</a:t>
            </a:fld>
            <a:endParaRPr lang="en-US" altLang="en-US"/>
          </a:p>
        </p:txBody>
      </p:sp>
    </p:spTree>
    <p:extLst>
      <p:ext uri="{BB962C8B-B14F-4D97-AF65-F5344CB8AC3E}">
        <p14:creationId xmlns:p14="http://schemas.microsoft.com/office/powerpoint/2010/main" val="3992068678"/>
      </p:ext>
    </p:extLst>
  </p:cSld>
  <p:clrMapOvr>
    <a:masterClrMapping/>
  </p:clrMapOvr>
  <p:transition spd="slow" advTm="0">
    <p:wipe dir="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วันที่ 3"/>
          <p:cNvSpPr>
            <a:spLocks noGrp="1"/>
          </p:cNvSpPr>
          <p:nvPr>
            <p:ph type="dt" sz="half" idx="10"/>
          </p:nvPr>
        </p:nvSpPr>
        <p:spPr/>
        <p:txBody>
          <a:bodyPr/>
          <a:lstStyle>
            <a:lvl1pPr>
              <a:defRPr/>
            </a:lvl1pPr>
          </a:lstStyle>
          <a:p>
            <a:pPr>
              <a:defRPr/>
            </a:pPr>
            <a:fld id="{C31F60A1-2AD8-4000-8889-44E7DDEB88F2}" type="datetimeFigureOut">
              <a:rPr lang="en-US"/>
              <a:pPr>
                <a:defRPr/>
              </a:pPr>
              <a:t>1/14/2024</a:t>
            </a:fld>
            <a:endParaRPr lang="en-US"/>
          </a:p>
        </p:txBody>
      </p:sp>
      <p:sp>
        <p:nvSpPr>
          <p:cNvPr id="4" name="ตัวแทนท้ายกระดาษ 4"/>
          <p:cNvSpPr>
            <a:spLocks noGrp="1"/>
          </p:cNvSpPr>
          <p:nvPr>
            <p:ph type="ftr" sz="quarter" idx="11"/>
          </p:nvPr>
        </p:nvSpPr>
        <p:spPr/>
        <p:txBody>
          <a:bodyPr/>
          <a:lstStyle>
            <a:lvl1pPr>
              <a:defRPr/>
            </a:lvl1pPr>
          </a:lstStyle>
          <a:p>
            <a:pPr>
              <a:defRPr/>
            </a:pPr>
            <a:endParaRPr lang="en-US"/>
          </a:p>
        </p:txBody>
      </p:sp>
      <p:sp>
        <p:nvSpPr>
          <p:cNvPr id="5" name="ตัวแทนหมายเลขสไลด์ 5"/>
          <p:cNvSpPr>
            <a:spLocks noGrp="1"/>
          </p:cNvSpPr>
          <p:nvPr>
            <p:ph type="sldNum" sz="quarter" idx="12"/>
          </p:nvPr>
        </p:nvSpPr>
        <p:spPr/>
        <p:txBody>
          <a:bodyPr/>
          <a:lstStyle>
            <a:lvl1pPr>
              <a:defRPr/>
            </a:lvl1pPr>
          </a:lstStyle>
          <a:p>
            <a:fld id="{F80E2022-BBE3-491E-9DAF-914906792E4E}" type="slidenum">
              <a:rPr lang="en-US" altLang="en-US"/>
              <a:pPr/>
              <a:t>‹#›</a:t>
            </a:fld>
            <a:endParaRPr lang="en-US" altLang="en-US"/>
          </a:p>
        </p:txBody>
      </p:sp>
    </p:spTree>
    <p:extLst>
      <p:ext uri="{BB962C8B-B14F-4D97-AF65-F5344CB8AC3E}">
        <p14:creationId xmlns:p14="http://schemas.microsoft.com/office/powerpoint/2010/main" val="881495472"/>
      </p:ext>
    </p:extLst>
  </p:cSld>
  <p:clrMapOvr>
    <a:masterClrMapping/>
  </p:clrMapOvr>
  <p:transition spd="slow" advTm="0">
    <p:wipe dir="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3"/>
          <p:cNvSpPr>
            <a:spLocks noGrp="1"/>
          </p:cNvSpPr>
          <p:nvPr>
            <p:ph type="dt" sz="half" idx="10"/>
          </p:nvPr>
        </p:nvSpPr>
        <p:spPr/>
        <p:txBody>
          <a:bodyPr/>
          <a:lstStyle>
            <a:lvl1pPr>
              <a:defRPr/>
            </a:lvl1pPr>
          </a:lstStyle>
          <a:p>
            <a:pPr>
              <a:defRPr/>
            </a:pPr>
            <a:fld id="{32DCF318-97CC-43B9-A105-02BB9534BE23}" type="datetimeFigureOut">
              <a:rPr lang="en-US"/>
              <a:pPr>
                <a:defRPr/>
              </a:pPr>
              <a:t>1/14/2024</a:t>
            </a:fld>
            <a:endParaRPr lang="en-US"/>
          </a:p>
        </p:txBody>
      </p:sp>
      <p:sp>
        <p:nvSpPr>
          <p:cNvPr id="3" name="ตัวแทนท้ายกระดาษ 4"/>
          <p:cNvSpPr>
            <a:spLocks noGrp="1"/>
          </p:cNvSpPr>
          <p:nvPr>
            <p:ph type="ftr" sz="quarter" idx="11"/>
          </p:nvPr>
        </p:nvSpPr>
        <p:spPr/>
        <p:txBody>
          <a:bodyPr/>
          <a:lstStyle>
            <a:lvl1pPr>
              <a:defRPr/>
            </a:lvl1pPr>
          </a:lstStyle>
          <a:p>
            <a:pPr>
              <a:defRPr/>
            </a:pPr>
            <a:endParaRPr lang="en-US"/>
          </a:p>
        </p:txBody>
      </p:sp>
      <p:sp>
        <p:nvSpPr>
          <p:cNvPr id="4" name="ตัวแทนหมายเลขสไลด์ 5"/>
          <p:cNvSpPr>
            <a:spLocks noGrp="1"/>
          </p:cNvSpPr>
          <p:nvPr>
            <p:ph type="sldNum" sz="quarter" idx="12"/>
          </p:nvPr>
        </p:nvSpPr>
        <p:spPr/>
        <p:txBody>
          <a:bodyPr/>
          <a:lstStyle>
            <a:lvl1pPr>
              <a:defRPr/>
            </a:lvl1pPr>
          </a:lstStyle>
          <a:p>
            <a:fld id="{EA826ACD-91EB-4006-BAFA-016B58086CA8}" type="slidenum">
              <a:rPr lang="en-US" altLang="en-US"/>
              <a:pPr/>
              <a:t>‹#›</a:t>
            </a:fld>
            <a:endParaRPr lang="en-US" altLang="en-US"/>
          </a:p>
        </p:txBody>
      </p:sp>
    </p:spTree>
    <p:extLst>
      <p:ext uri="{BB962C8B-B14F-4D97-AF65-F5344CB8AC3E}">
        <p14:creationId xmlns:p14="http://schemas.microsoft.com/office/powerpoint/2010/main" val="3984043167"/>
      </p:ext>
    </p:extLst>
  </p:cSld>
  <p:clrMapOvr>
    <a:masterClrMapping/>
  </p:clrMapOvr>
  <p:transition spd="slow" advTm="0">
    <p:wipe dir="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335003D7-A627-4C10-BDCA-8E6C93EF5A62}"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BED4F569-574D-4C52-ACEA-9ECCF5C75021}" type="slidenum">
              <a:rPr lang="en-US" altLang="en-US"/>
              <a:pPr/>
              <a:t>‹#›</a:t>
            </a:fld>
            <a:endParaRPr lang="en-US" altLang="en-US"/>
          </a:p>
        </p:txBody>
      </p:sp>
    </p:spTree>
    <p:extLst>
      <p:ext uri="{BB962C8B-B14F-4D97-AF65-F5344CB8AC3E}">
        <p14:creationId xmlns:p14="http://schemas.microsoft.com/office/powerpoint/2010/main" val="1756266062"/>
      </p:ext>
    </p:extLst>
  </p:cSld>
  <p:clrMapOvr>
    <a:masterClrMapping/>
  </p:clrMapOvr>
  <p:transition spd="slow" advTm="0">
    <p:wipe dir="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รูปภาพ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3A263AA8-1FFC-4E38-B345-11D01B8BDDEF}"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F1C500EF-8A73-4B9A-B375-3F4DE2A1C9A6}" type="slidenum">
              <a:rPr lang="en-US" altLang="en-US"/>
              <a:pPr/>
              <a:t>‹#›</a:t>
            </a:fld>
            <a:endParaRPr lang="en-US" altLang="en-US"/>
          </a:p>
        </p:txBody>
      </p:sp>
    </p:spTree>
    <p:extLst>
      <p:ext uri="{BB962C8B-B14F-4D97-AF65-F5344CB8AC3E}">
        <p14:creationId xmlns:p14="http://schemas.microsoft.com/office/powerpoint/2010/main" val="3048868315"/>
      </p:ext>
    </p:extLst>
  </p:cSld>
  <p:clrMapOvr>
    <a:masterClrMapping/>
  </p:clrMapOvr>
  <p:transition spd="slow" advTm="0">
    <p:wipe dir="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BD8E712F-4F9D-43EC-86BE-FD8538A404D5}"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E9FBD09F-AD37-4AE0-9C92-9CDCAF50987F}" type="slidenum">
              <a:rPr lang="en-US" altLang="en-US"/>
              <a:pPr/>
              <a:t>‹#›</a:t>
            </a:fld>
            <a:endParaRPr lang="en-US" altLang="en-US"/>
          </a:p>
        </p:txBody>
      </p:sp>
    </p:spTree>
    <p:extLst>
      <p:ext uri="{BB962C8B-B14F-4D97-AF65-F5344CB8AC3E}">
        <p14:creationId xmlns:p14="http://schemas.microsoft.com/office/powerpoint/2010/main" val="2009922365"/>
      </p:ext>
    </p:extLst>
  </p:cSld>
  <p:clrMapOvr>
    <a:masterClrMapping/>
  </p:clrMapOvr>
  <p:transition spd="slow" advTm="0">
    <p:wipe dir="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543676" y="365125"/>
            <a:ext cx="1971675" cy="5811838"/>
          </a:xfrm>
        </p:spPr>
        <p:txBody>
          <a:bodyPr vert="eaVert"/>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a:xfrm>
            <a:off x="628652" y="365125"/>
            <a:ext cx="5800725"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BD3E2568-268B-4931-9989-AB76D7520AAD}"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FE8F59C7-5467-4F38-ADC2-000C0C509BD0}" type="slidenum">
              <a:rPr lang="en-US" altLang="en-US"/>
              <a:pPr/>
              <a:t>‹#›</a:t>
            </a:fld>
            <a:endParaRPr lang="en-US" altLang="en-US"/>
          </a:p>
        </p:txBody>
      </p:sp>
    </p:spTree>
    <p:extLst>
      <p:ext uri="{BB962C8B-B14F-4D97-AF65-F5344CB8AC3E}">
        <p14:creationId xmlns:p14="http://schemas.microsoft.com/office/powerpoint/2010/main" val="3511374743"/>
      </p:ext>
    </p:extLst>
  </p:cSld>
  <p:clrMapOvr>
    <a:masterClrMapping/>
  </p:clrMapOvr>
  <p:transition spd="slow" advTm="0">
    <p:wipe dir="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143000" y="1122363"/>
            <a:ext cx="6858000" cy="2387600"/>
          </a:xfrm>
        </p:spPr>
        <p:txBody>
          <a:bodyPr anchor="b"/>
          <a:lstStyle>
            <a:lvl1pPr algn="ctr">
              <a:defRPr sz="6000"/>
            </a:lvl1pPr>
          </a:lstStyle>
          <a:p>
            <a:r>
              <a:rPr lang="th-TH"/>
              <a:t>คลิกเพื่อแก้ไขสไตล์ชื่อเรื่องต้นแบบ</a:t>
            </a:r>
            <a:endParaRPr lang="en-US"/>
          </a:p>
        </p:txBody>
      </p:sp>
      <p:sp>
        <p:nvSpPr>
          <p:cNvPr id="3" name="ชื่อเรื่องรอง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a:p>
        </p:txBody>
      </p:sp>
      <p:sp>
        <p:nvSpPr>
          <p:cNvPr id="4" name="ตัวแทนวันที่ 3"/>
          <p:cNvSpPr>
            <a:spLocks noGrp="1"/>
          </p:cNvSpPr>
          <p:nvPr>
            <p:ph type="dt" sz="half" idx="10"/>
          </p:nvPr>
        </p:nvSpPr>
        <p:spPr/>
        <p:txBody>
          <a:bodyPr/>
          <a:lstStyle>
            <a:lvl1pPr>
              <a:defRPr/>
            </a:lvl1pPr>
          </a:lstStyle>
          <a:p>
            <a:pPr>
              <a:defRPr/>
            </a:pPr>
            <a:fld id="{1456B70A-9DCA-44E4-8335-55D4F3FD50C6}"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1B75BA9B-1ED1-441D-A807-8E0274585FEB}" type="slidenum">
              <a:rPr lang="en-US" altLang="en-US"/>
              <a:pPr/>
              <a:t>‹#›</a:t>
            </a:fld>
            <a:endParaRPr lang="en-US" altLang="en-US"/>
          </a:p>
        </p:txBody>
      </p:sp>
    </p:spTree>
    <p:extLst>
      <p:ext uri="{BB962C8B-B14F-4D97-AF65-F5344CB8AC3E}">
        <p14:creationId xmlns:p14="http://schemas.microsoft.com/office/powerpoint/2010/main" val="3237376233"/>
      </p:ext>
    </p:extLst>
  </p:cSld>
  <p:clrMapOvr>
    <a:masterClrMapping/>
  </p:clrMapOvr>
  <p:transition spd="slow" advTm="0">
    <p:wipe dir="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6FBEB163-EC27-41E1-9218-A967DDE8322E}"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5830ED39-EEE1-48D6-98DF-A693F3F7B9DE}" type="slidenum">
              <a:rPr lang="en-US" altLang="en-US"/>
              <a:pPr/>
              <a:t>‹#›</a:t>
            </a:fld>
            <a:endParaRPr lang="en-US" altLang="en-US"/>
          </a:p>
        </p:txBody>
      </p:sp>
    </p:spTree>
    <p:extLst>
      <p:ext uri="{BB962C8B-B14F-4D97-AF65-F5344CB8AC3E}">
        <p14:creationId xmlns:p14="http://schemas.microsoft.com/office/powerpoint/2010/main" val="2820285691"/>
      </p:ext>
    </p:extLst>
  </p:cSld>
  <p:clrMapOvr>
    <a:masterClrMapping/>
  </p:clrMapOvr>
  <p:transition spd="slow" advTm="0">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3"/>
          <p:cNvSpPr>
            <a:spLocks noGrp="1"/>
          </p:cNvSpPr>
          <p:nvPr>
            <p:ph type="dt" sz="half" idx="10"/>
          </p:nvPr>
        </p:nvSpPr>
        <p:spPr/>
        <p:txBody>
          <a:bodyPr/>
          <a:lstStyle>
            <a:lvl1pPr>
              <a:defRPr/>
            </a:lvl1pPr>
          </a:lstStyle>
          <a:p>
            <a:pPr>
              <a:defRPr/>
            </a:pPr>
            <a:fld id="{3F3F68B3-64A7-4927-8FBC-B770785701AE}" type="datetimeFigureOut">
              <a:rPr lang="zh-CN" altLang="en-US"/>
              <a:pPr>
                <a:defRPr/>
              </a:pPr>
              <a:t>2024/1/14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A97C088C-7869-48F8-8835-BCCFDCE9679A}" type="slidenum">
              <a:rPr lang="zh-CN" altLang="en-US"/>
              <a:pPr/>
              <a:t>‹#›</a:t>
            </a:fld>
            <a:endParaRPr lang="zh-CN" altLang="en-US"/>
          </a:p>
        </p:txBody>
      </p:sp>
    </p:spTree>
    <p:extLst>
      <p:ext uri="{BB962C8B-B14F-4D97-AF65-F5344CB8AC3E}">
        <p14:creationId xmlns:p14="http://schemas.microsoft.com/office/powerpoint/2010/main" val="2540546136"/>
      </p:ext>
    </p:extLst>
  </p:cSld>
  <p:clrMapOvr>
    <a:masterClrMapping/>
  </p:clrMapOvr>
  <p:transition spd="slow">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3887" y="1709738"/>
            <a:ext cx="7886700" cy="2852737"/>
          </a:xfrm>
        </p:spPr>
        <p:txBody>
          <a:bodyPr anchor="b"/>
          <a:lstStyle>
            <a:lvl1pPr>
              <a:defRPr sz="6000"/>
            </a:lvl1p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3887" y="458974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p:cNvSpPr>
            <a:spLocks noGrp="1"/>
          </p:cNvSpPr>
          <p:nvPr>
            <p:ph type="dt" sz="half" idx="10"/>
          </p:nvPr>
        </p:nvSpPr>
        <p:spPr/>
        <p:txBody>
          <a:bodyPr/>
          <a:lstStyle>
            <a:lvl1pPr>
              <a:defRPr/>
            </a:lvl1pPr>
          </a:lstStyle>
          <a:p>
            <a:pPr>
              <a:defRPr/>
            </a:pPr>
            <a:fld id="{51A8E596-9963-441F-ABB9-07A99F6DA4B2}"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1DCF84A2-5CF5-446F-BD53-061546CBAE35}" type="slidenum">
              <a:rPr lang="en-US" altLang="en-US"/>
              <a:pPr/>
              <a:t>‹#›</a:t>
            </a:fld>
            <a:endParaRPr lang="en-US" altLang="en-US"/>
          </a:p>
        </p:txBody>
      </p:sp>
    </p:spTree>
    <p:extLst>
      <p:ext uri="{BB962C8B-B14F-4D97-AF65-F5344CB8AC3E}">
        <p14:creationId xmlns:p14="http://schemas.microsoft.com/office/powerpoint/2010/main" val="3839052880"/>
      </p:ext>
    </p:extLst>
  </p:cSld>
  <p:clrMapOvr>
    <a:masterClrMapping/>
  </p:clrMapOvr>
  <p:transition spd="slow" advTm="0">
    <p:wipe dir="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sz="half" idx="1"/>
          </p:nvPr>
        </p:nvSpPr>
        <p:spPr>
          <a:xfrm>
            <a:off x="6286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เนื้อหา 3"/>
          <p:cNvSpPr>
            <a:spLocks noGrp="1"/>
          </p:cNvSpPr>
          <p:nvPr>
            <p:ph sz="half" idx="2"/>
          </p:nvPr>
        </p:nvSpPr>
        <p:spPr>
          <a:xfrm>
            <a:off x="46291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วันที่ 3"/>
          <p:cNvSpPr>
            <a:spLocks noGrp="1"/>
          </p:cNvSpPr>
          <p:nvPr>
            <p:ph type="dt" sz="half" idx="10"/>
          </p:nvPr>
        </p:nvSpPr>
        <p:spPr/>
        <p:txBody>
          <a:bodyPr/>
          <a:lstStyle>
            <a:lvl1pPr>
              <a:defRPr/>
            </a:lvl1pPr>
          </a:lstStyle>
          <a:p>
            <a:pPr>
              <a:defRPr/>
            </a:pPr>
            <a:fld id="{648CF6FF-DB9D-4BB9-A7A5-E0460BDA14B5}"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30A33AD6-EB83-461A-AD35-DF0893D5AC13}" type="slidenum">
              <a:rPr lang="en-US" altLang="en-US"/>
              <a:pPr/>
              <a:t>‹#›</a:t>
            </a:fld>
            <a:endParaRPr lang="en-US" altLang="en-US"/>
          </a:p>
        </p:txBody>
      </p:sp>
    </p:spTree>
    <p:extLst>
      <p:ext uri="{BB962C8B-B14F-4D97-AF65-F5344CB8AC3E}">
        <p14:creationId xmlns:p14="http://schemas.microsoft.com/office/powerpoint/2010/main" val="3613313638"/>
      </p:ext>
    </p:extLst>
  </p:cSld>
  <p:clrMapOvr>
    <a:masterClrMapping/>
  </p:clrMapOvr>
  <p:transition spd="slow" advTm="0">
    <p:wipe dir="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365126"/>
            <a:ext cx="7886700" cy="1325563"/>
          </a:xfrm>
        </p:spPr>
        <p:txBody>
          <a:body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p:cNvSpPr>
            <a:spLocks noGrp="1"/>
          </p:cNvSpPr>
          <p:nvPr>
            <p:ph sz="half" idx="2"/>
          </p:nvPr>
        </p:nvSpPr>
        <p:spPr>
          <a:xfrm>
            <a:off x="629842" y="2505075"/>
            <a:ext cx="3868340"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ข้อความ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p:cNvSpPr>
            <a:spLocks noGrp="1"/>
          </p:cNvSpPr>
          <p:nvPr>
            <p:ph sz="quarter" idx="4"/>
          </p:nvPr>
        </p:nvSpPr>
        <p:spPr>
          <a:xfrm>
            <a:off x="4629152" y="2505075"/>
            <a:ext cx="3887391"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7" name="ตัวแทนวันที่ 3"/>
          <p:cNvSpPr>
            <a:spLocks noGrp="1"/>
          </p:cNvSpPr>
          <p:nvPr>
            <p:ph type="dt" sz="half" idx="10"/>
          </p:nvPr>
        </p:nvSpPr>
        <p:spPr/>
        <p:txBody>
          <a:bodyPr/>
          <a:lstStyle>
            <a:lvl1pPr>
              <a:defRPr/>
            </a:lvl1pPr>
          </a:lstStyle>
          <a:p>
            <a:pPr>
              <a:defRPr/>
            </a:pPr>
            <a:fld id="{7F20FC69-A8C4-41B2-A4D2-DB51D2F59611}" type="datetimeFigureOut">
              <a:rPr lang="en-US"/>
              <a:pPr>
                <a:defRPr/>
              </a:pPr>
              <a:t>1/14/2024</a:t>
            </a:fld>
            <a:endParaRPr lang="en-US"/>
          </a:p>
        </p:txBody>
      </p:sp>
      <p:sp>
        <p:nvSpPr>
          <p:cNvPr id="8" name="ตัวแทนท้ายกระดาษ 4"/>
          <p:cNvSpPr>
            <a:spLocks noGrp="1"/>
          </p:cNvSpPr>
          <p:nvPr>
            <p:ph type="ftr" sz="quarter" idx="11"/>
          </p:nvPr>
        </p:nvSpPr>
        <p:spPr/>
        <p:txBody>
          <a:bodyPr/>
          <a:lstStyle>
            <a:lvl1pPr>
              <a:defRPr/>
            </a:lvl1pPr>
          </a:lstStyle>
          <a:p>
            <a:pPr>
              <a:defRPr/>
            </a:pPr>
            <a:endParaRPr lang="en-US"/>
          </a:p>
        </p:txBody>
      </p:sp>
      <p:sp>
        <p:nvSpPr>
          <p:cNvPr id="9" name="ตัวแทนหมายเลขสไลด์ 5"/>
          <p:cNvSpPr>
            <a:spLocks noGrp="1"/>
          </p:cNvSpPr>
          <p:nvPr>
            <p:ph type="sldNum" sz="quarter" idx="12"/>
          </p:nvPr>
        </p:nvSpPr>
        <p:spPr/>
        <p:txBody>
          <a:bodyPr/>
          <a:lstStyle>
            <a:lvl1pPr>
              <a:defRPr/>
            </a:lvl1pPr>
          </a:lstStyle>
          <a:p>
            <a:fld id="{8D339EED-C830-4DAE-BF0E-7AB068E55F5A}" type="slidenum">
              <a:rPr lang="en-US" altLang="en-US"/>
              <a:pPr/>
              <a:t>‹#›</a:t>
            </a:fld>
            <a:endParaRPr lang="en-US" altLang="en-US"/>
          </a:p>
        </p:txBody>
      </p:sp>
    </p:spTree>
    <p:extLst>
      <p:ext uri="{BB962C8B-B14F-4D97-AF65-F5344CB8AC3E}">
        <p14:creationId xmlns:p14="http://schemas.microsoft.com/office/powerpoint/2010/main" val="1303522249"/>
      </p:ext>
    </p:extLst>
  </p:cSld>
  <p:clrMapOvr>
    <a:masterClrMapping/>
  </p:clrMapOvr>
  <p:transition spd="slow" advTm="0">
    <p:wipe dir="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วันที่ 3"/>
          <p:cNvSpPr>
            <a:spLocks noGrp="1"/>
          </p:cNvSpPr>
          <p:nvPr>
            <p:ph type="dt" sz="half" idx="10"/>
          </p:nvPr>
        </p:nvSpPr>
        <p:spPr/>
        <p:txBody>
          <a:bodyPr/>
          <a:lstStyle>
            <a:lvl1pPr>
              <a:defRPr/>
            </a:lvl1pPr>
          </a:lstStyle>
          <a:p>
            <a:pPr>
              <a:defRPr/>
            </a:pPr>
            <a:fld id="{02690E9A-92C8-41C5-B3EB-6A14E7BDF0E1}" type="datetimeFigureOut">
              <a:rPr lang="en-US"/>
              <a:pPr>
                <a:defRPr/>
              </a:pPr>
              <a:t>1/14/2024</a:t>
            </a:fld>
            <a:endParaRPr lang="en-US"/>
          </a:p>
        </p:txBody>
      </p:sp>
      <p:sp>
        <p:nvSpPr>
          <p:cNvPr id="4" name="ตัวแทนท้ายกระดาษ 4"/>
          <p:cNvSpPr>
            <a:spLocks noGrp="1"/>
          </p:cNvSpPr>
          <p:nvPr>
            <p:ph type="ftr" sz="quarter" idx="11"/>
          </p:nvPr>
        </p:nvSpPr>
        <p:spPr/>
        <p:txBody>
          <a:bodyPr/>
          <a:lstStyle>
            <a:lvl1pPr>
              <a:defRPr/>
            </a:lvl1pPr>
          </a:lstStyle>
          <a:p>
            <a:pPr>
              <a:defRPr/>
            </a:pPr>
            <a:endParaRPr lang="en-US"/>
          </a:p>
        </p:txBody>
      </p:sp>
      <p:sp>
        <p:nvSpPr>
          <p:cNvPr id="5" name="ตัวแทนหมายเลขสไลด์ 5"/>
          <p:cNvSpPr>
            <a:spLocks noGrp="1"/>
          </p:cNvSpPr>
          <p:nvPr>
            <p:ph type="sldNum" sz="quarter" idx="12"/>
          </p:nvPr>
        </p:nvSpPr>
        <p:spPr/>
        <p:txBody>
          <a:bodyPr/>
          <a:lstStyle>
            <a:lvl1pPr>
              <a:defRPr/>
            </a:lvl1pPr>
          </a:lstStyle>
          <a:p>
            <a:fld id="{3052A7C7-3458-4D68-999F-158C1EB0DAAA}" type="slidenum">
              <a:rPr lang="en-US" altLang="en-US"/>
              <a:pPr/>
              <a:t>‹#›</a:t>
            </a:fld>
            <a:endParaRPr lang="en-US" altLang="en-US"/>
          </a:p>
        </p:txBody>
      </p:sp>
    </p:spTree>
    <p:extLst>
      <p:ext uri="{BB962C8B-B14F-4D97-AF65-F5344CB8AC3E}">
        <p14:creationId xmlns:p14="http://schemas.microsoft.com/office/powerpoint/2010/main" val="2768716818"/>
      </p:ext>
    </p:extLst>
  </p:cSld>
  <p:clrMapOvr>
    <a:masterClrMapping/>
  </p:clrMapOvr>
  <p:transition spd="slow" advTm="0">
    <p:wipe dir="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3"/>
          <p:cNvSpPr>
            <a:spLocks noGrp="1"/>
          </p:cNvSpPr>
          <p:nvPr>
            <p:ph type="dt" sz="half" idx="10"/>
          </p:nvPr>
        </p:nvSpPr>
        <p:spPr/>
        <p:txBody>
          <a:bodyPr/>
          <a:lstStyle>
            <a:lvl1pPr>
              <a:defRPr/>
            </a:lvl1pPr>
          </a:lstStyle>
          <a:p>
            <a:pPr>
              <a:defRPr/>
            </a:pPr>
            <a:fld id="{5C6CDB6C-BEF4-4988-A325-32DD6BBC4260}" type="datetimeFigureOut">
              <a:rPr lang="en-US"/>
              <a:pPr>
                <a:defRPr/>
              </a:pPr>
              <a:t>1/14/2024</a:t>
            </a:fld>
            <a:endParaRPr lang="en-US"/>
          </a:p>
        </p:txBody>
      </p:sp>
      <p:sp>
        <p:nvSpPr>
          <p:cNvPr id="3" name="ตัวแทนท้ายกระดาษ 4"/>
          <p:cNvSpPr>
            <a:spLocks noGrp="1"/>
          </p:cNvSpPr>
          <p:nvPr>
            <p:ph type="ftr" sz="quarter" idx="11"/>
          </p:nvPr>
        </p:nvSpPr>
        <p:spPr/>
        <p:txBody>
          <a:bodyPr/>
          <a:lstStyle>
            <a:lvl1pPr>
              <a:defRPr/>
            </a:lvl1pPr>
          </a:lstStyle>
          <a:p>
            <a:pPr>
              <a:defRPr/>
            </a:pPr>
            <a:endParaRPr lang="en-US"/>
          </a:p>
        </p:txBody>
      </p:sp>
      <p:sp>
        <p:nvSpPr>
          <p:cNvPr id="4" name="ตัวแทนหมายเลขสไลด์ 5"/>
          <p:cNvSpPr>
            <a:spLocks noGrp="1"/>
          </p:cNvSpPr>
          <p:nvPr>
            <p:ph type="sldNum" sz="quarter" idx="12"/>
          </p:nvPr>
        </p:nvSpPr>
        <p:spPr/>
        <p:txBody>
          <a:bodyPr/>
          <a:lstStyle>
            <a:lvl1pPr>
              <a:defRPr/>
            </a:lvl1pPr>
          </a:lstStyle>
          <a:p>
            <a:fld id="{3B1BEACD-5155-4236-82A3-4F2684EBCAAB}" type="slidenum">
              <a:rPr lang="en-US" altLang="en-US"/>
              <a:pPr/>
              <a:t>‹#›</a:t>
            </a:fld>
            <a:endParaRPr lang="en-US" altLang="en-US"/>
          </a:p>
        </p:txBody>
      </p:sp>
    </p:spTree>
    <p:extLst>
      <p:ext uri="{BB962C8B-B14F-4D97-AF65-F5344CB8AC3E}">
        <p14:creationId xmlns:p14="http://schemas.microsoft.com/office/powerpoint/2010/main" val="599958429"/>
      </p:ext>
    </p:extLst>
  </p:cSld>
  <p:clrMapOvr>
    <a:masterClrMapping/>
  </p:clrMapOvr>
  <p:transition spd="slow" advTm="0">
    <p:wipe dir="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6B6A54E3-B885-4E39-815A-B250D6A9BCC1}"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54A07B2B-C9FC-4102-8CB2-D582C63CA961}" type="slidenum">
              <a:rPr lang="en-US" altLang="en-US"/>
              <a:pPr/>
              <a:t>‹#›</a:t>
            </a:fld>
            <a:endParaRPr lang="en-US" altLang="en-US"/>
          </a:p>
        </p:txBody>
      </p:sp>
    </p:spTree>
    <p:extLst>
      <p:ext uri="{BB962C8B-B14F-4D97-AF65-F5344CB8AC3E}">
        <p14:creationId xmlns:p14="http://schemas.microsoft.com/office/powerpoint/2010/main" val="3228577595"/>
      </p:ext>
    </p:extLst>
  </p:cSld>
  <p:clrMapOvr>
    <a:masterClrMapping/>
  </p:clrMapOvr>
  <p:transition spd="slow" advTm="0">
    <p:wipe dir="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รูปภาพ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756AB07E-916F-45FF-BFC7-30F7BE8F8A22}"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5E946F75-BC30-4C36-BEFD-0EF486AD8344}" type="slidenum">
              <a:rPr lang="en-US" altLang="en-US"/>
              <a:pPr/>
              <a:t>‹#›</a:t>
            </a:fld>
            <a:endParaRPr lang="en-US" altLang="en-US"/>
          </a:p>
        </p:txBody>
      </p:sp>
    </p:spTree>
    <p:extLst>
      <p:ext uri="{BB962C8B-B14F-4D97-AF65-F5344CB8AC3E}">
        <p14:creationId xmlns:p14="http://schemas.microsoft.com/office/powerpoint/2010/main" val="3688301219"/>
      </p:ext>
    </p:extLst>
  </p:cSld>
  <p:clrMapOvr>
    <a:masterClrMapping/>
  </p:clrMapOvr>
  <p:transition spd="slow" advTm="0">
    <p:wipe dir="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FEB005CD-F5DF-4884-B4CB-34C772810B88}"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0B2D53C2-B0A1-4607-A0CC-A4F820E83B0B}" type="slidenum">
              <a:rPr lang="en-US" altLang="en-US"/>
              <a:pPr/>
              <a:t>‹#›</a:t>
            </a:fld>
            <a:endParaRPr lang="en-US" altLang="en-US"/>
          </a:p>
        </p:txBody>
      </p:sp>
    </p:spTree>
    <p:extLst>
      <p:ext uri="{BB962C8B-B14F-4D97-AF65-F5344CB8AC3E}">
        <p14:creationId xmlns:p14="http://schemas.microsoft.com/office/powerpoint/2010/main" val="2737022585"/>
      </p:ext>
    </p:extLst>
  </p:cSld>
  <p:clrMapOvr>
    <a:masterClrMapping/>
  </p:clrMapOvr>
  <p:transition spd="slow" advTm="0">
    <p:wipe dir="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543676" y="365125"/>
            <a:ext cx="1971675" cy="5811838"/>
          </a:xfrm>
        </p:spPr>
        <p:txBody>
          <a:bodyPr vert="eaVert"/>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a:xfrm>
            <a:off x="628652" y="365125"/>
            <a:ext cx="5800725"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DB57F3C8-8C54-4E56-8D70-9A93B9308D04}"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87EA11DC-7128-43B0-9E72-603DCEAF3E48}" type="slidenum">
              <a:rPr lang="en-US" altLang="en-US"/>
              <a:pPr/>
              <a:t>‹#›</a:t>
            </a:fld>
            <a:endParaRPr lang="en-US" altLang="en-US"/>
          </a:p>
        </p:txBody>
      </p:sp>
    </p:spTree>
    <p:extLst>
      <p:ext uri="{BB962C8B-B14F-4D97-AF65-F5344CB8AC3E}">
        <p14:creationId xmlns:p14="http://schemas.microsoft.com/office/powerpoint/2010/main" val="3316728396"/>
      </p:ext>
    </p:extLst>
  </p:cSld>
  <p:clrMapOvr>
    <a:masterClrMapping/>
  </p:clrMapOvr>
  <p:transition spd="slow" advTm="0">
    <p:wipe dir="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143000" y="1122363"/>
            <a:ext cx="6858000" cy="2387600"/>
          </a:xfrm>
        </p:spPr>
        <p:txBody>
          <a:bodyPr anchor="b"/>
          <a:lstStyle>
            <a:lvl1pPr algn="ctr">
              <a:defRPr sz="6000"/>
            </a:lvl1pPr>
          </a:lstStyle>
          <a:p>
            <a:r>
              <a:rPr lang="th-TH"/>
              <a:t>คลิกเพื่อแก้ไขสไตล์ชื่อเรื่องต้นแบบ</a:t>
            </a:r>
            <a:endParaRPr lang="en-US"/>
          </a:p>
        </p:txBody>
      </p:sp>
      <p:sp>
        <p:nvSpPr>
          <p:cNvPr id="3" name="ชื่อเรื่องรอง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a:p>
        </p:txBody>
      </p:sp>
      <p:sp>
        <p:nvSpPr>
          <p:cNvPr id="4" name="ตัวแทนวันที่ 3"/>
          <p:cNvSpPr>
            <a:spLocks noGrp="1"/>
          </p:cNvSpPr>
          <p:nvPr>
            <p:ph type="dt" sz="half" idx="10"/>
          </p:nvPr>
        </p:nvSpPr>
        <p:spPr/>
        <p:txBody>
          <a:bodyPr/>
          <a:lstStyle>
            <a:lvl1pPr>
              <a:defRPr/>
            </a:lvl1pPr>
          </a:lstStyle>
          <a:p>
            <a:pPr>
              <a:defRPr/>
            </a:pPr>
            <a:fld id="{56FFECC1-4243-483E-984E-7AE204B1A233}"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BDDA2E30-526C-4729-B5AD-D87A168BD779}" type="slidenum">
              <a:rPr lang="en-US" altLang="en-US"/>
              <a:pPr/>
              <a:t>‹#›</a:t>
            </a:fld>
            <a:endParaRPr lang="en-US" altLang="en-US"/>
          </a:p>
        </p:txBody>
      </p:sp>
    </p:spTree>
    <p:extLst>
      <p:ext uri="{BB962C8B-B14F-4D97-AF65-F5344CB8AC3E}">
        <p14:creationId xmlns:p14="http://schemas.microsoft.com/office/powerpoint/2010/main" val="3014303188"/>
      </p:ext>
    </p:extLst>
  </p:cSld>
  <p:clrMapOvr>
    <a:masterClrMapping/>
  </p:clrMapOvr>
  <p:transition spd="slow" advTm="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E763DF-5DE9-4D8F-BF0A-2BB79380DFB1}" type="datetimeFigureOut">
              <a:rPr lang="en-US"/>
              <a:pPr>
                <a:defRPr/>
              </a:pPr>
              <a:t>1/14/2024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B73216-DADF-43CB-A6E0-FB264D7B2C38}" type="slidenum">
              <a:rPr lang="en-US" altLang="en-US"/>
              <a:pPr/>
              <a:t>‹#›</a:t>
            </a:fld>
            <a:endParaRPr lang="en-US" altLang="en-US"/>
          </a:p>
        </p:txBody>
      </p:sp>
    </p:spTree>
    <p:extLst>
      <p:ext uri="{BB962C8B-B14F-4D97-AF65-F5344CB8AC3E}">
        <p14:creationId xmlns:p14="http://schemas.microsoft.com/office/powerpoint/2010/main" val="3696583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3"/>
          <p:cNvSpPr>
            <a:spLocks noGrp="1"/>
          </p:cNvSpPr>
          <p:nvPr>
            <p:ph type="dt" sz="half" idx="10"/>
          </p:nvPr>
        </p:nvSpPr>
        <p:spPr/>
        <p:txBody>
          <a:bodyPr/>
          <a:lstStyle>
            <a:lvl1pPr>
              <a:defRPr/>
            </a:lvl1pPr>
          </a:lstStyle>
          <a:p>
            <a:pPr>
              <a:defRPr/>
            </a:pPr>
            <a:fld id="{B150ACC9-132B-4DCF-9049-106E0879E7BE}" type="datetimeFigureOut">
              <a:rPr lang="zh-CN" altLang="en-US"/>
              <a:pPr>
                <a:defRPr/>
              </a:pPr>
              <a:t>2024/1/14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5A20815-ABCA-4A49-B982-E1400C16C753}" type="slidenum">
              <a:rPr lang="zh-CN" altLang="en-US"/>
              <a:pPr/>
              <a:t>‹#›</a:t>
            </a:fld>
            <a:endParaRPr lang="zh-CN" altLang="en-US"/>
          </a:p>
        </p:txBody>
      </p:sp>
    </p:spTree>
    <p:extLst>
      <p:ext uri="{BB962C8B-B14F-4D97-AF65-F5344CB8AC3E}">
        <p14:creationId xmlns:p14="http://schemas.microsoft.com/office/powerpoint/2010/main" val="938769012"/>
      </p:ext>
    </p:extLst>
  </p:cSld>
  <p:clrMapOvr>
    <a:masterClrMapping/>
  </p:clrMapOvr>
  <p:transition spd="slow">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43B9E9FC-C047-406A-8A66-0797739232DF}"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59D7F283-6573-4FB8-8DA5-21FC3F168D55}" type="slidenum">
              <a:rPr lang="en-US" altLang="en-US"/>
              <a:pPr/>
              <a:t>‹#›</a:t>
            </a:fld>
            <a:endParaRPr lang="en-US" altLang="en-US"/>
          </a:p>
        </p:txBody>
      </p:sp>
    </p:spTree>
    <p:extLst>
      <p:ext uri="{BB962C8B-B14F-4D97-AF65-F5344CB8AC3E}">
        <p14:creationId xmlns:p14="http://schemas.microsoft.com/office/powerpoint/2010/main" val="2578818922"/>
      </p:ext>
    </p:extLst>
  </p:cSld>
  <p:clrMapOvr>
    <a:masterClrMapping/>
  </p:clrMapOvr>
  <p:transition spd="slow" advTm="0">
    <p:wipe dir="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3887" y="1709738"/>
            <a:ext cx="7886700" cy="2852737"/>
          </a:xfrm>
        </p:spPr>
        <p:txBody>
          <a:bodyPr anchor="b"/>
          <a:lstStyle>
            <a:lvl1pPr>
              <a:defRPr sz="6000"/>
            </a:lvl1p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3887" y="458973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p:cNvSpPr>
            <a:spLocks noGrp="1"/>
          </p:cNvSpPr>
          <p:nvPr>
            <p:ph type="dt" sz="half" idx="10"/>
          </p:nvPr>
        </p:nvSpPr>
        <p:spPr/>
        <p:txBody>
          <a:bodyPr/>
          <a:lstStyle>
            <a:lvl1pPr>
              <a:defRPr/>
            </a:lvl1pPr>
          </a:lstStyle>
          <a:p>
            <a:pPr>
              <a:defRPr/>
            </a:pPr>
            <a:fld id="{A2CCD870-7703-46E0-9218-2C2A42451809}"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9EA440B6-B56F-4257-B90C-B4CDA9C57E80}" type="slidenum">
              <a:rPr lang="en-US" altLang="en-US"/>
              <a:pPr/>
              <a:t>‹#›</a:t>
            </a:fld>
            <a:endParaRPr lang="en-US" altLang="en-US"/>
          </a:p>
        </p:txBody>
      </p:sp>
    </p:spTree>
    <p:extLst>
      <p:ext uri="{BB962C8B-B14F-4D97-AF65-F5344CB8AC3E}">
        <p14:creationId xmlns:p14="http://schemas.microsoft.com/office/powerpoint/2010/main" val="2518334393"/>
      </p:ext>
    </p:extLst>
  </p:cSld>
  <p:clrMapOvr>
    <a:masterClrMapping/>
  </p:clrMapOvr>
  <p:transition spd="slow" advTm="0">
    <p:wipe dir="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sz="half" idx="1"/>
          </p:nvPr>
        </p:nvSpPr>
        <p:spPr>
          <a:xfrm>
            <a:off x="6286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เนื้อหา 3"/>
          <p:cNvSpPr>
            <a:spLocks noGrp="1"/>
          </p:cNvSpPr>
          <p:nvPr>
            <p:ph sz="half" idx="2"/>
          </p:nvPr>
        </p:nvSpPr>
        <p:spPr>
          <a:xfrm>
            <a:off x="46291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วันที่ 3"/>
          <p:cNvSpPr>
            <a:spLocks noGrp="1"/>
          </p:cNvSpPr>
          <p:nvPr>
            <p:ph type="dt" sz="half" idx="10"/>
          </p:nvPr>
        </p:nvSpPr>
        <p:spPr/>
        <p:txBody>
          <a:bodyPr/>
          <a:lstStyle>
            <a:lvl1pPr>
              <a:defRPr/>
            </a:lvl1pPr>
          </a:lstStyle>
          <a:p>
            <a:pPr>
              <a:defRPr/>
            </a:pPr>
            <a:fld id="{9C8B0F21-8672-4D67-BFF4-FDEE260C47C7}"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4CAE06B9-403F-446A-9A06-0374914C4946}" type="slidenum">
              <a:rPr lang="en-US" altLang="en-US"/>
              <a:pPr/>
              <a:t>‹#›</a:t>
            </a:fld>
            <a:endParaRPr lang="en-US" altLang="en-US"/>
          </a:p>
        </p:txBody>
      </p:sp>
    </p:spTree>
    <p:extLst>
      <p:ext uri="{BB962C8B-B14F-4D97-AF65-F5344CB8AC3E}">
        <p14:creationId xmlns:p14="http://schemas.microsoft.com/office/powerpoint/2010/main" val="515689209"/>
      </p:ext>
    </p:extLst>
  </p:cSld>
  <p:clrMapOvr>
    <a:masterClrMapping/>
  </p:clrMapOvr>
  <p:transition spd="slow" advTm="0">
    <p:wipe dir="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365126"/>
            <a:ext cx="7886700" cy="1325563"/>
          </a:xfrm>
        </p:spPr>
        <p:txBody>
          <a:body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p:cNvSpPr>
            <a:spLocks noGrp="1"/>
          </p:cNvSpPr>
          <p:nvPr>
            <p:ph sz="half" idx="2"/>
          </p:nvPr>
        </p:nvSpPr>
        <p:spPr>
          <a:xfrm>
            <a:off x="629842" y="2505075"/>
            <a:ext cx="3868340"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ข้อความ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p:cNvSpPr>
            <a:spLocks noGrp="1"/>
          </p:cNvSpPr>
          <p:nvPr>
            <p:ph sz="quarter" idx="4"/>
          </p:nvPr>
        </p:nvSpPr>
        <p:spPr>
          <a:xfrm>
            <a:off x="4629152" y="2505075"/>
            <a:ext cx="3887391"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7" name="ตัวแทนวันที่ 3"/>
          <p:cNvSpPr>
            <a:spLocks noGrp="1"/>
          </p:cNvSpPr>
          <p:nvPr>
            <p:ph type="dt" sz="half" idx="10"/>
          </p:nvPr>
        </p:nvSpPr>
        <p:spPr/>
        <p:txBody>
          <a:bodyPr/>
          <a:lstStyle>
            <a:lvl1pPr>
              <a:defRPr/>
            </a:lvl1pPr>
          </a:lstStyle>
          <a:p>
            <a:pPr>
              <a:defRPr/>
            </a:pPr>
            <a:fld id="{6D406CD2-5423-4C3F-9E2D-80A28EB49534}" type="datetimeFigureOut">
              <a:rPr lang="en-US"/>
              <a:pPr>
                <a:defRPr/>
              </a:pPr>
              <a:t>1/14/2024</a:t>
            </a:fld>
            <a:endParaRPr lang="en-US"/>
          </a:p>
        </p:txBody>
      </p:sp>
      <p:sp>
        <p:nvSpPr>
          <p:cNvPr id="8" name="ตัวแทนท้ายกระดาษ 4"/>
          <p:cNvSpPr>
            <a:spLocks noGrp="1"/>
          </p:cNvSpPr>
          <p:nvPr>
            <p:ph type="ftr" sz="quarter" idx="11"/>
          </p:nvPr>
        </p:nvSpPr>
        <p:spPr/>
        <p:txBody>
          <a:bodyPr/>
          <a:lstStyle>
            <a:lvl1pPr>
              <a:defRPr/>
            </a:lvl1pPr>
          </a:lstStyle>
          <a:p>
            <a:pPr>
              <a:defRPr/>
            </a:pPr>
            <a:endParaRPr lang="en-US"/>
          </a:p>
        </p:txBody>
      </p:sp>
      <p:sp>
        <p:nvSpPr>
          <p:cNvPr id="9" name="ตัวแทนหมายเลขสไลด์ 5"/>
          <p:cNvSpPr>
            <a:spLocks noGrp="1"/>
          </p:cNvSpPr>
          <p:nvPr>
            <p:ph type="sldNum" sz="quarter" idx="12"/>
          </p:nvPr>
        </p:nvSpPr>
        <p:spPr/>
        <p:txBody>
          <a:bodyPr/>
          <a:lstStyle>
            <a:lvl1pPr>
              <a:defRPr/>
            </a:lvl1pPr>
          </a:lstStyle>
          <a:p>
            <a:fld id="{4EA61FAD-A07C-4D58-80D1-633D2D00BA2E}" type="slidenum">
              <a:rPr lang="en-US" altLang="en-US"/>
              <a:pPr/>
              <a:t>‹#›</a:t>
            </a:fld>
            <a:endParaRPr lang="en-US" altLang="en-US"/>
          </a:p>
        </p:txBody>
      </p:sp>
    </p:spTree>
    <p:extLst>
      <p:ext uri="{BB962C8B-B14F-4D97-AF65-F5344CB8AC3E}">
        <p14:creationId xmlns:p14="http://schemas.microsoft.com/office/powerpoint/2010/main" val="2416911944"/>
      </p:ext>
    </p:extLst>
  </p:cSld>
  <p:clrMapOvr>
    <a:masterClrMapping/>
  </p:clrMapOvr>
  <p:transition spd="slow" advTm="0">
    <p:wipe dir="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วันที่ 3"/>
          <p:cNvSpPr>
            <a:spLocks noGrp="1"/>
          </p:cNvSpPr>
          <p:nvPr>
            <p:ph type="dt" sz="half" idx="10"/>
          </p:nvPr>
        </p:nvSpPr>
        <p:spPr/>
        <p:txBody>
          <a:bodyPr/>
          <a:lstStyle>
            <a:lvl1pPr>
              <a:defRPr/>
            </a:lvl1pPr>
          </a:lstStyle>
          <a:p>
            <a:pPr>
              <a:defRPr/>
            </a:pPr>
            <a:fld id="{A33F047E-C95F-481D-9B1E-947EDB8A62B6}" type="datetimeFigureOut">
              <a:rPr lang="en-US"/>
              <a:pPr>
                <a:defRPr/>
              </a:pPr>
              <a:t>1/14/2024</a:t>
            </a:fld>
            <a:endParaRPr lang="en-US"/>
          </a:p>
        </p:txBody>
      </p:sp>
      <p:sp>
        <p:nvSpPr>
          <p:cNvPr id="4" name="ตัวแทนท้ายกระดาษ 4"/>
          <p:cNvSpPr>
            <a:spLocks noGrp="1"/>
          </p:cNvSpPr>
          <p:nvPr>
            <p:ph type="ftr" sz="quarter" idx="11"/>
          </p:nvPr>
        </p:nvSpPr>
        <p:spPr/>
        <p:txBody>
          <a:bodyPr/>
          <a:lstStyle>
            <a:lvl1pPr>
              <a:defRPr/>
            </a:lvl1pPr>
          </a:lstStyle>
          <a:p>
            <a:pPr>
              <a:defRPr/>
            </a:pPr>
            <a:endParaRPr lang="en-US"/>
          </a:p>
        </p:txBody>
      </p:sp>
      <p:sp>
        <p:nvSpPr>
          <p:cNvPr id="5" name="ตัวแทนหมายเลขสไลด์ 5"/>
          <p:cNvSpPr>
            <a:spLocks noGrp="1"/>
          </p:cNvSpPr>
          <p:nvPr>
            <p:ph type="sldNum" sz="quarter" idx="12"/>
          </p:nvPr>
        </p:nvSpPr>
        <p:spPr/>
        <p:txBody>
          <a:bodyPr/>
          <a:lstStyle>
            <a:lvl1pPr>
              <a:defRPr/>
            </a:lvl1pPr>
          </a:lstStyle>
          <a:p>
            <a:fld id="{3223F1D1-68F4-4CE6-B238-D10E2CA1A241}" type="slidenum">
              <a:rPr lang="en-US" altLang="en-US"/>
              <a:pPr/>
              <a:t>‹#›</a:t>
            </a:fld>
            <a:endParaRPr lang="en-US" altLang="en-US"/>
          </a:p>
        </p:txBody>
      </p:sp>
    </p:spTree>
    <p:extLst>
      <p:ext uri="{BB962C8B-B14F-4D97-AF65-F5344CB8AC3E}">
        <p14:creationId xmlns:p14="http://schemas.microsoft.com/office/powerpoint/2010/main" val="2093476867"/>
      </p:ext>
    </p:extLst>
  </p:cSld>
  <p:clrMapOvr>
    <a:masterClrMapping/>
  </p:clrMapOvr>
  <p:transition spd="slow" advTm="0">
    <p:wipe dir="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3"/>
          <p:cNvSpPr>
            <a:spLocks noGrp="1"/>
          </p:cNvSpPr>
          <p:nvPr>
            <p:ph type="dt" sz="half" idx="10"/>
          </p:nvPr>
        </p:nvSpPr>
        <p:spPr/>
        <p:txBody>
          <a:bodyPr/>
          <a:lstStyle>
            <a:lvl1pPr>
              <a:defRPr/>
            </a:lvl1pPr>
          </a:lstStyle>
          <a:p>
            <a:pPr>
              <a:defRPr/>
            </a:pPr>
            <a:fld id="{2DD50101-CB32-4BCE-8211-5E34A733A049}" type="datetimeFigureOut">
              <a:rPr lang="en-US"/>
              <a:pPr>
                <a:defRPr/>
              </a:pPr>
              <a:t>1/14/2024</a:t>
            </a:fld>
            <a:endParaRPr lang="en-US"/>
          </a:p>
        </p:txBody>
      </p:sp>
      <p:sp>
        <p:nvSpPr>
          <p:cNvPr id="3" name="ตัวแทนท้ายกระดาษ 4"/>
          <p:cNvSpPr>
            <a:spLocks noGrp="1"/>
          </p:cNvSpPr>
          <p:nvPr>
            <p:ph type="ftr" sz="quarter" idx="11"/>
          </p:nvPr>
        </p:nvSpPr>
        <p:spPr/>
        <p:txBody>
          <a:bodyPr/>
          <a:lstStyle>
            <a:lvl1pPr>
              <a:defRPr/>
            </a:lvl1pPr>
          </a:lstStyle>
          <a:p>
            <a:pPr>
              <a:defRPr/>
            </a:pPr>
            <a:endParaRPr lang="en-US"/>
          </a:p>
        </p:txBody>
      </p:sp>
      <p:sp>
        <p:nvSpPr>
          <p:cNvPr id="4" name="ตัวแทนหมายเลขสไลด์ 5"/>
          <p:cNvSpPr>
            <a:spLocks noGrp="1"/>
          </p:cNvSpPr>
          <p:nvPr>
            <p:ph type="sldNum" sz="quarter" idx="12"/>
          </p:nvPr>
        </p:nvSpPr>
        <p:spPr/>
        <p:txBody>
          <a:bodyPr/>
          <a:lstStyle>
            <a:lvl1pPr>
              <a:defRPr/>
            </a:lvl1pPr>
          </a:lstStyle>
          <a:p>
            <a:fld id="{6E1F790A-6848-4B64-AC66-71B2204D13F2}" type="slidenum">
              <a:rPr lang="en-US" altLang="en-US"/>
              <a:pPr/>
              <a:t>‹#›</a:t>
            </a:fld>
            <a:endParaRPr lang="en-US" altLang="en-US"/>
          </a:p>
        </p:txBody>
      </p:sp>
    </p:spTree>
    <p:extLst>
      <p:ext uri="{BB962C8B-B14F-4D97-AF65-F5344CB8AC3E}">
        <p14:creationId xmlns:p14="http://schemas.microsoft.com/office/powerpoint/2010/main" val="2912026217"/>
      </p:ext>
    </p:extLst>
  </p:cSld>
  <p:clrMapOvr>
    <a:masterClrMapping/>
  </p:clrMapOvr>
  <p:transition spd="slow" advTm="0">
    <p:wipe dir="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F6B901F3-6F8B-436D-A0F1-B5F79248788A}"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274B01EA-629D-4ACB-B8BF-5462A9274BC4}" type="slidenum">
              <a:rPr lang="en-US" altLang="en-US"/>
              <a:pPr/>
              <a:t>‹#›</a:t>
            </a:fld>
            <a:endParaRPr lang="en-US" altLang="en-US"/>
          </a:p>
        </p:txBody>
      </p:sp>
    </p:spTree>
    <p:extLst>
      <p:ext uri="{BB962C8B-B14F-4D97-AF65-F5344CB8AC3E}">
        <p14:creationId xmlns:p14="http://schemas.microsoft.com/office/powerpoint/2010/main" val="287303866"/>
      </p:ext>
    </p:extLst>
  </p:cSld>
  <p:clrMapOvr>
    <a:masterClrMapping/>
  </p:clrMapOvr>
  <p:transition spd="slow" advTm="0">
    <p:wipe dir="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รูปภาพ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AB461D09-81FD-4B1E-B39C-1BBAA0A960E5}"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B73E28B1-12EF-4D5A-94F3-2C2FAFAD866D}" type="slidenum">
              <a:rPr lang="en-US" altLang="en-US"/>
              <a:pPr/>
              <a:t>‹#›</a:t>
            </a:fld>
            <a:endParaRPr lang="en-US" altLang="en-US"/>
          </a:p>
        </p:txBody>
      </p:sp>
    </p:spTree>
    <p:extLst>
      <p:ext uri="{BB962C8B-B14F-4D97-AF65-F5344CB8AC3E}">
        <p14:creationId xmlns:p14="http://schemas.microsoft.com/office/powerpoint/2010/main" val="3477567980"/>
      </p:ext>
    </p:extLst>
  </p:cSld>
  <p:clrMapOvr>
    <a:masterClrMapping/>
  </p:clrMapOvr>
  <p:transition spd="slow" advTm="0">
    <p:wipe dir="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7E3A32AB-E984-4068-AD73-9F881497CB84}"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95E7F771-5B76-457E-83E8-36F0268543AB}" type="slidenum">
              <a:rPr lang="en-US" altLang="en-US"/>
              <a:pPr/>
              <a:t>‹#›</a:t>
            </a:fld>
            <a:endParaRPr lang="en-US" altLang="en-US"/>
          </a:p>
        </p:txBody>
      </p:sp>
    </p:spTree>
    <p:extLst>
      <p:ext uri="{BB962C8B-B14F-4D97-AF65-F5344CB8AC3E}">
        <p14:creationId xmlns:p14="http://schemas.microsoft.com/office/powerpoint/2010/main" val="1276183577"/>
      </p:ext>
    </p:extLst>
  </p:cSld>
  <p:clrMapOvr>
    <a:masterClrMapping/>
  </p:clrMapOvr>
  <p:transition spd="slow" advTm="0">
    <p:wipe dir="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543676" y="365125"/>
            <a:ext cx="1971675" cy="5811838"/>
          </a:xfrm>
        </p:spPr>
        <p:txBody>
          <a:bodyPr vert="eaVert"/>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a:xfrm>
            <a:off x="628652" y="365125"/>
            <a:ext cx="5800725"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3C3CB4F9-A0C5-466D-883D-023F6E3126C8}"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99D89938-997A-4A1D-81DB-871B60265557}" type="slidenum">
              <a:rPr lang="en-US" altLang="en-US"/>
              <a:pPr/>
              <a:t>‹#›</a:t>
            </a:fld>
            <a:endParaRPr lang="en-US" altLang="en-US"/>
          </a:p>
        </p:txBody>
      </p:sp>
    </p:spTree>
    <p:extLst>
      <p:ext uri="{BB962C8B-B14F-4D97-AF65-F5344CB8AC3E}">
        <p14:creationId xmlns:p14="http://schemas.microsoft.com/office/powerpoint/2010/main" val="862575263"/>
      </p:ext>
    </p:extLst>
  </p:cSld>
  <p:clrMapOvr>
    <a:masterClrMapping/>
  </p:clrMapOvr>
  <p:transition spd="slow" advTm="0">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778E9151-7427-44CA-8521-B60F72C929C4}"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CF2D64D-B51A-42D7-8565-46166FAAB5A7}" type="slidenum">
              <a:rPr lang="zh-CN" altLang="en-US"/>
              <a:pPr/>
              <a:t>‹#›</a:t>
            </a:fld>
            <a:endParaRPr lang="zh-CN" altLang="en-US"/>
          </a:p>
        </p:txBody>
      </p:sp>
    </p:spTree>
    <p:extLst>
      <p:ext uri="{BB962C8B-B14F-4D97-AF65-F5344CB8AC3E}">
        <p14:creationId xmlns:p14="http://schemas.microsoft.com/office/powerpoint/2010/main" val="2146100752"/>
      </p:ext>
    </p:extLst>
  </p:cSld>
  <p:clrMapOvr>
    <a:masterClrMapping/>
  </p:clrMapOvr>
  <p:transition spd="slow">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143000" y="1122363"/>
            <a:ext cx="6858000" cy="2387600"/>
          </a:xfrm>
        </p:spPr>
        <p:txBody>
          <a:bodyPr anchor="b"/>
          <a:lstStyle>
            <a:lvl1pPr algn="ctr">
              <a:defRPr sz="6000"/>
            </a:lvl1pPr>
          </a:lstStyle>
          <a:p>
            <a:r>
              <a:rPr lang="th-TH"/>
              <a:t>คลิกเพื่อแก้ไขสไตล์ชื่อเรื่องต้นแบบ</a:t>
            </a:r>
            <a:endParaRPr lang="en-US"/>
          </a:p>
        </p:txBody>
      </p:sp>
      <p:sp>
        <p:nvSpPr>
          <p:cNvPr id="3" name="ชื่อเรื่องรอง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a:p>
        </p:txBody>
      </p:sp>
      <p:sp>
        <p:nvSpPr>
          <p:cNvPr id="4" name="ตัวแทนวันที่ 3"/>
          <p:cNvSpPr>
            <a:spLocks noGrp="1"/>
          </p:cNvSpPr>
          <p:nvPr>
            <p:ph type="dt" sz="half" idx="10"/>
          </p:nvPr>
        </p:nvSpPr>
        <p:spPr/>
        <p:txBody>
          <a:bodyPr/>
          <a:lstStyle>
            <a:lvl1pPr>
              <a:defRPr/>
            </a:lvl1pPr>
          </a:lstStyle>
          <a:p>
            <a:pPr>
              <a:defRPr/>
            </a:pPr>
            <a:fld id="{40A6D8FB-A30E-4112-910B-E881FBF68DE0}"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CFBF7EA9-1A50-4D4B-A478-AA270E6E8808}" type="slidenum">
              <a:rPr lang="en-US" altLang="en-US"/>
              <a:pPr/>
              <a:t>‹#›</a:t>
            </a:fld>
            <a:endParaRPr lang="en-US" altLang="en-US"/>
          </a:p>
        </p:txBody>
      </p:sp>
    </p:spTree>
    <p:extLst>
      <p:ext uri="{BB962C8B-B14F-4D97-AF65-F5344CB8AC3E}">
        <p14:creationId xmlns:p14="http://schemas.microsoft.com/office/powerpoint/2010/main" val="3675940157"/>
      </p:ext>
    </p:extLst>
  </p:cSld>
  <p:clrMapOvr>
    <a:masterClrMapping/>
  </p:clrMapOvr>
  <p:transition spd="slow" advTm="0">
    <p:wipe dir="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A8F7A3CE-D506-402A-B361-AB55EA4BD1DA}"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56F7F5A5-2F10-4962-ABAC-E2EB7386D263}" type="slidenum">
              <a:rPr lang="en-US" altLang="en-US"/>
              <a:pPr/>
              <a:t>‹#›</a:t>
            </a:fld>
            <a:endParaRPr lang="en-US" altLang="en-US"/>
          </a:p>
        </p:txBody>
      </p:sp>
    </p:spTree>
    <p:extLst>
      <p:ext uri="{BB962C8B-B14F-4D97-AF65-F5344CB8AC3E}">
        <p14:creationId xmlns:p14="http://schemas.microsoft.com/office/powerpoint/2010/main" val="2136049230"/>
      </p:ext>
    </p:extLst>
  </p:cSld>
  <p:clrMapOvr>
    <a:masterClrMapping/>
  </p:clrMapOvr>
  <p:transition spd="slow" advTm="0">
    <p:wipe dir="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3887" y="1709738"/>
            <a:ext cx="7886700" cy="2852737"/>
          </a:xfrm>
        </p:spPr>
        <p:txBody>
          <a:bodyPr anchor="b"/>
          <a:lstStyle>
            <a:lvl1pPr>
              <a:defRPr sz="6000"/>
            </a:lvl1p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3887" y="458973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p:cNvSpPr>
            <a:spLocks noGrp="1"/>
          </p:cNvSpPr>
          <p:nvPr>
            <p:ph type="dt" sz="half" idx="10"/>
          </p:nvPr>
        </p:nvSpPr>
        <p:spPr/>
        <p:txBody>
          <a:bodyPr/>
          <a:lstStyle>
            <a:lvl1pPr>
              <a:defRPr/>
            </a:lvl1pPr>
          </a:lstStyle>
          <a:p>
            <a:pPr>
              <a:defRPr/>
            </a:pPr>
            <a:fld id="{25EB3421-5905-491D-8628-A61268D2C2CF}"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6ACF69DE-CC4A-4B7B-9C61-1BB563CFDB01}" type="slidenum">
              <a:rPr lang="en-US" altLang="en-US"/>
              <a:pPr/>
              <a:t>‹#›</a:t>
            </a:fld>
            <a:endParaRPr lang="en-US" altLang="en-US"/>
          </a:p>
        </p:txBody>
      </p:sp>
    </p:spTree>
    <p:extLst>
      <p:ext uri="{BB962C8B-B14F-4D97-AF65-F5344CB8AC3E}">
        <p14:creationId xmlns:p14="http://schemas.microsoft.com/office/powerpoint/2010/main" val="3959101560"/>
      </p:ext>
    </p:extLst>
  </p:cSld>
  <p:clrMapOvr>
    <a:masterClrMapping/>
  </p:clrMapOvr>
  <p:transition spd="slow" advTm="0">
    <p:wipe dir="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sz="half" idx="1"/>
          </p:nvPr>
        </p:nvSpPr>
        <p:spPr>
          <a:xfrm>
            <a:off x="6286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เนื้อหา 3"/>
          <p:cNvSpPr>
            <a:spLocks noGrp="1"/>
          </p:cNvSpPr>
          <p:nvPr>
            <p:ph sz="half" idx="2"/>
          </p:nvPr>
        </p:nvSpPr>
        <p:spPr>
          <a:xfrm>
            <a:off x="46291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วันที่ 3"/>
          <p:cNvSpPr>
            <a:spLocks noGrp="1"/>
          </p:cNvSpPr>
          <p:nvPr>
            <p:ph type="dt" sz="half" idx="10"/>
          </p:nvPr>
        </p:nvSpPr>
        <p:spPr/>
        <p:txBody>
          <a:bodyPr/>
          <a:lstStyle>
            <a:lvl1pPr>
              <a:defRPr/>
            </a:lvl1pPr>
          </a:lstStyle>
          <a:p>
            <a:pPr>
              <a:defRPr/>
            </a:pPr>
            <a:fld id="{CEE80F70-3A7D-4A62-9F57-7D867BD2670B}"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EBF6E99F-DF77-4504-B852-760608EE7611}" type="slidenum">
              <a:rPr lang="en-US" altLang="en-US"/>
              <a:pPr/>
              <a:t>‹#›</a:t>
            </a:fld>
            <a:endParaRPr lang="en-US" altLang="en-US"/>
          </a:p>
        </p:txBody>
      </p:sp>
    </p:spTree>
    <p:extLst>
      <p:ext uri="{BB962C8B-B14F-4D97-AF65-F5344CB8AC3E}">
        <p14:creationId xmlns:p14="http://schemas.microsoft.com/office/powerpoint/2010/main" val="3816439904"/>
      </p:ext>
    </p:extLst>
  </p:cSld>
  <p:clrMapOvr>
    <a:masterClrMapping/>
  </p:clrMapOvr>
  <p:transition spd="slow" advTm="0">
    <p:wipe dir="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365126"/>
            <a:ext cx="7886700" cy="1325563"/>
          </a:xfrm>
        </p:spPr>
        <p:txBody>
          <a:body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p:cNvSpPr>
            <a:spLocks noGrp="1"/>
          </p:cNvSpPr>
          <p:nvPr>
            <p:ph sz="half" idx="2"/>
          </p:nvPr>
        </p:nvSpPr>
        <p:spPr>
          <a:xfrm>
            <a:off x="629842" y="2505075"/>
            <a:ext cx="3868340"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ข้อความ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p:cNvSpPr>
            <a:spLocks noGrp="1"/>
          </p:cNvSpPr>
          <p:nvPr>
            <p:ph sz="quarter" idx="4"/>
          </p:nvPr>
        </p:nvSpPr>
        <p:spPr>
          <a:xfrm>
            <a:off x="4629152" y="2505075"/>
            <a:ext cx="3887391"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7" name="ตัวแทนวันที่ 3"/>
          <p:cNvSpPr>
            <a:spLocks noGrp="1"/>
          </p:cNvSpPr>
          <p:nvPr>
            <p:ph type="dt" sz="half" idx="10"/>
          </p:nvPr>
        </p:nvSpPr>
        <p:spPr/>
        <p:txBody>
          <a:bodyPr/>
          <a:lstStyle>
            <a:lvl1pPr>
              <a:defRPr/>
            </a:lvl1pPr>
          </a:lstStyle>
          <a:p>
            <a:pPr>
              <a:defRPr/>
            </a:pPr>
            <a:fld id="{39C98214-A709-483C-AB24-B833D6CBD637}" type="datetimeFigureOut">
              <a:rPr lang="en-US"/>
              <a:pPr>
                <a:defRPr/>
              </a:pPr>
              <a:t>1/14/2024</a:t>
            </a:fld>
            <a:endParaRPr lang="en-US"/>
          </a:p>
        </p:txBody>
      </p:sp>
      <p:sp>
        <p:nvSpPr>
          <p:cNvPr id="8" name="ตัวแทนท้ายกระดาษ 4"/>
          <p:cNvSpPr>
            <a:spLocks noGrp="1"/>
          </p:cNvSpPr>
          <p:nvPr>
            <p:ph type="ftr" sz="quarter" idx="11"/>
          </p:nvPr>
        </p:nvSpPr>
        <p:spPr/>
        <p:txBody>
          <a:bodyPr/>
          <a:lstStyle>
            <a:lvl1pPr>
              <a:defRPr/>
            </a:lvl1pPr>
          </a:lstStyle>
          <a:p>
            <a:pPr>
              <a:defRPr/>
            </a:pPr>
            <a:endParaRPr lang="en-US"/>
          </a:p>
        </p:txBody>
      </p:sp>
      <p:sp>
        <p:nvSpPr>
          <p:cNvPr id="9" name="ตัวแทนหมายเลขสไลด์ 5"/>
          <p:cNvSpPr>
            <a:spLocks noGrp="1"/>
          </p:cNvSpPr>
          <p:nvPr>
            <p:ph type="sldNum" sz="quarter" idx="12"/>
          </p:nvPr>
        </p:nvSpPr>
        <p:spPr/>
        <p:txBody>
          <a:bodyPr/>
          <a:lstStyle>
            <a:lvl1pPr>
              <a:defRPr/>
            </a:lvl1pPr>
          </a:lstStyle>
          <a:p>
            <a:fld id="{097E76C5-31FE-422B-B50D-CF4AEE08E058}" type="slidenum">
              <a:rPr lang="en-US" altLang="en-US"/>
              <a:pPr/>
              <a:t>‹#›</a:t>
            </a:fld>
            <a:endParaRPr lang="en-US" altLang="en-US"/>
          </a:p>
        </p:txBody>
      </p:sp>
    </p:spTree>
    <p:extLst>
      <p:ext uri="{BB962C8B-B14F-4D97-AF65-F5344CB8AC3E}">
        <p14:creationId xmlns:p14="http://schemas.microsoft.com/office/powerpoint/2010/main" val="3962543648"/>
      </p:ext>
    </p:extLst>
  </p:cSld>
  <p:clrMapOvr>
    <a:masterClrMapping/>
  </p:clrMapOvr>
  <p:transition spd="slow" advTm="0">
    <p:wipe dir="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วันที่ 3"/>
          <p:cNvSpPr>
            <a:spLocks noGrp="1"/>
          </p:cNvSpPr>
          <p:nvPr>
            <p:ph type="dt" sz="half" idx="10"/>
          </p:nvPr>
        </p:nvSpPr>
        <p:spPr/>
        <p:txBody>
          <a:bodyPr/>
          <a:lstStyle>
            <a:lvl1pPr>
              <a:defRPr/>
            </a:lvl1pPr>
          </a:lstStyle>
          <a:p>
            <a:pPr>
              <a:defRPr/>
            </a:pPr>
            <a:fld id="{27F205A9-BB26-4AE6-90B3-0BA7BD2F38A0}" type="datetimeFigureOut">
              <a:rPr lang="en-US"/>
              <a:pPr>
                <a:defRPr/>
              </a:pPr>
              <a:t>1/14/2024</a:t>
            </a:fld>
            <a:endParaRPr lang="en-US"/>
          </a:p>
        </p:txBody>
      </p:sp>
      <p:sp>
        <p:nvSpPr>
          <p:cNvPr id="4" name="ตัวแทนท้ายกระดาษ 4"/>
          <p:cNvSpPr>
            <a:spLocks noGrp="1"/>
          </p:cNvSpPr>
          <p:nvPr>
            <p:ph type="ftr" sz="quarter" idx="11"/>
          </p:nvPr>
        </p:nvSpPr>
        <p:spPr/>
        <p:txBody>
          <a:bodyPr/>
          <a:lstStyle>
            <a:lvl1pPr>
              <a:defRPr/>
            </a:lvl1pPr>
          </a:lstStyle>
          <a:p>
            <a:pPr>
              <a:defRPr/>
            </a:pPr>
            <a:endParaRPr lang="en-US"/>
          </a:p>
        </p:txBody>
      </p:sp>
      <p:sp>
        <p:nvSpPr>
          <p:cNvPr id="5" name="ตัวแทนหมายเลขสไลด์ 5"/>
          <p:cNvSpPr>
            <a:spLocks noGrp="1"/>
          </p:cNvSpPr>
          <p:nvPr>
            <p:ph type="sldNum" sz="quarter" idx="12"/>
          </p:nvPr>
        </p:nvSpPr>
        <p:spPr/>
        <p:txBody>
          <a:bodyPr/>
          <a:lstStyle>
            <a:lvl1pPr>
              <a:defRPr/>
            </a:lvl1pPr>
          </a:lstStyle>
          <a:p>
            <a:fld id="{A27A0523-A852-4398-8BB9-68284E8734FB}" type="slidenum">
              <a:rPr lang="en-US" altLang="en-US"/>
              <a:pPr/>
              <a:t>‹#›</a:t>
            </a:fld>
            <a:endParaRPr lang="en-US" altLang="en-US"/>
          </a:p>
        </p:txBody>
      </p:sp>
    </p:spTree>
    <p:extLst>
      <p:ext uri="{BB962C8B-B14F-4D97-AF65-F5344CB8AC3E}">
        <p14:creationId xmlns:p14="http://schemas.microsoft.com/office/powerpoint/2010/main" val="1093804601"/>
      </p:ext>
    </p:extLst>
  </p:cSld>
  <p:clrMapOvr>
    <a:masterClrMapping/>
  </p:clrMapOvr>
  <p:transition spd="slow" advTm="0">
    <p:wipe dir="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3"/>
          <p:cNvSpPr>
            <a:spLocks noGrp="1"/>
          </p:cNvSpPr>
          <p:nvPr>
            <p:ph type="dt" sz="half" idx="10"/>
          </p:nvPr>
        </p:nvSpPr>
        <p:spPr/>
        <p:txBody>
          <a:bodyPr/>
          <a:lstStyle>
            <a:lvl1pPr>
              <a:defRPr/>
            </a:lvl1pPr>
          </a:lstStyle>
          <a:p>
            <a:pPr>
              <a:defRPr/>
            </a:pPr>
            <a:fld id="{BA762C24-4836-4D52-900C-CFA4D5E58558}" type="datetimeFigureOut">
              <a:rPr lang="en-US"/>
              <a:pPr>
                <a:defRPr/>
              </a:pPr>
              <a:t>1/14/2024</a:t>
            </a:fld>
            <a:endParaRPr lang="en-US"/>
          </a:p>
        </p:txBody>
      </p:sp>
      <p:sp>
        <p:nvSpPr>
          <p:cNvPr id="3" name="ตัวแทนท้ายกระดาษ 4"/>
          <p:cNvSpPr>
            <a:spLocks noGrp="1"/>
          </p:cNvSpPr>
          <p:nvPr>
            <p:ph type="ftr" sz="quarter" idx="11"/>
          </p:nvPr>
        </p:nvSpPr>
        <p:spPr/>
        <p:txBody>
          <a:bodyPr/>
          <a:lstStyle>
            <a:lvl1pPr>
              <a:defRPr/>
            </a:lvl1pPr>
          </a:lstStyle>
          <a:p>
            <a:pPr>
              <a:defRPr/>
            </a:pPr>
            <a:endParaRPr lang="en-US"/>
          </a:p>
        </p:txBody>
      </p:sp>
      <p:sp>
        <p:nvSpPr>
          <p:cNvPr id="4" name="ตัวแทนหมายเลขสไลด์ 5"/>
          <p:cNvSpPr>
            <a:spLocks noGrp="1"/>
          </p:cNvSpPr>
          <p:nvPr>
            <p:ph type="sldNum" sz="quarter" idx="12"/>
          </p:nvPr>
        </p:nvSpPr>
        <p:spPr/>
        <p:txBody>
          <a:bodyPr/>
          <a:lstStyle>
            <a:lvl1pPr>
              <a:defRPr/>
            </a:lvl1pPr>
          </a:lstStyle>
          <a:p>
            <a:fld id="{A35CCE20-EFC5-4066-A2F1-9A37ADFDE26E}" type="slidenum">
              <a:rPr lang="en-US" altLang="en-US"/>
              <a:pPr/>
              <a:t>‹#›</a:t>
            </a:fld>
            <a:endParaRPr lang="en-US" altLang="en-US"/>
          </a:p>
        </p:txBody>
      </p:sp>
    </p:spTree>
    <p:extLst>
      <p:ext uri="{BB962C8B-B14F-4D97-AF65-F5344CB8AC3E}">
        <p14:creationId xmlns:p14="http://schemas.microsoft.com/office/powerpoint/2010/main" val="1199759585"/>
      </p:ext>
    </p:extLst>
  </p:cSld>
  <p:clrMapOvr>
    <a:masterClrMapping/>
  </p:clrMapOvr>
  <p:transition spd="slow" advTm="0">
    <p:wipe dir="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E697E69D-9D0A-49BE-A246-DF3132424F63}"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2735A4A1-CBA1-41DC-807F-F3954190D5E9}" type="slidenum">
              <a:rPr lang="en-US" altLang="en-US"/>
              <a:pPr/>
              <a:t>‹#›</a:t>
            </a:fld>
            <a:endParaRPr lang="en-US" altLang="en-US"/>
          </a:p>
        </p:txBody>
      </p:sp>
    </p:spTree>
    <p:extLst>
      <p:ext uri="{BB962C8B-B14F-4D97-AF65-F5344CB8AC3E}">
        <p14:creationId xmlns:p14="http://schemas.microsoft.com/office/powerpoint/2010/main" val="2771072501"/>
      </p:ext>
    </p:extLst>
  </p:cSld>
  <p:clrMapOvr>
    <a:masterClrMapping/>
  </p:clrMapOvr>
  <p:transition spd="slow" advTm="0">
    <p:wipe dir="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รูปภาพ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79FE4725-A91F-489F-BF28-D6D7715501ED}"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B9B67982-BDB6-44FF-89B7-64FA35A47CB2}" type="slidenum">
              <a:rPr lang="en-US" altLang="en-US"/>
              <a:pPr/>
              <a:t>‹#›</a:t>
            </a:fld>
            <a:endParaRPr lang="en-US" altLang="en-US"/>
          </a:p>
        </p:txBody>
      </p:sp>
    </p:spTree>
    <p:extLst>
      <p:ext uri="{BB962C8B-B14F-4D97-AF65-F5344CB8AC3E}">
        <p14:creationId xmlns:p14="http://schemas.microsoft.com/office/powerpoint/2010/main" val="3885791353"/>
      </p:ext>
    </p:extLst>
  </p:cSld>
  <p:clrMapOvr>
    <a:masterClrMapping/>
  </p:clrMapOvr>
  <p:transition spd="slow" advTm="0">
    <p:wipe dir="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8EF15F0A-02F7-4637-A402-D5019A545C8C}"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9DF79ACF-42BD-4E6A-9427-BB2312591B79}" type="slidenum">
              <a:rPr lang="en-US" altLang="en-US"/>
              <a:pPr/>
              <a:t>‹#›</a:t>
            </a:fld>
            <a:endParaRPr lang="en-US" altLang="en-US"/>
          </a:p>
        </p:txBody>
      </p:sp>
    </p:spTree>
    <p:extLst>
      <p:ext uri="{BB962C8B-B14F-4D97-AF65-F5344CB8AC3E}">
        <p14:creationId xmlns:p14="http://schemas.microsoft.com/office/powerpoint/2010/main" val="1323618286"/>
      </p:ext>
    </p:extLst>
  </p:cSld>
  <p:clrMapOvr>
    <a:masterClrMapping/>
  </p:clrMapOvr>
  <p:transition spd="slow" advTm="0">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77E65976-14DA-43B6-A310-ACE2AD868AC6}"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207D568-45FD-4C63-8202-6377D691CC98}" type="slidenum">
              <a:rPr lang="zh-CN" altLang="en-US"/>
              <a:pPr/>
              <a:t>‹#›</a:t>
            </a:fld>
            <a:endParaRPr lang="zh-CN" altLang="en-US"/>
          </a:p>
        </p:txBody>
      </p:sp>
    </p:spTree>
    <p:extLst>
      <p:ext uri="{BB962C8B-B14F-4D97-AF65-F5344CB8AC3E}">
        <p14:creationId xmlns:p14="http://schemas.microsoft.com/office/powerpoint/2010/main" val="2574284850"/>
      </p:ext>
    </p:extLst>
  </p:cSld>
  <p:clrMapOvr>
    <a:masterClrMapping/>
  </p:clrMapOvr>
  <p:transition spd="slow">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543676" y="365125"/>
            <a:ext cx="1971675" cy="5811838"/>
          </a:xfrm>
        </p:spPr>
        <p:txBody>
          <a:bodyPr vert="eaVert"/>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a:xfrm>
            <a:off x="628652" y="365125"/>
            <a:ext cx="5800725"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E5009D18-8378-4E39-8798-AFD2601E4B1A}"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39D22FF4-0793-4595-880F-1E7046C648D3}" type="slidenum">
              <a:rPr lang="en-US" altLang="en-US"/>
              <a:pPr/>
              <a:t>‹#›</a:t>
            </a:fld>
            <a:endParaRPr lang="en-US" altLang="en-US"/>
          </a:p>
        </p:txBody>
      </p:sp>
    </p:spTree>
    <p:extLst>
      <p:ext uri="{BB962C8B-B14F-4D97-AF65-F5344CB8AC3E}">
        <p14:creationId xmlns:p14="http://schemas.microsoft.com/office/powerpoint/2010/main" val="1669248565"/>
      </p:ext>
    </p:extLst>
  </p:cSld>
  <p:clrMapOvr>
    <a:masterClrMapping/>
  </p:clrMapOvr>
  <p:transition spd="slow" advTm="0">
    <p:wipe dir="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143000" y="1122363"/>
            <a:ext cx="6858000" cy="2387600"/>
          </a:xfrm>
        </p:spPr>
        <p:txBody>
          <a:bodyPr anchor="b"/>
          <a:lstStyle>
            <a:lvl1pPr algn="ctr">
              <a:defRPr sz="6000"/>
            </a:lvl1pPr>
          </a:lstStyle>
          <a:p>
            <a:r>
              <a:rPr lang="th-TH"/>
              <a:t>คลิกเพื่อแก้ไขสไตล์ชื่อเรื่องต้นแบบ</a:t>
            </a:r>
            <a:endParaRPr lang="en-US"/>
          </a:p>
        </p:txBody>
      </p:sp>
      <p:sp>
        <p:nvSpPr>
          <p:cNvPr id="3" name="ชื่อเรื่องรอง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a:p>
        </p:txBody>
      </p:sp>
      <p:sp>
        <p:nvSpPr>
          <p:cNvPr id="4" name="ตัวแทนวันที่ 3"/>
          <p:cNvSpPr>
            <a:spLocks noGrp="1"/>
          </p:cNvSpPr>
          <p:nvPr>
            <p:ph type="dt" sz="half" idx="10"/>
          </p:nvPr>
        </p:nvSpPr>
        <p:spPr/>
        <p:txBody>
          <a:bodyPr/>
          <a:lstStyle>
            <a:lvl1pPr>
              <a:defRPr/>
            </a:lvl1pPr>
          </a:lstStyle>
          <a:p>
            <a:pPr>
              <a:defRPr/>
            </a:pPr>
            <a:fld id="{2BE6FD26-A964-4D3E-95F0-87255B508823}"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240316FA-5C4D-40EE-9CA4-FBADABECB2A0}" type="slidenum">
              <a:rPr lang="en-US" altLang="en-US"/>
              <a:pPr/>
              <a:t>‹#›</a:t>
            </a:fld>
            <a:endParaRPr lang="en-US" altLang="en-US"/>
          </a:p>
        </p:txBody>
      </p:sp>
    </p:spTree>
    <p:extLst>
      <p:ext uri="{BB962C8B-B14F-4D97-AF65-F5344CB8AC3E}">
        <p14:creationId xmlns:p14="http://schemas.microsoft.com/office/powerpoint/2010/main" val="1933179353"/>
      </p:ext>
    </p:extLst>
  </p:cSld>
  <p:clrMapOvr>
    <a:masterClrMapping/>
  </p:clrMapOvr>
  <p:transition spd="slow" advTm="0">
    <p:wipe dir="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41371352-30F2-4F13-A8A6-12C235492941}"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4A44C899-00DC-4B21-9413-B877C0E42AB3}" type="slidenum">
              <a:rPr lang="en-US" altLang="en-US"/>
              <a:pPr/>
              <a:t>‹#›</a:t>
            </a:fld>
            <a:endParaRPr lang="en-US" altLang="en-US"/>
          </a:p>
        </p:txBody>
      </p:sp>
    </p:spTree>
    <p:extLst>
      <p:ext uri="{BB962C8B-B14F-4D97-AF65-F5344CB8AC3E}">
        <p14:creationId xmlns:p14="http://schemas.microsoft.com/office/powerpoint/2010/main" val="4212306289"/>
      </p:ext>
    </p:extLst>
  </p:cSld>
  <p:clrMapOvr>
    <a:masterClrMapping/>
  </p:clrMapOvr>
  <p:transition spd="slow" advTm="0">
    <p:wipe dir="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3887" y="1709738"/>
            <a:ext cx="7886700" cy="2852737"/>
          </a:xfrm>
        </p:spPr>
        <p:txBody>
          <a:bodyPr anchor="b"/>
          <a:lstStyle>
            <a:lvl1pPr>
              <a:defRPr sz="6000"/>
            </a:lvl1p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3887" y="458972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p:cNvSpPr>
            <a:spLocks noGrp="1"/>
          </p:cNvSpPr>
          <p:nvPr>
            <p:ph type="dt" sz="half" idx="10"/>
          </p:nvPr>
        </p:nvSpPr>
        <p:spPr/>
        <p:txBody>
          <a:bodyPr/>
          <a:lstStyle>
            <a:lvl1pPr>
              <a:defRPr/>
            </a:lvl1pPr>
          </a:lstStyle>
          <a:p>
            <a:pPr>
              <a:defRPr/>
            </a:pPr>
            <a:fld id="{05831B9B-7728-4643-BFCC-8B8BAC0AE55F}"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063E0CEC-4D55-4567-8AFB-64CAF5C8FFF7}" type="slidenum">
              <a:rPr lang="en-US" altLang="en-US"/>
              <a:pPr/>
              <a:t>‹#›</a:t>
            </a:fld>
            <a:endParaRPr lang="en-US" altLang="en-US"/>
          </a:p>
        </p:txBody>
      </p:sp>
    </p:spTree>
    <p:extLst>
      <p:ext uri="{BB962C8B-B14F-4D97-AF65-F5344CB8AC3E}">
        <p14:creationId xmlns:p14="http://schemas.microsoft.com/office/powerpoint/2010/main" val="91299342"/>
      </p:ext>
    </p:extLst>
  </p:cSld>
  <p:clrMapOvr>
    <a:masterClrMapping/>
  </p:clrMapOvr>
  <p:transition spd="slow" advTm="0">
    <p:wipe dir="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sz="half" idx="1"/>
          </p:nvPr>
        </p:nvSpPr>
        <p:spPr>
          <a:xfrm>
            <a:off x="6286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เนื้อหา 3"/>
          <p:cNvSpPr>
            <a:spLocks noGrp="1"/>
          </p:cNvSpPr>
          <p:nvPr>
            <p:ph sz="half" idx="2"/>
          </p:nvPr>
        </p:nvSpPr>
        <p:spPr>
          <a:xfrm>
            <a:off x="46291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วันที่ 3"/>
          <p:cNvSpPr>
            <a:spLocks noGrp="1"/>
          </p:cNvSpPr>
          <p:nvPr>
            <p:ph type="dt" sz="half" idx="10"/>
          </p:nvPr>
        </p:nvSpPr>
        <p:spPr/>
        <p:txBody>
          <a:bodyPr/>
          <a:lstStyle>
            <a:lvl1pPr>
              <a:defRPr/>
            </a:lvl1pPr>
          </a:lstStyle>
          <a:p>
            <a:pPr>
              <a:defRPr/>
            </a:pPr>
            <a:fld id="{F3E375FE-883E-42C1-9A03-E47C12702F9D}"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F204D47D-3BFD-4802-85E0-F52BAD7BC7A1}" type="slidenum">
              <a:rPr lang="en-US" altLang="en-US"/>
              <a:pPr/>
              <a:t>‹#›</a:t>
            </a:fld>
            <a:endParaRPr lang="en-US" altLang="en-US"/>
          </a:p>
        </p:txBody>
      </p:sp>
    </p:spTree>
    <p:extLst>
      <p:ext uri="{BB962C8B-B14F-4D97-AF65-F5344CB8AC3E}">
        <p14:creationId xmlns:p14="http://schemas.microsoft.com/office/powerpoint/2010/main" val="1621897779"/>
      </p:ext>
    </p:extLst>
  </p:cSld>
  <p:clrMapOvr>
    <a:masterClrMapping/>
  </p:clrMapOvr>
  <p:transition spd="slow" advTm="0">
    <p:wipe dir="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365126"/>
            <a:ext cx="7886700" cy="1325563"/>
          </a:xfrm>
        </p:spPr>
        <p:txBody>
          <a:body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p:cNvSpPr>
            <a:spLocks noGrp="1"/>
          </p:cNvSpPr>
          <p:nvPr>
            <p:ph sz="half" idx="2"/>
          </p:nvPr>
        </p:nvSpPr>
        <p:spPr>
          <a:xfrm>
            <a:off x="629842" y="2505075"/>
            <a:ext cx="3868340"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ข้อความ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p:cNvSpPr>
            <a:spLocks noGrp="1"/>
          </p:cNvSpPr>
          <p:nvPr>
            <p:ph sz="quarter" idx="4"/>
          </p:nvPr>
        </p:nvSpPr>
        <p:spPr>
          <a:xfrm>
            <a:off x="4629152" y="2505075"/>
            <a:ext cx="3887391"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7" name="ตัวแทนวันที่ 3"/>
          <p:cNvSpPr>
            <a:spLocks noGrp="1"/>
          </p:cNvSpPr>
          <p:nvPr>
            <p:ph type="dt" sz="half" idx="10"/>
          </p:nvPr>
        </p:nvSpPr>
        <p:spPr/>
        <p:txBody>
          <a:bodyPr/>
          <a:lstStyle>
            <a:lvl1pPr>
              <a:defRPr/>
            </a:lvl1pPr>
          </a:lstStyle>
          <a:p>
            <a:pPr>
              <a:defRPr/>
            </a:pPr>
            <a:fld id="{FD893897-5D59-45CF-AE9E-4509A34D7BC5}" type="datetimeFigureOut">
              <a:rPr lang="en-US"/>
              <a:pPr>
                <a:defRPr/>
              </a:pPr>
              <a:t>1/14/2024</a:t>
            </a:fld>
            <a:endParaRPr lang="en-US"/>
          </a:p>
        </p:txBody>
      </p:sp>
      <p:sp>
        <p:nvSpPr>
          <p:cNvPr id="8" name="ตัวแทนท้ายกระดาษ 4"/>
          <p:cNvSpPr>
            <a:spLocks noGrp="1"/>
          </p:cNvSpPr>
          <p:nvPr>
            <p:ph type="ftr" sz="quarter" idx="11"/>
          </p:nvPr>
        </p:nvSpPr>
        <p:spPr/>
        <p:txBody>
          <a:bodyPr/>
          <a:lstStyle>
            <a:lvl1pPr>
              <a:defRPr/>
            </a:lvl1pPr>
          </a:lstStyle>
          <a:p>
            <a:pPr>
              <a:defRPr/>
            </a:pPr>
            <a:endParaRPr lang="en-US"/>
          </a:p>
        </p:txBody>
      </p:sp>
      <p:sp>
        <p:nvSpPr>
          <p:cNvPr id="9" name="ตัวแทนหมายเลขสไลด์ 5"/>
          <p:cNvSpPr>
            <a:spLocks noGrp="1"/>
          </p:cNvSpPr>
          <p:nvPr>
            <p:ph type="sldNum" sz="quarter" idx="12"/>
          </p:nvPr>
        </p:nvSpPr>
        <p:spPr/>
        <p:txBody>
          <a:bodyPr/>
          <a:lstStyle>
            <a:lvl1pPr>
              <a:defRPr/>
            </a:lvl1pPr>
          </a:lstStyle>
          <a:p>
            <a:fld id="{4B915563-B5F7-40CB-8FE1-0F0C47F05D2D}" type="slidenum">
              <a:rPr lang="en-US" altLang="en-US"/>
              <a:pPr/>
              <a:t>‹#›</a:t>
            </a:fld>
            <a:endParaRPr lang="en-US" altLang="en-US"/>
          </a:p>
        </p:txBody>
      </p:sp>
    </p:spTree>
    <p:extLst>
      <p:ext uri="{BB962C8B-B14F-4D97-AF65-F5344CB8AC3E}">
        <p14:creationId xmlns:p14="http://schemas.microsoft.com/office/powerpoint/2010/main" val="483260813"/>
      </p:ext>
    </p:extLst>
  </p:cSld>
  <p:clrMapOvr>
    <a:masterClrMapping/>
  </p:clrMapOvr>
  <p:transition spd="slow" advTm="0">
    <p:wipe dir="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วันที่ 3"/>
          <p:cNvSpPr>
            <a:spLocks noGrp="1"/>
          </p:cNvSpPr>
          <p:nvPr>
            <p:ph type="dt" sz="half" idx="10"/>
          </p:nvPr>
        </p:nvSpPr>
        <p:spPr/>
        <p:txBody>
          <a:bodyPr/>
          <a:lstStyle>
            <a:lvl1pPr>
              <a:defRPr/>
            </a:lvl1pPr>
          </a:lstStyle>
          <a:p>
            <a:pPr>
              <a:defRPr/>
            </a:pPr>
            <a:fld id="{75E50D33-25B9-4DF4-8581-1AF931C0810F}" type="datetimeFigureOut">
              <a:rPr lang="en-US"/>
              <a:pPr>
                <a:defRPr/>
              </a:pPr>
              <a:t>1/14/2024</a:t>
            </a:fld>
            <a:endParaRPr lang="en-US"/>
          </a:p>
        </p:txBody>
      </p:sp>
      <p:sp>
        <p:nvSpPr>
          <p:cNvPr id="4" name="ตัวแทนท้ายกระดาษ 4"/>
          <p:cNvSpPr>
            <a:spLocks noGrp="1"/>
          </p:cNvSpPr>
          <p:nvPr>
            <p:ph type="ftr" sz="quarter" idx="11"/>
          </p:nvPr>
        </p:nvSpPr>
        <p:spPr/>
        <p:txBody>
          <a:bodyPr/>
          <a:lstStyle>
            <a:lvl1pPr>
              <a:defRPr/>
            </a:lvl1pPr>
          </a:lstStyle>
          <a:p>
            <a:pPr>
              <a:defRPr/>
            </a:pPr>
            <a:endParaRPr lang="en-US"/>
          </a:p>
        </p:txBody>
      </p:sp>
      <p:sp>
        <p:nvSpPr>
          <p:cNvPr id="5" name="ตัวแทนหมายเลขสไลด์ 5"/>
          <p:cNvSpPr>
            <a:spLocks noGrp="1"/>
          </p:cNvSpPr>
          <p:nvPr>
            <p:ph type="sldNum" sz="quarter" idx="12"/>
          </p:nvPr>
        </p:nvSpPr>
        <p:spPr/>
        <p:txBody>
          <a:bodyPr/>
          <a:lstStyle>
            <a:lvl1pPr>
              <a:defRPr/>
            </a:lvl1pPr>
          </a:lstStyle>
          <a:p>
            <a:fld id="{6EF701E7-367A-4CFE-B429-0EC852639522}" type="slidenum">
              <a:rPr lang="en-US" altLang="en-US"/>
              <a:pPr/>
              <a:t>‹#›</a:t>
            </a:fld>
            <a:endParaRPr lang="en-US" altLang="en-US"/>
          </a:p>
        </p:txBody>
      </p:sp>
    </p:spTree>
    <p:extLst>
      <p:ext uri="{BB962C8B-B14F-4D97-AF65-F5344CB8AC3E}">
        <p14:creationId xmlns:p14="http://schemas.microsoft.com/office/powerpoint/2010/main" val="2691590165"/>
      </p:ext>
    </p:extLst>
  </p:cSld>
  <p:clrMapOvr>
    <a:masterClrMapping/>
  </p:clrMapOvr>
  <p:transition spd="slow" advTm="0">
    <p:wipe dir="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3"/>
          <p:cNvSpPr>
            <a:spLocks noGrp="1"/>
          </p:cNvSpPr>
          <p:nvPr>
            <p:ph type="dt" sz="half" idx="10"/>
          </p:nvPr>
        </p:nvSpPr>
        <p:spPr/>
        <p:txBody>
          <a:bodyPr/>
          <a:lstStyle>
            <a:lvl1pPr>
              <a:defRPr/>
            </a:lvl1pPr>
          </a:lstStyle>
          <a:p>
            <a:pPr>
              <a:defRPr/>
            </a:pPr>
            <a:fld id="{9CE8ECCE-610A-4492-B9A0-AB956B7FCB8D}" type="datetimeFigureOut">
              <a:rPr lang="en-US"/>
              <a:pPr>
                <a:defRPr/>
              </a:pPr>
              <a:t>1/14/2024</a:t>
            </a:fld>
            <a:endParaRPr lang="en-US"/>
          </a:p>
        </p:txBody>
      </p:sp>
      <p:sp>
        <p:nvSpPr>
          <p:cNvPr id="3" name="ตัวแทนท้ายกระดาษ 4"/>
          <p:cNvSpPr>
            <a:spLocks noGrp="1"/>
          </p:cNvSpPr>
          <p:nvPr>
            <p:ph type="ftr" sz="quarter" idx="11"/>
          </p:nvPr>
        </p:nvSpPr>
        <p:spPr/>
        <p:txBody>
          <a:bodyPr/>
          <a:lstStyle>
            <a:lvl1pPr>
              <a:defRPr/>
            </a:lvl1pPr>
          </a:lstStyle>
          <a:p>
            <a:pPr>
              <a:defRPr/>
            </a:pPr>
            <a:endParaRPr lang="en-US"/>
          </a:p>
        </p:txBody>
      </p:sp>
      <p:sp>
        <p:nvSpPr>
          <p:cNvPr id="4" name="ตัวแทนหมายเลขสไลด์ 5"/>
          <p:cNvSpPr>
            <a:spLocks noGrp="1"/>
          </p:cNvSpPr>
          <p:nvPr>
            <p:ph type="sldNum" sz="quarter" idx="12"/>
          </p:nvPr>
        </p:nvSpPr>
        <p:spPr/>
        <p:txBody>
          <a:bodyPr/>
          <a:lstStyle>
            <a:lvl1pPr>
              <a:defRPr/>
            </a:lvl1pPr>
          </a:lstStyle>
          <a:p>
            <a:fld id="{54A98674-4451-4995-BA58-9F8D499F123F}" type="slidenum">
              <a:rPr lang="en-US" altLang="en-US"/>
              <a:pPr/>
              <a:t>‹#›</a:t>
            </a:fld>
            <a:endParaRPr lang="en-US" altLang="en-US"/>
          </a:p>
        </p:txBody>
      </p:sp>
    </p:spTree>
    <p:extLst>
      <p:ext uri="{BB962C8B-B14F-4D97-AF65-F5344CB8AC3E}">
        <p14:creationId xmlns:p14="http://schemas.microsoft.com/office/powerpoint/2010/main" val="3971783857"/>
      </p:ext>
    </p:extLst>
  </p:cSld>
  <p:clrMapOvr>
    <a:masterClrMapping/>
  </p:clrMapOvr>
  <p:transition spd="slow" advTm="0">
    <p:wipe dir="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95E0E1E7-9C49-4ED0-B339-7EF91B012273}"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99B528C8-C90B-41D1-9D1C-1236F9EEBEEB}" type="slidenum">
              <a:rPr lang="en-US" altLang="en-US"/>
              <a:pPr/>
              <a:t>‹#›</a:t>
            </a:fld>
            <a:endParaRPr lang="en-US" altLang="en-US"/>
          </a:p>
        </p:txBody>
      </p:sp>
    </p:spTree>
    <p:extLst>
      <p:ext uri="{BB962C8B-B14F-4D97-AF65-F5344CB8AC3E}">
        <p14:creationId xmlns:p14="http://schemas.microsoft.com/office/powerpoint/2010/main" val="2300032311"/>
      </p:ext>
    </p:extLst>
  </p:cSld>
  <p:clrMapOvr>
    <a:masterClrMapping/>
  </p:clrMapOvr>
  <p:transition spd="slow" advTm="0">
    <p:wipe dir="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รูปภาพ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966F934C-8B62-4984-9D27-4A0201679DB7}"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8AD8ACDF-497B-45BA-9448-0D9AD7C3C99F}" type="slidenum">
              <a:rPr lang="en-US" altLang="en-US"/>
              <a:pPr/>
              <a:t>‹#›</a:t>
            </a:fld>
            <a:endParaRPr lang="en-US" altLang="en-US"/>
          </a:p>
        </p:txBody>
      </p:sp>
    </p:spTree>
    <p:extLst>
      <p:ext uri="{BB962C8B-B14F-4D97-AF65-F5344CB8AC3E}">
        <p14:creationId xmlns:p14="http://schemas.microsoft.com/office/powerpoint/2010/main" val="3995283279"/>
      </p:ext>
    </p:extLst>
  </p:cSld>
  <p:clrMapOvr>
    <a:masterClrMapping/>
  </p:clrMapOvr>
  <p:transition spd="slow" advTm="0">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D04E5E-2E17-4E8A-BA6E-043FFDD5ECE7}" type="datetimeFigureOut">
              <a:rPr lang="en-US"/>
              <a:pPr>
                <a:defRPr/>
              </a:pPr>
              <a:t>1/14/2024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A0EDD8-35BD-4928-B76A-A5FE64A8C016}" type="slidenum">
              <a:rPr lang="en-US" altLang="en-US"/>
              <a:pPr/>
              <a:t>‹#›</a:t>
            </a:fld>
            <a:endParaRPr lang="en-US" altLang="en-US"/>
          </a:p>
        </p:txBody>
      </p:sp>
    </p:spTree>
    <p:extLst>
      <p:ext uri="{BB962C8B-B14F-4D97-AF65-F5344CB8AC3E}">
        <p14:creationId xmlns:p14="http://schemas.microsoft.com/office/powerpoint/2010/main" val="154469436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6740F440-82CF-4C67-9E7A-1551FE8015CF}"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CAA2BCF5-442F-4006-A88D-99B0D50CCA07}" type="slidenum">
              <a:rPr lang="en-US" altLang="en-US"/>
              <a:pPr/>
              <a:t>‹#›</a:t>
            </a:fld>
            <a:endParaRPr lang="en-US" altLang="en-US"/>
          </a:p>
        </p:txBody>
      </p:sp>
    </p:spTree>
    <p:extLst>
      <p:ext uri="{BB962C8B-B14F-4D97-AF65-F5344CB8AC3E}">
        <p14:creationId xmlns:p14="http://schemas.microsoft.com/office/powerpoint/2010/main" val="2608739172"/>
      </p:ext>
    </p:extLst>
  </p:cSld>
  <p:clrMapOvr>
    <a:masterClrMapping/>
  </p:clrMapOvr>
  <p:transition spd="slow" advTm="0">
    <p:wipe dir="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543676" y="365125"/>
            <a:ext cx="1971675" cy="5811838"/>
          </a:xfrm>
        </p:spPr>
        <p:txBody>
          <a:bodyPr vert="eaVert"/>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a:xfrm>
            <a:off x="628652" y="365125"/>
            <a:ext cx="5800725"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E9EEAEBF-CEF4-4A89-BDD9-06DD28246D3A}"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4AAADAE1-D0E8-44F4-AABF-BDCF44BE9E28}" type="slidenum">
              <a:rPr lang="en-US" altLang="en-US"/>
              <a:pPr/>
              <a:t>‹#›</a:t>
            </a:fld>
            <a:endParaRPr lang="en-US" altLang="en-US"/>
          </a:p>
        </p:txBody>
      </p:sp>
    </p:spTree>
    <p:extLst>
      <p:ext uri="{BB962C8B-B14F-4D97-AF65-F5344CB8AC3E}">
        <p14:creationId xmlns:p14="http://schemas.microsoft.com/office/powerpoint/2010/main" val="1365525576"/>
      </p:ext>
    </p:extLst>
  </p:cSld>
  <p:clrMapOvr>
    <a:masterClrMapping/>
  </p:clrMapOvr>
  <p:transition spd="slow" advTm="0">
    <p:wipe dir="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143000" y="1122363"/>
            <a:ext cx="6858000" cy="2387600"/>
          </a:xfrm>
        </p:spPr>
        <p:txBody>
          <a:bodyPr anchor="b"/>
          <a:lstStyle>
            <a:lvl1pPr algn="ctr">
              <a:defRPr sz="6000"/>
            </a:lvl1pPr>
          </a:lstStyle>
          <a:p>
            <a:r>
              <a:rPr lang="th-TH"/>
              <a:t>คลิกเพื่อแก้ไขสไตล์ชื่อเรื่องต้นแบบ</a:t>
            </a:r>
            <a:endParaRPr lang="en-US"/>
          </a:p>
        </p:txBody>
      </p:sp>
      <p:sp>
        <p:nvSpPr>
          <p:cNvPr id="3" name="ชื่อเรื่องรอง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a:p>
        </p:txBody>
      </p:sp>
      <p:sp>
        <p:nvSpPr>
          <p:cNvPr id="4" name="ตัวแทนวันที่ 3"/>
          <p:cNvSpPr>
            <a:spLocks noGrp="1"/>
          </p:cNvSpPr>
          <p:nvPr>
            <p:ph type="dt" sz="half" idx="10"/>
          </p:nvPr>
        </p:nvSpPr>
        <p:spPr/>
        <p:txBody>
          <a:bodyPr/>
          <a:lstStyle>
            <a:lvl1pPr>
              <a:defRPr/>
            </a:lvl1pPr>
          </a:lstStyle>
          <a:p>
            <a:pPr>
              <a:defRPr/>
            </a:pPr>
            <a:fld id="{1F036BEF-B807-4E3A-9E0E-7174AB913DB9}"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134BBB1F-77C5-46C1-8E95-12602EE26E7D}" type="slidenum">
              <a:rPr lang="en-US" altLang="en-US"/>
              <a:pPr/>
              <a:t>‹#›</a:t>
            </a:fld>
            <a:endParaRPr lang="en-US" altLang="en-US"/>
          </a:p>
        </p:txBody>
      </p:sp>
    </p:spTree>
    <p:extLst>
      <p:ext uri="{BB962C8B-B14F-4D97-AF65-F5344CB8AC3E}">
        <p14:creationId xmlns:p14="http://schemas.microsoft.com/office/powerpoint/2010/main" val="2986742227"/>
      </p:ext>
    </p:extLst>
  </p:cSld>
  <p:clrMapOvr>
    <a:masterClrMapping/>
  </p:clrMapOvr>
  <p:transition spd="slow" advTm="0">
    <p:wipe dir="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4141E6EA-8CDA-4112-A1F3-BB9B9E7C3A13}"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6430912C-4A42-4D06-AFDF-7F20A3EBEA06}" type="slidenum">
              <a:rPr lang="en-US" altLang="en-US"/>
              <a:pPr/>
              <a:t>‹#›</a:t>
            </a:fld>
            <a:endParaRPr lang="en-US" altLang="en-US"/>
          </a:p>
        </p:txBody>
      </p:sp>
    </p:spTree>
    <p:extLst>
      <p:ext uri="{BB962C8B-B14F-4D97-AF65-F5344CB8AC3E}">
        <p14:creationId xmlns:p14="http://schemas.microsoft.com/office/powerpoint/2010/main" val="1567533150"/>
      </p:ext>
    </p:extLst>
  </p:cSld>
  <p:clrMapOvr>
    <a:masterClrMapping/>
  </p:clrMapOvr>
  <p:transition spd="slow" advTm="0">
    <p:wipe dir="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3887" y="1709738"/>
            <a:ext cx="7886700" cy="2852737"/>
          </a:xfrm>
        </p:spPr>
        <p:txBody>
          <a:bodyPr anchor="b"/>
          <a:lstStyle>
            <a:lvl1pPr>
              <a:defRPr sz="6000"/>
            </a:lvl1p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3887" y="458970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p:cNvSpPr>
            <a:spLocks noGrp="1"/>
          </p:cNvSpPr>
          <p:nvPr>
            <p:ph type="dt" sz="half" idx="10"/>
          </p:nvPr>
        </p:nvSpPr>
        <p:spPr/>
        <p:txBody>
          <a:bodyPr/>
          <a:lstStyle>
            <a:lvl1pPr>
              <a:defRPr/>
            </a:lvl1pPr>
          </a:lstStyle>
          <a:p>
            <a:pPr>
              <a:defRPr/>
            </a:pPr>
            <a:fld id="{46ACFD75-BEB9-425E-AEF6-3C31255B3DA8}"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E1A546AD-005B-45D2-8CD0-FC0C686F8F59}" type="slidenum">
              <a:rPr lang="en-US" altLang="en-US"/>
              <a:pPr/>
              <a:t>‹#›</a:t>
            </a:fld>
            <a:endParaRPr lang="en-US" altLang="en-US"/>
          </a:p>
        </p:txBody>
      </p:sp>
    </p:spTree>
    <p:extLst>
      <p:ext uri="{BB962C8B-B14F-4D97-AF65-F5344CB8AC3E}">
        <p14:creationId xmlns:p14="http://schemas.microsoft.com/office/powerpoint/2010/main" val="1180654920"/>
      </p:ext>
    </p:extLst>
  </p:cSld>
  <p:clrMapOvr>
    <a:masterClrMapping/>
  </p:clrMapOvr>
  <p:transition spd="slow" advTm="0">
    <p:wipe dir="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sz="half" idx="1"/>
          </p:nvPr>
        </p:nvSpPr>
        <p:spPr>
          <a:xfrm>
            <a:off x="6286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เนื้อหา 3"/>
          <p:cNvSpPr>
            <a:spLocks noGrp="1"/>
          </p:cNvSpPr>
          <p:nvPr>
            <p:ph sz="half" idx="2"/>
          </p:nvPr>
        </p:nvSpPr>
        <p:spPr>
          <a:xfrm>
            <a:off x="46291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วันที่ 3"/>
          <p:cNvSpPr>
            <a:spLocks noGrp="1"/>
          </p:cNvSpPr>
          <p:nvPr>
            <p:ph type="dt" sz="half" idx="10"/>
          </p:nvPr>
        </p:nvSpPr>
        <p:spPr/>
        <p:txBody>
          <a:bodyPr/>
          <a:lstStyle>
            <a:lvl1pPr>
              <a:defRPr/>
            </a:lvl1pPr>
          </a:lstStyle>
          <a:p>
            <a:pPr>
              <a:defRPr/>
            </a:pPr>
            <a:fld id="{4D08ED10-DC49-42B6-AB10-0629C64CBCD7}"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A284B6A5-C86F-41B1-BA6D-FC4A054D98DD}" type="slidenum">
              <a:rPr lang="en-US" altLang="en-US"/>
              <a:pPr/>
              <a:t>‹#›</a:t>
            </a:fld>
            <a:endParaRPr lang="en-US" altLang="en-US"/>
          </a:p>
        </p:txBody>
      </p:sp>
    </p:spTree>
    <p:extLst>
      <p:ext uri="{BB962C8B-B14F-4D97-AF65-F5344CB8AC3E}">
        <p14:creationId xmlns:p14="http://schemas.microsoft.com/office/powerpoint/2010/main" val="3101114248"/>
      </p:ext>
    </p:extLst>
  </p:cSld>
  <p:clrMapOvr>
    <a:masterClrMapping/>
  </p:clrMapOvr>
  <p:transition spd="slow" advTm="0">
    <p:wipe dir="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365126"/>
            <a:ext cx="7886700" cy="1325563"/>
          </a:xfrm>
        </p:spPr>
        <p:txBody>
          <a:body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p:cNvSpPr>
            <a:spLocks noGrp="1"/>
          </p:cNvSpPr>
          <p:nvPr>
            <p:ph sz="half" idx="2"/>
          </p:nvPr>
        </p:nvSpPr>
        <p:spPr>
          <a:xfrm>
            <a:off x="629842" y="2505075"/>
            <a:ext cx="3868340"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ข้อความ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p:cNvSpPr>
            <a:spLocks noGrp="1"/>
          </p:cNvSpPr>
          <p:nvPr>
            <p:ph sz="quarter" idx="4"/>
          </p:nvPr>
        </p:nvSpPr>
        <p:spPr>
          <a:xfrm>
            <a:off x="4629152" y="2505075"/>
            <a:ext cx="3887391"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7" name="ตัวแทนวันที่ 3"/>
          <p:cNvSpPr>
            <a:spLocks noGrp="1"/>
          </p:cNvSpPr>
          <p:nvPr>
            <p:ph type="dt" sz="half" idx="10"/>
          </p:nvPr>
        </p:nvSpPr>
        <p:spPr/>
        <p:txBody>
          <a:bodyPr/>
          <a:lstStyle>
            <a:lvl1pPr>
              <a:defRPr/>
            </a:lvl1pPr>
          </a:lstStyle>
          <a:p>
            <a:pPr>
              <a:defRPr/>
            </a:pPr>
            <a:fld id="{64869190-3A10-4470-BC2E-3134FA612CE5}" type="datetimeFigureOut">
              <a:rPr lang="en-US"/>
              <a:pPr>
                <a:defRPr/>
              </a:pPr>
              <a:t>1/14/2024</a:t>
            </a:fld>
            <a:endParaRPr lang="en-US"/>
          </a:p>
        </p:txBody>
      </p:sp>
      <p:sp>
        <p:nvSpPr>
          <p:cNvPr id="8" name="ตัวแทนท้ายกระดาษ 4"/>
          <p:cNvSpPr>
            <a:spLocks noGrp="1"/>
          </p:cNvSpPr>
          <p:nvPr>
            <p:ph type="ftr" sz="quarter" idx="11"/>
          </p:nvPr>
        </p:nvSpPr>
        <p:spPr/>
        <p:txBody>
          <a:bodyPr/>
          <a:lstStyle>
            <a:lvl1pPr>
              <a:defRPr/>
            </a:lvl1pPr>
          </a:lstStyle>
          <a:p>
            <a:pPr>
              <a:defRPr/>
            </a:pPr>
            <a:endParaRPr lang="en-US"/>
          </a:p>
        </p:txBody>
      </p:sp>
      <p:sp>
        <p:nvSpPr>
          <p:cNvPr id="9" name="ตัวแทนหมายเลขสไลด์ 5"/>
          <p:cNvSpPr>
            <a:spLocks noGrp="1"/>
          </p:cNvSpPr>
          <p:nvPr>
            <p:ph type="sldNum" sz="quarter" idx="12"/>
          </p:nvPr>
        </p:nvSpPr>
        <p:spPr/>
        <p:txBody>
          <a:bodyPr/>
          <a:lstStyle>
            <a:lvl1pPr>
              <a:defRPr/>
            </a:lvl1pPr>
          </a:lstStyle>
          <a:p>
            <a:fld id="{1F595C38-A3FD-4F5B-9B9D-77814ADFE1D1}" type="slidenum">
              <a:rPr lang="en-US" altLang="en-US"/>
              <a:pPr/>
              <a:t>‹#›</a:t>
            </a:fld>
            <a:endParaRPr lang="en-US" altLang="en-US"/>
          </a:p>
        </p:txBody>
      </p:sp>
    </p:spTree>
    <p:extLst>
      <p:ext uri="{BB962C8B-B14F-4D97-AF65-F5344CB8AC3E}">
        <p14:creationId xmlns:p14="http://schemas.microsoft.com/office/powerpoint/2010/main" val="4188021307"/>
      </p:ext>
    </p:extLst>
  </p:cSld>
  <p:clrMapOvr>
    <a:masterClrMapping/>
  </p:clrMapOvr>
  <p:transition spd="slow" advTm="0">
    <p:wipe dir="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วันที่ 3"/>
          <p:cNvSpPr>
            <a:spLocks noGrp="1"/>
          </p:cNvSpPr>
          <p:nvPr>
            <p:ph type="dt" sz="half" idx="10"/>
          </p:nvPr>
        </p:nvSpPr>
        <p:spPr/>
        <p:txBody>
          <a:bodyPr/>
          <a:lstStyle>
            <a:lvl1pPr>
              <a:defRPr/>
            </a:lvl1pPr>
          </a:lstStyle>
          <a:p>
            <a:pPr>
              <a:defRPr/>
            </a:pPr>
            <a:fld id="{55B64AFD-161D-44CB-B3A3-095CE736A9DF}" type="datetimeFigureOut">
              <a:rPr lang="en-US"/>
              <a:pPr>
                <a:defRPr/>
              </a:pPr>
              <a:t>1/14/2024</a:t>
            </a:fld>
            <a:endParaRPr lang="en-US"/>
          </a:p>
        </p:txBody>
      </p:sp>
      <p:sp>
        <p:nvSpPr>
          <p:cNvPr id="4" name="ตัวแทนท้ายกระดาษ 4"/>
          <p:cNvSpPr>
            <a:spLocks noGrp="1"/>
          </p:cNvSpPr>
          <p:nvPr>
            <p:ph type="ftr" sz="quarter" idx="11"/>
          </p:nvPr>
        </p:nvSpPr>
        <p:spPr/>
        <p:txBody>
          <a:bodyPr/>
          <a:lstStyle>
            <a:lvl1pPr>
              <a:defRPr/>
            </a:lvl1pPr>
          </a:lstStyle>
          <a:p>
            <a:pPr>
              <a:defRPr/>
            </a:pPr>
            <a:endParaRPr lang="en-US"/>
          </a:p>
        </p:txBody>
      </p:sp>
      <p:sp>
        <p:nvSpPr>
          <p:cNvPr id="5" name="ตัวแทนหมายเลขสไลด์ 5"/>
          <p:cNvSpPr>
            <a:spLocks noGrp="1"/>
          </p:cNvSpPr>
          <p:nvPr>
            <p:ph type="sldNum" sz="quarter" idx="12"/>
          </p:nvPr>
        </p:nvSpPr>
        <p:spPr/>
        <p:txBody>
          <a:bodyPr/>
          <a:lstStyle>
            <a:lvl1pPr>
              <a:defRPr/>
            </a:lvl1pPr>
          </a:lstStyle>
          <a:p>
            <a:fld id="{E6D174F2-1F06-483E-8EFA-04FE1B25EF01}" type="slidenum">
              <a:rPr lang="en-US" altLang="en-US"/>
              <a:pPr/>
              <a:t>‹#›</a:t>
            </a:fld>
            <a:endParaRPr lang="en-US" altLang="en-US"/>
          </a:p>
        </p:txBody>
      </p:sp>
    </p:spTree>
    <p:extLst>
      <p:ext uri="{BB962C8B-B14F-4D97-AF65-F5344CB8AC3E}">
        <p14:creationId xmlns:p14="http://schemas.microsoft.com/office/powerpoint/2010/main" val="3889188569"/>
      </p:ext>
    </p:extLst>
  </p:cSld>
  <p:clrMapOvr>
    <a:masterClrMapping/>
  </p:clrMapOvr>
  <p:transition spd="slow" advTm="0">
    <p:wipe dir="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3"/>
          <p:cNvSpPr>
            <a:spLocks noGrp="1"/>
          </p:cNvSpPr>
          <p:nvPr>
            <p:ph type="dt" sz="half" idx="10"/>
          </p:nvPr>
        </p:nvSpPr>
        <p:spPr/>
        <p:txBody>
          <a:bodyPr/>
          <a:lstStyle>
            <a:lvl1pPr>
              <a:defRPr/>
            </a:lvl1pPr>
          </a:lstStyle>
          <a:p>
            <a:pPr>
              <a:defRPr/>
            </a:pPr>
            <a:fld id="{2EAD8F96-D31B-485E-BB4D-2A7B79513289}" type="datetimeFigureOut">
              <a:rPr lang="en-US"/>
              <a:pPr>
                <a:defRPr/>
              </a:pPr>
              <a:t>1/14/2024</a:t>
            </a:fld>
            <a:endParaRPr lang="en-US"/>
          </a:p>
        </p:txBody>
      </p:sp>
      <p:sp>
        <p:nvSpPr>
          <p:cNvPr id="3" name="ตัวแทนท้ายกระดาษ 4"/>
          <p:cNvSpPr>
            <a:spLocks noGrp="1"/>
          </p:cNvSpPr>
          <p:nvPr>
            <p:ph type="ftr" sz="quarter" idx="11"/>
          </p:nvPr>
        </p:nvSpPr>
        <p:spPr/>
        <p:txBody>
          <a:bodyPr/>
          <a:lstStyle>
            <a:lvl1pPr>
              <a:defRPr/>
            </a:lvl1pPr>
          </a:lstStyle>
          <a:p>
            <a:pPr>
              <a:defRPr/>
            </a:pPr>
            <a:endParaRPr lang="en-US"/>
          </a:p>
        </p:txBody>
      </p:sp>
      <p:sp>
        <p:nvSpPr>
          <p:cNvPr id="4" name="ตัวแทนหมายเลขสไลด์ 5"/>
          <p:cNvSpPr>
            <a:spLocks noGrp="1"/>
          </p:cNvSpPr>
          <p:nvPr>
            <p:ph type="sldNum" sz="quarter" idx="12"/>
          </p:nvPr>
        </p:nvSpPr>
        <p:spPr/>
        <p:txBody>
          <a:bodyPr/>
          <a:lstStyle>
            <a:lvl1pPr>
              <a:defRPr/>
            </a:lvl1pPr>
          </a:lstStyle>
          <a:p>
            <a:fld id="{1E0BA4AF-CE22-4891-9579-CE3C5A3B8948}" type="slidenum">
              <a:rPr lang="en-US" altLang="en-US"/>
              <a:pPr/>
              <a:t>‹#›</a:t>
            </a:fld>
            <a:endParaRPr lang="en-US" altLang="en-US"/>
          </a:p>
        </p:txBody>
      </p:sp>
    </p:spTree>
    <p:extLst>
      <p:ext uri="{BB962C8B-B14F-4D97-AF65-F5344CB8AC3E}">
        <p14:creationId xmlns:p14="http://schemas.microsoft.com/office/powerpoint/2010/main" val="821021948"/>
      </p:ext>
    </p:extLst>
  </p:cSld>
  <p:clrMapOvr>
    <a:masterClrMapping/>
  </p:clrMapOvr>
  <p:transition spd="slow" advTm="0">
    <p:wipe dir="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F508E5F9-9F5D-424A-B7E9-E153922FE578}"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C03F5CFC-E2F3-4A08-A328-445D46982D34}" type="slidenum">
              <a:rPr lang="en-US" altLang="en-US"/>
              <a:pPr/>
              <a:t>‹#›</a:t>
            </a:fld>
            <a:endParaRPr lang="en-US" altLang="en-US"/>
          </a:p>
        </p:txBody>
      </p:sp>
    </p:spTree>
    <p:extLst>
      <p:ext uri="{BB962C8B-B14F-4D97-AF65-F5344CB8AC3E}">
        <p14:creationId xmlns:p14="http://schemas.microsoft.com/office/powerpoint/2010/main" val="4174623828"/>
      </p:ext>
    </p:extLst>
  </p:cSld>
  <p:clrMapOvr>
    <a:masterClrMapping/>
  </p:clrMapOvr>
  <p:transition spd="slow" advTm="0">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5FFD33-4480-42F5-91B2-BD1F7DC4E3D1}" type="datetimeFigureOut">
              <a:rPr lang="en-US"/>
              <a:pPr>
                <a:defRPr/>
              </a:pPr>
              <a:t>1/14/2024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5100677-2A49-4C7B-A793-9BC6B6BE7435}" type="slidenum">
              <a:rPr lang="en-US" altLang="en-US"/>
              <a:pPr/>
              <a:t>‹#›</a:t>
            </a:fld>
            <a:endParaRPr lang="en-US" altLang="en-US"/>
          </a:p>
        </p:txBody>
      </p:sp>
    </p:spTree>
    <p:extLst>
      <p:ext uri="{BB962C8B-B14F-4D97-AF65-F5344CB8AC3E}">
        <p14:creationId xmlns:p14="http://schemas.microsoft.com/office/powerpoint/2010/main" val="323970508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รูปภาพ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2A62C6A3-CA32-419A-8F6F-F3D520F1959E}"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595DECC5-4DD9-428D-8250-795E05803279}" type="slidenum">
              <a:rPr lang="en-US" altLang="en-US"/>
              <a:pPr/>
              <a:t>‹#›</a:t>
            </a:fld>
            <a:endParaRPr lang="en-US" altLang="en-US"/>
          </a:p>
        </p:txBody>
      </p:sp>
    </p:spTree>
    <p:extLst>
      <p:ext uri="{BB962C8B-B14F-4D97-AF65-F5344CB8AC3E}">
        <p14:creationId xmlns:p14="http://schemas.microsoft.com/office/powerpoint/2010/main" val="3358770008"/>
      </p:ext>
    </p:extLst>
  </p:cSld>
  <p:clrMapOvr>
    <a:masterClrMapping/>
  </p:clrMapOvr>
  <p:transition spd="slow" advTm="0">
    <p:wipe dir="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7E9C467C-0CE4-479F-8928-6AD5826E6CFF}"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C5DF386B-FF5D-4D0E-8192-A6C5B0A5FF47}" type="slidenum">
              <a:rPr lang="en-US" altLang="en-US"/>
              <a:pPr/>
              <a:t>‹#›</a:t>
            </a:fld>
            <a:endParaRPr lang="en-US" altLang="en-US"/>
          </a:p>
        </p:txBody>
      </p:sp>
    </p:spTree>
    <p:extLst>
      <p:ext uri="{BB962C8B-B14F-4D97-AF65-F5344CB8AC3E}">
        <p14:creationId xmlns:p14="http://schemas.microsoft.com/office/powerpoint/2010/main" val="1450572433"/>
      </p:ext>
    </p:extLst>
  </p:cSld>
  <p:clrMapOvr>
    <a:masterClrMapping/>
  </p:clrMapOvr>
  <p:transition spd="slow" advTm="0">
    <p:wipe dir="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543676" y="365125"/>
            <a:ext cx="1971675" cy="5811838"/>
          </a:xfrm>
        </p:spPr>
        <p:txBody>
          <a:bodyPr vert="eaVert"/>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a:xfrm>
            <a:off x="628652" y="365125"/>
            <a:ext cx="5800725"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3A172725-5F68-41D8-B0AE-51BF3A0F1399}"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4203116C-9AA5-4F1F-8596-2974DA308D2D}" type="slidenum">
              <a:rPr lang="en-US" altLang="en-US"/>
              <a:pPr/>
              <a:t>‹#›</a:t>
            </a:fld>
            <a:endParaRPr lang="en-US" altLang="en-US"/>
          </a:p>
        </p:txBody>
      </p:sp>
    </p:spTree>
    <p:extLst>
      <p:ext uri="{BB962C8B-B14F-4D97-AF65-F5344CB8AC3E}">
        <p14:creationId xmlns:p14="http://schemas.microsoft.com/office/powerpoint/2010/main" val="2475644138"/>
      </p:ext>
    </p:extLst>
  </p:cSld>
  <p:clrMapOvr>
    <a:masterClrMapping/>
  </p:clrMapOvr>
  <p:transition spd="slow" advTm="0">
    <p:wipe dir="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9"/>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D1067BF-34A9-439F-9529-059546584A25}" type="slidenum">
              <a:rPr lang="en-US" altLang="en-US"/>
              <a:pPr/>
              <a:t>‹#›</a:t>
            </a:fld>
            <a:endParaRPr lang="en-US" altLang="en-US"/>
          </a:p>
        </p:txBody>
      </p:sp>
    </p:spTree>
    <p:extLst>
      <p:ext uri="{BB962C8B-B14F-4D97-AF65-F5344CB8AC3E}">
        <p14:creationId xmlns:p14="http://schemas.microsoft.com/office/powerpoint/2010/main" val="189032202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2867AE3-A431-48BA-B3F0-E85FE2BE1B29}" type="slidenum">
              <a:rPr lang="en-US" altLang="en-US"/>
              <a:pPr/>
              <a:t>‹#›</a:t>
            </a:fld>
            <a:endParaRPr lang="en-US" altLang="en-US"/>
          </a:p>
        </p:txBody>
      </p:sp>
    </p:spTree>
    <p:extLst>
      <p:ext uri="{BB962C8B-B14F-4D97-AF65-F5344CB8AC3E}">
        <p14:creationId xmlns:p14="http://schemas.microsoft.com/office/powerpoint/2010/main" val="47457301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44"/>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F5BC006-EA2A-48E6-9655-CE365A846B94}" type="slidenum">
              <a:rPr lang="en-US" altLang="en-US"/>
              <a:pPr/>
              <a:t>‹#›</a:t>
            </a:fld>
            <a:endParaRPr lang="en-US" altLang="en-US"/>
          </a:p>
        </p:txBody>
      </p:sp>
    </p:spTree>
    <p:extLst>
      <p:ext uri="{BB962C8B-B14F-4D97-AF65-F5344CB8AC3E}">
        <p14:creationId xmlns:p14="http://schemas.microsoft.com/office/powerpoint/2010/main" val="38497322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4C6B8241-413E-4727-8737-AC5A0796640C}" type="slidenum">
              <a:rPr lang="en-US" altLang="en-US"/>
              <a:pPr/>
              <a:t>‹#›</a:t>
            </a:fld>
            <a:endParaRPr lang="en-US" altLang="en-US"/>
          </a:p>
        </p:txBody>
      </p:sp>
    </p:spTree>
    <p:extLst>
      <p:ext uri="{BB962C8B-B14F-4D97-AF65-F5344CB8AC3E}">
        <p14:creationId xmlns:p14="http://schemas.microsoft.com/office/powerpoint/2010/main" val="205941847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9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9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3471F3DD-E89C-4BDC-A48B-92CAD0DB0B09}" type="slidenum">
              <a:rPr lang="en-US" altLang="en-US"/>
              <a:pPr/>
              <a:t>‹#›</a:t>
            </a:fld>
            <a:endParaRPr lang="en-US" altLang="en-US"/>
          </a:p>
        </p:txBody>
      </p:sp>
    </p:spTree>
    <p:extLst>
      <p:ext uri="{BB962C8B-B14F-4D97-AF65-F5344CB8AC3E}">
        <p14:creationId xmlns:p14="http://schemas.microsoft.com/office/powerpoint/2010/main" val="36450751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32655BD8-3C63-4887-959A-2782AB4B22C6}" type="slidenum">
              <a:rPr lang="en-US" altLang="en-US"/>
              <a:pPr/>
              <a:t>‹#›</a:t>
            </a:fld>
            <a:endParaRPr lang="en-US" altLang="en-US"/>
          </a:p>
        </p:txBody>
      </p:sp>
    </p:spTree>
    <p:extLst>
      <p:ext uri="{BB962C8B-B14F-4D97-AF65-F5344CB8AC3E}">
        <p14:creationId xmlns:p14="http://schemas.microsoft.com/office/powerpoint/2010/main" val="36809401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9A831D21-FD2F-48EE-A9A5-599AA9E1894C}" type="slidenum">
              <a:rPr lang="en-US" altLang="en-US"/>
              <a:pPr/>
              <a:t>‹#›</a:t>
            </a:fld>
            <a:endParaRPr lang="en-US" altLang="en-US"/>
          </a:p>
        </p:txBody>
      </p:sp>
    </p:spTree>
    <p:extLst>
      <p:ext uri="{BB962C8B-B14F-4D97-AF65-F5344CB8AC3E}">
        <p14:creationId xmlns:p14="http://schemas.microsoft.com/office/powerpoint/2010/main" val="2520219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1BFB036-AECF-4360-8955-3F3DE58D643E}" type="datetimeFigureOut">
              <a:rPr lang="en-US"/>
              <a:pPr>
                <a:defRPr/>
              </a:pPr>
              <a:t>1/14/2024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0166A-10AE-4478-A43B-026BE691666A}" type="slidenum">
              <a:rPr lang="en-US" altLang="en-US"/>
              <a:pPr/>
              <a:t>‹#›</a:t>
            </a:fld>
            <a:endParaRPr lang="en-US" altLang="en-US"/>
          </a:p>
        </p:txBody>
      </p:sp>
    </p:spTree>
    <p:extLst>
      <p:ext uri="{BB962C8B-B14F-4D97-AF65-F5344CB8AC3E}">
        <p14:creationId xmlns:p14="http://schemas.microsoft.com/office/powerpoint/2010/main" val="6808671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08D5E163-76EF-4E10-9EA3-A7DD7DA0EA49}" type="slidenum">
              <a:rPr lang="en-US" altLang="en-US"/>
              <a:pPr/>
              <a:t>‹#›</a:t>
            </a:fld>
            <a:endParaRPr lang="en-US" altLang="en-US"/>
          </a:p>
        </p:txBody>
      </p:sp>
    </p:spTree>
    <p:extLst>
      <p:ext uri="{BB962C8B-B14F-4D97-AF65-F5344CB8AC3E}">
        <p14:creationId xmlns:p14="http://schemas.microsoft.com/office/powerpoint/2010/main" val="60103655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BB3884A6-6D33-4845-AF85-AA9C1E32D526}" type="slidenum">
              <a:rPr lang="en-US" altLang="en-US"/>
              <a:pPr/>
              <a:t>‹#›</a:t>
            </a:fld>
            <a:endParaRPr lang="en-US" altLang="en-US"/>
          </a:p>
        </p:txBody>
      </p:sp>
    </p:spTree>
    <p:extLst>
      <p:ext uri="{BB962C8B-B14F-4D97-AF65-F5344CB8AC3E}">
        <p14:creationId xmlns:p14="http://schemas.microsoft.com/office/powerpoint/2010/main" val="209795966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6CCB1B1-6318-458C-85A0-9F6F21335D75}" type="slidenum">
              <a:rPr lang="en-US" altLang="en-US"/>
              <a:pPr/>
              <a:t>‹#›</a:t>
            </a:fld>
            <a:endParaRPr lang="en-US" altLang="en-US"/>
          </a:p>
        </p:txBody>
      </p:sp>
    </p:spTree>
    <p:extLst>
      <p:ext uri="{BB962C8B-B14F-4D97-AF65-F5344CB8AC3E}">
        <p14:creationId xmlns:p14="http://schemas.microsoft.com/office/powerpoint/2010/main" val="41061932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1B8DD11-1D93-4A32-A979-FDE3D68F4235}" type="slidenum">
              <a:rPr lang="en-US" altLang="en-US"/>
              <a:pPr/>
              <a:t>‹#›</a:t>
            </a:fld>
            <a:endParaRPr lang="en-US" altLang="en-US"/>
          </a:p>
        </p:txBody>
      </p:sp>
    </p:spTree>
    <p:extLst>
      <p:ext uri="{BB962C8B-B14F-4D97-AF65-F5344CB8AC3E}">
        <p14:creationId xmlns:p14="http://schemas.microsoft.com/office/powerpoint/2010/main" val="250234141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A2F4DC82-A3BA-46A7-AE6D-E256DD13B5B1}" type="slidenum">
              <a:rPr lang="en-US" altLang="en-US"/>
              <a:pPr/>
              <a:t>‹#›</a:t>
            </a:fld>
            <a:endParaRPr lang="en-US" altLang="en-US"/>
          </a:p>
        </p:txBody>
      </p:sp>
    </p:spTree>
    <p:extLst>
      <p:ext uri="{BB962C8B-B14F-4D97-AF65-F5344CB8AC3E}">
        <p14:creationId xmlns:p14="http://schemas.microsoft.com/office/powerpoint/2010/main" val="216740515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651C33D4-2E21-4014-A3B6-A719BB533069}"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4D261A88-765B-4DA6-BB20-E5989D3DE246}" type="slidenum">
              <a:rPr lang="zh-CN" altLang="en-US"/>
              <a:pPr/>
              <a:t>‹#›</a:t>
            </a:fld>
            <a:endParaRPr lang="zh-CN" altLang="en-US"/>
          </a:p>
        </p:txBody>
      </p:sp>
    </p:spTree>
    <p:extLst>
      <p:ext uri="{BB962C8B-B14F-4D97-AF65-F5344CB8AC3E}">
        <p14:creationId xmlns:p14="http://schemas.microsoft.com/office/powerpoint/2010/main" val="3039783207"/>
      </p:ext>
    </p:extLst>
  </p:cSld>
  <p:clrMapOvr>
    <a:masterClrMapping/>
  </p:clrMapOvr>
  <p:transition spd="slow">
    <p:push dir="u"/>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4FA23432-7836-4FCF-92B0-569308B32B42}"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EC03B74C-1CFA-42DD-B638-4CC3C83CB287}" type="slidenum">
              <a:rPr lang="zh-CN" altLang="en-US"/>
              <a:pPr/>
              <a:t>‹#›</a:t>
            </a:fld>
            <a:endParaRPr lang="zh-CN" altLang="en-US"/>
          </a:p>
        </p:txBody>
      </p:sp>
    </p:spTree>
    <p:extLst>
      <p:ext uri="{BB962C8B-B14F-4D97-AF65-F5344CB8AC3E}">
        <p14:creationId xmlns:p14="http://schemas.microsoft.com/office/powerpoint/2010/main" val="725123512"/>
      </p:ext>
    </p:extLst>
  </p:cSld>
  <p:clrMapOvr>
    <a:masterClrMapping/>
  </p:clrMapOvr>
  <p:transition spd="slow">
    <p:push dir="u"/>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751"/>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76CF5EE1-C19E-4015-A401-80A867C999F2}"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76E3CAB3-C3D2-4F08-BA70-10CF2F8B8C63}" type="slidenum">
              <a:rPr lang="zh-CN" altLang="en-US"/>
              <a:pPr/>
              <a:t>‹#›</a:t>
            </a:fld>
            <a:endParaRPr lang="zh-CN" altLang="en-US"/>
          </a:p>
        </p:txBody>
      </p:sp>
    </p:spTree>
    <p:extLst>
      <p:ext uri="{BB962C8B-B14F-4D97-AF65-F5344CB8AC3E}">
        <p14:creationId xmlns:p14="http://schemas.microsoft.com/office/powerpoint/2010/main" val="825633331"/>
      </p:ext>
    </p:extLst>
  </p:cSld>
  <p:clrMapOvr>
    <a:masterClrMapping/>
  </p:clrMapOvr>
  <p:transition spd="slow">
    <p:push dir="u"/>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29150" y="1825625"/>
            <a:ext cx="38862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4D9950B2-B590-42E5-8451-7A91674E2D8F}"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buClrTx/>
              <a:buFontTx/>
              <a:buNone/>
              <a:defRPr>
                <a:latin typeface="等线"/>
              </a:defRPr>
            </a:lvl1pPr>
          </a:lstStyle>
          <a:p>
            <a:fld id="{A4E904D8-AA8A-4254-9D47-EA832397D13C}" type="slidenum">
              <a:rPr lang="zh-CN" altLang="en-US"/>
              <a:pPr/>
              <a:t>‹#›</a:t>
            </a:fld>
            <a:endParaRPr lang="zh-CN" altLang="en-US"/>
          </a:p>
        </p:txBody>
      </p:sp>
    </p:spTree>
    <p:extLst>
      <p:ext uri="{BB962C8B-B14F-4D97-AF65-F5344CB8AC3E}">
        <p14:creationId xmlns:p14="http://schemas.microsoft.com/office/powerpoint/2010/main" val="4241335469"/>
      </p:ext>
    </p:extLst>
  </p:cSld>
  <p:clrMapOvr>
    <a:masterClrMapping/>
  </p:clrMapOvr>
  <p:transition spd="slow">
    <p:push dir="u"/>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595E65FB-5762-4247-8F3F-83B9E35702A6}" type="datetimeFigureOut">
              <a:rPr lang="zh-CN" altLang="en-US"/>
              <a:pPr>
                <a:defRPr/>
              </a:pPr>
              <a:t>2024/1/14</a:t>
            </a:fld>
            <a:endParaRPr lang="zh-CN" altLang="en-US"/>
          </a:p>
        </p:txBody>
      </p:sp>
      <p:sp>
        <p:nvSpPr>
          <p:cNvPr id="8" name="页脚占位符 7"/>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9" name="灯片编号占位符 8"/>
          <p:cNvSpPr>
            <a:spLocks noGrp="1"/>
          </p:cNvSpPr>
          <p:nvPr>
            <p:ph type="sldNum" sz="quarter" idx="12"/>
          </p:nvPr>
        </p:nvSpPr>
        <p:spPr/>
        <p:txBody>
          <a:bodyPr/>
          <a:lstStyle>
            <a:lvl1pPr>
              <a:buClrTx/>
              <a:buFontTx/>
              <a:buNone/>
              <a:defRPr>
                <a:latin typeface="等线"/>
              </a:defRPr>
            </a:lvl1pPr>
          </a:lstStyle>
          <a:p>
            <a:fld id="{0DD73970-12F3-4C2B-ADDA-348952744D37}" type="slidenum">
              <a:rPr lang="zh-CN" altLang="en-US"/>
              <a:pPr/>
              <a:t>‹#›</a:t>
            </a:fld>
            <a:endParaRPr lang="zh-CN" altLang="en-US"/>
          </a:p>
        </p:txBody>
      </p:sp>
    </p:spTree>
    <p:extLst>
      <p:ext uri="{BB962C8B-B14F-4D97-AF65-F5344CB8AC3E}">
        <p14:creationId xmlns:p14="http://schemas.microsoft.com/office/powerpoint/2010/main" val="2066624911"/>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2E9631C-73F9-442B-8780-2FE26D6F389B}" type="datetimeFigureOut">
              <a:rPr lang="en-US"/>
              <a:pPr>
                <a:defRPr/>
              </a:pPr>
              <a:t>1/14/2024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36B27EE-ABD6-40CF-989E-3001F1D08C6F}" type="slidenum">
              <a:rPr lang="en-US" altLang="en-US"/>
              <a:pPr/>
              <a:t>‹#›</a:t>
            </a:fld>
            <a:endParaRPr lang="en-US" altLang="en-US"/>
          </a:p>
        </p:txBody>
      </p:sp>
    </p:spTree>
    <p:extLst>
      <p:ext uri="{BB962C8B-B14F-4D97-AF65-F5344CB8AC3E}">
        <p14:creationId xmlns:p14="http://schemas.microsoft.com/office/powerpoint/2010/main" val="320045773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394283DD-CFB8-42B2-9260-CC391DF69250}" type="datetimeFigureOut">
              <a:rPr lang="zh-CN" altLang="en-US"/>
              <a:pPr>
                <a:defRPr/>
              </a:pPr>
              <a:t>2024/1/14</a:t>
            </a:fld>
            <a:endParaRPr lang="zh-CN" altLang="en-US"/>
          </a:p>
        </p:txBody>
      </p:sp>
      <p:sp>
        <p:nvSpPr>
          <p:cNvPr id="4" name="页脚占位符 3"/>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5" name="灯片编号占位符 4"/>
          <p:cNvSpPr>
            <a:spLocks noGrp="1"/>
          </p:cNvSpPr>
          <p:nvPr>
            <p:ph type="sldNum" sz="quarter" idx="12"/>
          </p:nvPr>
        </p:nvSpPr>
        <p:spPr/>
        <p:txBody>
          <a:bodyPr/>
          <a:lstStyle>
            <a:lvl1pPr>
              <a:buClrTx/>
              <a:buFontTx/>
              <a:buNone/>
              <a:defRPr>
                <a:latin typeface="等线"/>
              </a:defRPr>
            </a:lvl1pPr>
          </a:lstStyle>
          <a:p>
            <a:fld id="{03675BE0-4A4A-4C86-A383-5009D4D9D042}" type="slidenum">
              <a:rPr lang="zh-CN" altLang="en-US"/>
              <a:pPr/>
              <a:t>‹#›</a:t>
            </a:fld>
            <a:endParaRPr lang="zh-CN" altLang="en-US"/>
          </a:p>
        </p:txBody>
      </p:sp>
    </p:spTree>
    <p:extLst>
      <p:ext uri="{BB962C8B-B14F-4D97-AF65-F5344CB8AC3E}">
        <p14:creationId xmlns:p14="http://schemas.microsoft.com/office/powerpoint/2010/main" val="1008163043"/>
      </p:ext>
    </p:extLst>
  </p:cSld>
  <p:clrMapOvr>
    <a:masterClrMapping/>
  </p:clrMapOvr>
  <p:transition spd="slow">
    <p:push dir="u"/>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74C0D2A3-1C38-4C2B-8532-91B87E0AC512}" type="datetimeFigureOut">
              <a:rPr lang="zh-CN" altLang="en-US"/>
              <a:pPr>
                <a:defRPr/>
              </a:pPr>
              <a:t>2024/1/14</a:t>
            </a:fld>
            <a:endParaRPr lang="zh-CN" altLang="en-US"/>
          </a:p>
        </p:txBody>
      </p:sp>
      <p:sp>
        <p:nvSpPr>
          <p:cNvPr id="3" name="页脚占位符 2"/>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4" name="灯片编号占位符 3"/>
          <p:cNvSpPr>
            <a:spLocks noGrp="1"/>
          </p:cNvSpPr>
          <p:nvPr>
            <p:ph type="sldNum" sz="quarter" idx="12"/>
          </p:nvPr>
        </p:nvSpPr>
        <p:spPr/>
        <p:txBody>
          <a:bodyPr/>
          <a:lstStyle>
            <a:lvl1pPr>
              <a:buClrTx/>
              <a:buFontTx/>
              <a:buNone/>
              <a:defRPr>
                <a:latin typeface="等线"/>
              </a:defRPr>
            </a:lvl1pPr>
          </a:lstStyle>
          <a:p>
            <a:fld id="{6632C06B-1BC3-4D05-8ACE-F009E2E7CCD7}" type="slidenum">
              <a:rPr lang="zh-CN" altLang="en-US"/>
              <a:pPr/>
              <a:t>‹#›</a:t>
            </a:fld>
            <a:endParaRPr lang="zh-CN" altLang="en-US"/>
          </a:p>
        </p:txBody>
      </p:sp>
    </p:spTree>
    <p:extLst>
      <p:ext uri="{BB962C8B-B14F-4D97-AF65-F5344CB8AC3E}">
        <p14:creationId xmlns:p14="http://schemas.microsoft.com/office/powerpoint/2010/main" val="3674956304"/>
      </p:ext>
    </p:extLst>
  </p:cSld>
  <p:clrMapOvr>
    <a:masterClrMapping/>
  </p:clrMapOvr>
  <p:transition spd="slow">
    <p:push dir="u"/>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3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AD89479E-665B-4124-9EE9-C16920094E54}"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buClrTx/>
              <a:buFontTx/>
              <a:buNone/>
              <a:defRPr>
                <a:latin typeface="等线"/>
              </a:defRPr>
            </a:lvl1pPr>
          </a:lstStyle>
          <a:p>
            <a:fld id="{9E841E72-8DBA-404D-AE7E-042D63BA225B}" type="slidenum">
              <a:rPr lang="zh-CN" altLang="en-US"/>
              <a:pPr/>
              <a:t>‹#›</a:t>
            </a:fld>
            <a:endParaRPr lang="zh-CN" altLang="en-US"/>
          </a:p>
        </p:txBody>
      </p:sp>
    </p:spTree>
    <p:extLst>
      <p:ext uri="{BB962C8B-B14F-4D97-AF65-F5344CB8AC3E}">
        <p14:creationId xmlns:p14="http://schemas.microsoft.com/office/powerpoint/2010/main" val="171258161"/>
      </p:ext>
    </p:extLst>
  </p:cSld>
  <p:clrMapOvr>
    <a:masterClrMapping/>
  </p:clrMapOvr>
  <p:transition spd="slow">
    <p:push dir="u"/>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3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F241059F-CE46-4FC5-AFA7-7C2CDD7A4FCE}"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buClrTx/>
              <a:buFontTx/>
              <a:buNone/>
              <a:defRPr>
                <a:latin typeface="等线"/>
              </a:defRPr>
            </a:lvl1pPr>
          </a:lstStyle>
          <a:p>
            <a:fld id="{284239A6-CAAF-4455-8D37-AE259D57099B}" type="slidenum">
              <a:rPr lang="zh-CN" altLang="en-US"/>
              <a:pPr/>
              <a:t>‹#›</a:t>
            </a:fld>
            <a:endParaRPr lang="zh-CN" altLang="en-US"/>
          </a:p>
        </p:txBody>
      </p:sp>
    </p:spTree>
    <p:extLst>
      <p:ext uri="{BB962C8B-B14F-4D97-AF65-F5344CB8AC3E}">
        <p14:creationId xmlns:p14="http://schemas.microsoft.com/office/powerpoint/2010/main" val="3167692879"/>
      </p:ext>
    </p:extLst>
  </p:cSld>
  <p:clrMapOvr>
    <a:masterClrMapping/>
  </p:clrMapOvr>
  <p:transition spd="slow">
    <p:push dir="u"/>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FB599F3A-EAFD-44CF-8A10-3D425C98E200}"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9EC6EAE4-96DF-4E6D-A122-BAED85075C6E}" type="slidenum">
              <a:rPr lang="zh-CN" altLang="en-US"/>
              <a:pPr/>
              <a:t>‹#›</a:t>
            </a:fld>
            <a:endParaRPr lang="zh-CN" altLang="en-US"/>
          </a:p>
        </p:txBody>
      </p:sp>
    </p:spTree>
    <p:extLst>
      <p:ext uri="{BB962C8B-B14F-4D97-AF65-F5344CB8AC3E}">
        <p14:creationId xmlns:p14="http://schemas.microsoft.com/office/powerpoint/2010/main" val="2060743739"/>
      </p:ext>
    </p:extLst>
  </p:cSld>
  <p:clrMapOvr>
    <a:masterClrMapping/>
  </p:clrMapOvr>
  <p:transition spd="slow">
    <p:push dir="u"/>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34"/>
            <a:ext cx="1971675"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1" y="365134"/>
            <a:ext cx="5800725"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420547A9-F924-4F3E-A7CA-760C38823180}"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E0AFD287-3B9B-418A-85BF-7CE7FA6C4359}" type="slidenum">
              <a:rPr lang="zh-CN" altLang="en-US"/>
              <a:pPr/>
              <a:t>‹#›</a:t>
            </a:fld>
            <a:endParaRPr lang="zh-CN" altLang="en-US"/>
          </a:p>
        </p:txBody>
      </p:sp>
    </p:spTree>
    <p:extLst>
      <p:ext uri="{BB962C8B-B14F-4D97-AF65-F5344CB8AC3E}">
        <p14:creationId xmlns:p14="http://schemas.microsoft.com/office/powerpoint/2010/main" val="698579848"/>
      </p:ext>
    </p:extLst>
  </p:cSld>
  <p:clrMapOvr>
    <a:masterClrMapping/>
  </p:clrMapOvr>
  <p:transition spd="slow">
    <p:push dir="u"/>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0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82CD9FEA-120D-45BA-A838-5E73653E9E52}"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487950C1-42B3-40E8-83A2-ED955FB5D543}" type="slidenum">
              <a:rPr lang="en-US" altLang="en-US"/>
              <a:pPr/>
              <a:t>‹#›</a:t>
            </a:fld>
            <a:endParaRPr lang="en-US" altLang="en-US"/>
          </a:p>
        </p:txBody>
      </p:sp>
    </p:spTree>
    <p:extLst>
      <p:ext uri="{BB962C8B-B14F-4D97-AF65-F5344CB8AC3E}">
        <p14:creationId xmlns:p14="http://schemas.microsoft.com/office/powerpoint/2010/main" val="20021487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21C93203-5809-44CA-869D-B17E62B790AE}"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A8EF78E6-0C8E-464F-8521-F59C01E9CDB1}" type="slidenum">
              <a:rPr lang="en-US" altLang="en-US"/>
              <a:pPr/>
              <a:t>‹#›</a:t>
            </a:fld>
            <a:endParaRPr lang="en-US" altLang="en-US"/>
          </a:p>
        </p:txBody>
      </p:sp>
    </p:spTree>
    <p:extLst>
      <p:ext uri="{BB962C8B-B14F-4D97-AF65-F5344CB8AC3E}">
        <p14:creationId xmlns:p14="http://schemas.microsoft.com/office/powerpoint/2010/main" val="372771386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7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17391E08-941A-4EFE-97E7-99B15913B414}"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BCFCA584-B77D-4F53-8DF2-4297643A7D63}" type="slidenum">
              <a:rPr lang="en-US" altLang="en-US"/>
              <a:pPr/>
              <a:t>‹#›</a:t>
            </a:fld>
            <a:endParaRPr lang="en-US" altLang="en-US"/>
          </a:p>
        </p:txBody>
      </p:sp>
    </p:spTree>
    <p:extLst>
      <p:ext uri="{BB962C8B-B14F-4D97-AF65-F5344CB8AC3E}">
        <p14:creationId xmlns:p14="http://schemas.microsoft.com/office/powerpoint/2010/main" val="40784248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0FC3D7CA-6FAE-4CFC-A3A0-254420B7FF8A}" type="datetimeFigureOut">
              <a:rPr lang="en-US"/>
              <a:pPr>
                <a:defRPr/>
              </a:pPr>
              <a:t>1/14/2024</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06AB0560-B41E-415A-84B7-7C2381C0BE9B}" type="slidenum">
              <a:rPr lang="en-US" altLang="en-US"/>
              <a:pPr/>
              <a:t>‹#›</a:t>
            </a:fld>
            <a:endParaRPr lang="en-US" altLang="en-US"/>
          </a:p>
        </p:txBody>
      </p:sp>
    </p:spTree>
    <p:extLst>
      <p:ext uri="{BB962C8B-B14F-4D97-AF65-F5344CB8AC3E}">
        <p14:creationId xmlns:p14="http://schemas.microsoft.com/office/powerpoint/2010/main" val="277643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1"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43DB5FC-77F5-4241-BDF9-AC42CE4C9253}" type="datetimeFigureOut">
              <a:rPr lang="en-US"/>
              <a:pPr>
                <a:defRPr/>
              </a:pPr>
              <a:t>1/14/2024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2F46A6A-2A98-42AB-BCA6-92DE8D460B1E}" type="slidenum">
              <a:rPr lang="en-US" altLang="en-US"/>
              <a:pPr/>
              <a:t>‹#›</a:t>
            </a:fld>
            <a:endParaRPr lang="en-US" altLang="en-US"/>
          </a:p>
        </p:txBody>
      </p:sp>
    </p:spTree>
    <p:extLst>
      <p:ext uri="{BB962C8B-B14F-4D97-AF65-F5344CB8AC3E}">
        <p14:creationId xmlns:p14="http://schemas.microsoft.com/office/powerpoint/2010/main" val="378596684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0C169DE5-B9F0-4E52-BB1B-436CE4648384}" type="datetimeFigureOut">
              <a:rPr lang="en-US"/>
              <a:pPr>
                <a:defRPr/>
              </a:pPr>
              <a:t>1/14/2024</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defRPr>
            </a:lvl1pPr>
          </a:lstStyle>
          <a:p>
            <a:fld id="{C44C0B68-0E49-4DAC-B5DE-26887C3F3C7F}" type="slidenum">
              <a:rPr lang="en-US" altLang="en-US"/>
              <a:pPr/>
              <a:t>‹#›</a:t>
            </a:fld>
            <a:endParaRPr lang="en-US" altLang="en-US"/>
          </a:p>
        </p:txBody>
      </p:sp>
    </p:spTree>
    <p:extLst>
      <p:ext uri="{BB962C8B-B14F-4D97-AF65-F5344CB8AC3E}">
        <p14:creationId xmlns:p14="http://schemas.microsoft.com/office/powerpoint/2010/main" val="48379839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2C39BFCE-9662-40AF-861A-A5166BC62047}" type="datetimeFigureOut">
              <a:rPr lang="en-US"/>
              <a:pPr>
                <a:defRPr/>
              </a:pPr>
              <a:t>1/14/2024</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defRPr>
            </a:lvl1pPr>
          </a:lstStyle>
          <a:p>
            <a:fld id="{B40A642E-D368-45C6-AC5D-3C89D46F05CA}" type="slidenum">
              <a:rPr lang="en-US" altLang="en-US"/>
              <a:pPr/>
              <a:t>‹#›</a:t>
            </a:fld>
            <a:endParaRPr lang="en-US" altLang="en-US"/>
          </a:p>
        </p:txBody>
      </p:sp>
    </p:spTree>
    <p:extLst>
      <p:ext uri="{BB962C8B-B14F-4D97-AF65-F5344CB8AC3E}">
        <p14:creationId xmlns:p14="http://schemas.microsoft.com/office/powerpoint/2010/main" val="24103335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A5A4C7D4-9BD1-44D2-80D8-B5E028B907DA}" type="datetimeFigureOut">
              <a:rPr lang="en-US"/>
              <a:pPr>
                <a:defRPr/>
              </a:pPr>
              <a:t>1/14/2024</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defRPr>
            </a:lvl1pPr>
          </a:lstStyle>
          <a:p>
            <a:fld id="{D2BA7567-74A8-48BE-82FD-EF77BBF01073}" type="slidenum">
              <a:rPr lang="en-US" altLang="en-US"/>
              <a:pPr/>
              <a:t>‹#›</a:t>
            </a:fld>
            <a:endParaRPr lang="en-US" altLang="en-US"/>
          </a:p>
        </p:txBody>
      </p:sp>
    </p:spTree>
    <p:extLst>
      <p:ext uri="{BB962C8B-B14F-4D97-AF65-F5344CB8AC3E}">
        <p14:creationId xmlns:p14="http://schemas.microsoft.com/office/powerpoint/2010/main" val="19207468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85973BFF-FF44-4F2A-B21E-C65A7372F119}" type="datetimeFigureOut">
              <a:rPr lang="en-US"/>
              <a:pPr>
                <a:defRPr/>
              </a:pPr>
              <a:t>1/14/2024</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BFFBEDCF-2133-466B-AF67-4D530D40FBDC}" type="slidenum">
              <a:rPr lang="en-US" altLang="en-US"/>
              <a:pPr/>
              <a:t>‹#›</a:t>
            </a:fld>
            <a:endParaRPr lang="en-US" altLang="en-US"/>
          </a:p>
        </p:txBody>
      </p:sp>
    </p:spTree>
    <p:extLst>
      <p:ext uri="{BB962C8B-B14F-4D97-AF65-F5344CB8AC3E}">
        <p14:creationId xmlns:p14="http://schemas.microsoft.com/office/powerpoint/2010/main" val="56727274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BCB9F280-1B27-462A-9546-D102085103ED}" type="datetimeFigureOut">
              <a:rPr lang="en-US"/>
              <a:pPr>
                <a:defRPr/>
              </a:pPr>
              <a:t>1/14/2024</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B1CA3AD2-FDC9-4B46-A265-6BA804A2ADF2}" type="slidenum">
              <a:rPr lang="en-US" altLang="en-US"/>
              <a:pPr/>
              <a:t>‹#›</a:t>
            </a:fld>
            <a:endParaRPr lang="en-US" altLang="en-US"/>
          </a:p>
        </p:txBody>
      </p:sp>
    </p:spTree>
    <p:extLst>
      <p:ext uri="{BB962C8B-B14F-4D97-AF65-F5344CB8AC3E}">
        <p14:creationId xmlns:p14="http://schemas.microsoft.com/office/powerpoint/2010/main" val="371728014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13BE9474-D4DA-4127-94F0-3FEAD8B9455E}"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A96C954B-CF44-4D88-A8E8-C70789B573CC}" type="slidenum">
              <a:rPr lang="en-US" altLang="en-US"/>
              <a:pPr/>
              <a:t>‹#›</a:t>
            </a:fld>
            <a:endParaRPr lang="en-US" altLang="en-US"/>
          </a:p>
        </p:txBody>
      </p:sp>
    </p:spTree>
    <p:extLst>
      <p:ext uri="{BB962C8B-B14F-4D97-AF65-F5344CB8AC3E}">
        <p14:creationId xmlns:p14="http://schemas.microsoft.com/office/powerpoint/2010/main" val="87149411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6A112DF-14F3-47E5-9418-1C983B6019BF}"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42AA626D-3CB5-4D6E-A010-2F5270350DAB}" type="slidenum">
              <a:rPr lang="en-US" altLang="en-US"/>
              <a:pPr/>
              <a:t>‹#›</a:t>
            </a:fld>
            <a:endParaRPr lang="en-US" altLang="en-US"/>
          </a:p>
        </p:txBody>
      </p:sp>
    </p:spTree>
    <p:extLst>
      <p:ext uri="{BB962C8B-B14F-4D97-AF65-F5344CB8AC3E}">
        <p14:creationId xmlns:p14="http://schemas.microsoft.com/office/powerpoint/2010/main" val="195702091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5"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28676" name="Rectangle 4"/>
          <p:cNvSpPr>
            <a:spLocks noGrp="1" noChangeArrowheads="1"/>
          </p:cNvSpPr>
          <p:nvPr>
            <p:ph type="subTitle" idx="1"/>
          </p:nvPr>
        </p:nvSpPr>
        <p:spPr>
          <a:xfrm>
            <a:off x="849313" y="3049588"/>
            <a:ext cx="6248400" cy="2362200"/>
          </a:xfrm>
        </p:spPr>
        <p:txBody>
          <a:bodyPr/>
          <a:lstStyle>
            <a:lvl1pPr marL="0" indent="0" algn="r">
              <a:buFont typeface="Wingdings" panose="05000000000000000000" pitchFamily="2" charset="2"/>
              <a:buNone/>
              <a:defRPr sz="32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a:defRPr>
                <a:latin typeface="Calibri" pitchFamily="34" charset="0"/>
                <a:cs typeface="Arial" pitchFamily="34" charset="0"/>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atin typeface="Calibri" pitchFamily="34" charset="0"/>
                <a:cs typeface="Arial" pitchFamily="34" charset="0"/>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atin typeface="Calibri" panose="020F0502020204030204" pitchFamily="34" charset="0"/>
              </a:defRPr>
            </a:lvl1pPr>
          </a:lstStyle>
          <a:p>
            <a:fld id="{1122D399-A96F-4846-AFDF-F5DEC4C305E1}" type="slidenum">
              <a:rPr lang="en-US" altLang="en-US"/>
              <a:pPr/>
              <a:t>‹#›</a:t>
            </a:fld>
            <a:endParaRPr lang="en-US" altLang="en-US"/>
          </a:p>
        </p:txBody>
      </p:sp>
    </p:spTree>
    <p:extLst>
      <p:ext uri="{BB962C8B-B14F-4D97-AF65-F5344CB8AC3E}">
        <p14:creationId xmlns:p14="http://schemas.microsoft.com/office/powerpoint/2010/main" val="294028084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atin typeface="Calibri" pitchFamily="34" charset="0"/>
                <a:cs typeface="Arial" pitchFamily="34" charse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a:defRPr>
                <a:latin typeface="Calibri" pitchFamily="34" charset="0"/>
                <a:cs typeface="Arial" pitchFamily="34" charse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atin typeface="Calibri" panose="020F0502020204030204" pitchFamily="34" charset="0"/>
              </a:defRPr>
            </a:lvl1pPr>
          </a:lstStyle>
          <a:p>
            <a:fld id="{ED48B8CC-B91C-4C8B-9046-4B8D862B3D7C}" type="slidenum">
              <a:rPr lang="en-US" altLang="en-US"/>
              <a:pPr/>
              <a:t>‹#›</a:t>
            </a:fld>
            <a:endParaRPr lang="en-US" altLang="en-US"/>
          </a:p>
        </p:txBody>
      </p:sp>
    </p:spTree>
    <p:extLst>
      <p:ext uri="{BB962C8B-B14F-4D97-AF65-F5344CB8AC3E}">
        <p14:creationId xmlns:p14="http://schemas.microsoft.com/office/powerpoint/2010/main" val="166472864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57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a:latin typeface="Calibri" pitchFamily="34" charset="0"/>
                <a:cs typeface="Arial" pitchFamily="34" charse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a:defRPr>
                <a:latin typeface="Calibri" pitchFamily="34" charset="0"/>
                <a:cs typeface="Arial" pitchFamily="34" charse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atin typeface="Calibri" panose="020F0502020204030204" pitchFamily="34" charset="0"/>
              </a:defRPr>
            </a:lvl1pPr>
          </a:lstStyle>
          <a:p>
            <a:fld id="{10C0CE88-453B-40B4-B6A4-42A6343C9745}" type="slidenum">
              <a:rPr lang="en-US" altLang="en-US"/>
              <a:pPr/>
              <a:t>‹#›</a:t>
            </a:fld>
            <a:endParaRPr lang="en-US" altLang="en-US"/>
          </a:p>
        </p:txBody>
      </p:sp>
    </p:spTree>
    <p:extLst>
      <p:ext uri="{BB962C8B-B14F-4D97-AF65-F5344CB8AC3E}">
        <p14:creationId xmlns:p14="http://schemas.microsoft.com/office/powerpoint/2010/main" val="1042762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DFD049F-5D93-4913-98E7-FD7DC3175570}" type="datetimeFigureOut">
              <a:rPr lang="en-US"/>
              <a:pPr>
                <a:defRPr/>
              </a:pPr>
              <a:t>1/14/2024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1FF8AA0-6384-444D-8DD5-687ED96890CA}" type="slidenum">
              <a:rPr lang="en-US" altLang="en-US"/>
              <a:pPr/>
              <a:t>‹#›</a:t>
            </a:fld>
            <a:endParaRPr lang="en-US" altLang="en-US"/>
          </a:p>
        </p:txBody>
      </p:sp>
    </p:spTree>
    <p:extLst>
      <p:ext uri="{BB962C8B-B14F-4D97-AF65-F5344CB8AC3E}">
        <p14:creationId xmlns:p14="http://schemas.microsoft.com/office/powerpoint/2010/main" val="395401910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atin typeface="Calibri" pitchFamily="34" charset="0"/>
                <a:cs typeface="Arial" pitchFamily="34" charset="0"/>
              </a:defRPr>
            </a:lvl1pPr>
          </a:lstStyle>
          <a:p>
            <a:pPr>
              <a:defRPr/>
            </a:pPr>
            <a:endParaRPr lang="en-US" altLang="en-US"/>
          </a:p>
        </p:txBody>
      </p:sp>
      <p:sp>
        <p:nvSpPr>
          <p:cNvPr id="6" name="Rectangle 6"/>
          <p:cNvSpPr>
            <a:spLocks noGrp="1" noChangeArrowheads="1"/>
          </p:cNvSpPr>
          <p:nvPr>
            <p:ph type="ftr" sz="quarter" idx="11"/>
          </p:nvPr>
        </p:nvSpPr>
        <p:spPr/>
        <p:txBody>
          <a:bodyPr/>
          <a:lstStyle>
            <a:lvl1pPr>
              <a:defRPr>
                <a:latin typeface="Calibri" pitchFamily="34" charset="0"/>
                <a:cs typeface="Arial" pitchFamily="34" charset="0"/>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atin typeface="Calibri" panose="020F0502020204030204" pitchFamily="34" charset="0"/>
              </a:defRPr>
            </a:lvl1pPr>
          </a:lstStyle>
          <a:p>
            <a:fld id="{B090340D-90EE-43F5-BEDC-C21CA6C86F62}" type="slidenum">
              <a:rPr lang="en-US" altLang="en-US"/>
              <a:pPr/>
              <a:t>‹#›</a:t>
            </a:fld>
            <a:endParaRPr lang="en-US" altLang="en-US"/>
          </a:p>
        </p:txBody>
      </p:sp>
    </p:spTree>
    <p:extLst>
      <p:ext uri="{BB962C8B-B14F-4D97-AF65-F5344CB8AC3E}">
        <p14:creationId xmlns:p14="http://schemas.microsoft.com/office/powerpoint/2010/main" val="96989637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a:latin typeface="Calibri" pitchFamily="34" charset="0"/>
                <a:cs typeface="Arial" pitchFamily="34" charset="0"/>
              </a:defRPr>
            </a:lvl1pPr>
          </a:lstStyle>
          <a:p>
            <a:pPr>
              <a:defRPr/>
            </a:pPr>
            <a:endParaRPr lang="en-US" altLang="en-US"/>
          </a:p>
        </p:txBody>
      </p:sp>
      <p:sp>
        <p:nvSpPr>
          <p:cNvPr id="8" name="Rectangle 6"/>
          <p:cNvSpPr>
            <a:spLocks noGrp="1" noChangeArrowheads="1"/>
          </p:cNvSpPr>
          <p:nvPr>
            <p:ph type="ftr" sz="quarter" idx="11"/>
          </p:nvPr>
        </p:nvSpPr>
        <p:spPr/>
        <p:txBody>
          <a:bodyPr/>
          <a:lstStyle>
            <a:lvl1pPr>
              <a:defRPr>
                <a:latin typeface="Calibri" pitchFamily="34" charset="0"/>
                <a:cs typeface="Arial" pitchFamily="34" charset="0"/>
              </a:defRPr>
            </a:lvl1pPr>
          </a:lstStyle>
          <a:p>
            <a:pPr>
              <a:defRPr/>
            </a:pPr>
            <a:endParaRPr lang="en-US" altLang="en-US"/>
          </a:p>
        </p:txBody>
      </p:sp>
      <p:sp>
        <p:nvSpPr>
          <p:cNvPr id="9" name="Rectangle 7"/>
          <p:cNvSpPr>
            <a:spLocks noGrp="1" noChangeArrowheads="1"/>
          </p:cNvSpPr>
          <p:nvPr>
            <p:ph type="sldNum" sz="quarter" idx="12"/>
          </p:nvPr>
        </p:nvSpPr>
        <p:spPr/>
        <p:txBody>
          <a:bodyPr/>
          <a:lstStyle>
            <a:lvl1pPr>
              <a:defRPr>
                <a:latin typeface="Calibri" panose="020F0502020204030204" pitchFamily="34" charset="0"/>
              </a:defRPr>
            </a:lvl1pPr>
          </a:lstStyle>
          <a:p>
            <a:fld id="{FA94CBA2-C88E-459F-A58D-1C74B092A316}" type="slidenum">
              <a:rPr lang="en-US" altLang="en-US"/>
              <a:pPr/>
              <a:t>‹#›</a:t>
            </a:fld>
            <a:endParaRPr lang="en-US" altLang="en-US"/>
          </a:p>
        </p:txBody>
      </p:sp>
    </p:spTree>
    <p:extLst>
      <p:ext uri="{BB962C8B-B14F-4D97-AF65-F5344CB8AC3E}">
        <p14:creationId xmlns:p14="http://schemas.microsoft.com/office/powerpoint/2010/main" val="81329793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defRPr>
                <a:latin typeface="Calibri" pitchFamily="34" charset="0"/>
                <a:cs typeface="Arial" pitchFamily="34" charset="0"/>
              </a:defRPr>
            </a:lvl1pPr>
          </a:lstStyle>
          <a:p>
            <a:pPr>
              <a:defRPr/>
            </a:pPr>
            <a:endParaRPr lang="en-US" altLang="en-US"/>
          </a:p>
        </p:txBody>
      </p:sp>
      <p:sp>
        <p:nvSpPr>
          <p:cNvPr id="4" name="Rectangle 6"/>
          <p:cNvSpPr>
            <a:spLocks noGrp="1" noChangeArrowheads="1"/>
          </p:cNvSpPr>
          <p:nvPr>
            <p:ph type="ftr" sz="quarter" idx="11"/>
          </p:nvPr>
        </p:nvSpPr>
        <p:spPr/>
        <p:txBody>
          <a:bodyPr/>
          <a:lstStyle>
            <a:lvl1pPr>
              <a:defRPr>
                <a:latin typeface="Calibri" pitchFamily="34" charset="0"/>
                <a:cs typeface="Arial" pitchFamily="34" charset="0"/>
              </a:defRPr>
            </a:lvl1pPr>
          </a:lstStyle>
          <a:p>
            <a:pPr>
              <a:defRPr/>
            </a:pPr>
            <a:endParaRPr lang="en-US" altLang="en-US"/>
          </a:p>
        </p:txBody>
      </p:sp>
      <p:sp>
        <p:nvSpPr>
          <p:cNvPr id="5" name="Rectangle 7"/>
          <p:cNvSpPr>
            <a:spLocks noGrp="1" noChangeArrowheads="1"/>
          </p:cNvSpPr>
          <p:nvPr>
            <p:ph type="sldNum" sz="quarter" idx="12"/>
          </p:nvPr>
        </p:nvSpPr>
        <p:spPr/>
        <p:txBody>
          <a:bodyPr/>
          <a:lstStyle>
            <a:lvl1pPr>
              <a:defRPr>
                <a:latin typeface="Calibri" panose="020F0502020204030204" pitchFamily="34" charset="0"/>
              </a:defRPr>
            </a:lvl1pPr>
          </a:lstStyle>
          <a:p>
            <a:fld id="{FA131AE3-6706-4185-B680-6AE754866666}" type="slidenum">
              <a:rPr lang="en-US" altLang="en-US"/>
              <a:pPr/>
              <a:t>‹#›</a:t>
            </a:fld>
            <a:endParaRPr lang="en-US" altLang="en-US"/>
          </a:p>
        </p:txBody>
      </p:sp>
    </p:spTree>
    <p:extLst>
      <p:ext uri="{BB962C8B-B14F-4D97-AF65-F5344CB8AC3E}">
        <p14:creationId xmlns:p14="http://schemas.microsoft.com/office/powerpoint/2010/main" val="357660902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atin typeface="Calibri" pitchFamily="34" charset="0"/>
                <a:cs typeface="Arial" pitchFamily="34" charset="0"/>
              </a:defRPr>
            </a:lvl1pPr>
          </a:lstStyle>
          <a:p>
            <a:pPr>
              <a:defRPr/>
            </a:pPr>
            <a:endParaRPr lang="en-US" altLang="en-US"/>
          </a:p>
        </p:txBody>
      </p:sp>
      <p:sp>
        <p:nvSpPr>
          <p:cNvPr id="3" name="Rectangle 6"/>
          <p:cNvSpPr>
            <a:spLocks noGrp="1" noChangeArrowheads="1"/>
          </p:cNvSpPr>
          <p:nvPr>
            <p:ph type="ftr" sz="quarter" idx="11"/>
          </p:nvPr>
        </p:nvSpPr>
        <p:spPr/>
        <p:txBody>
          <a:bodyPr/>
          <a:lstStyle>
            <a:lvl1pPr>
              <a:defRPr>
                <a:latin typeface="Calibri" pitchFamily="34" charset="0"/>
                <a:cs typeface="Arial" pitchFamily="34" charset="0"/>
              </a:defRPr>
            </a:lvl1pPr>
          </a:lstStyle>
          <a:p>
            <a:pPr>
              <a:defRPr/>
            </a:pPr>
            <a:endParaRPr lang="en-US" altLang="en-US"/>
          </a:p>
        </p:txBody>
      </p:sp>
      <p:sp>
        <p:nvSpPr>
          <p:cNvPr id="4" name="Rectangle 7"/>
          <p:cNvSpPr>
            <a:spLocks noGrp="1" noChangeArrowheads="1"/>
          </p:cNvSpPr>
          <p:nvPr>
            <p:ph type="sldNum" sz="quarter" idx="12"/>
          </p:nvPr>
        </p:nvSpPr>
        <p:spPr/>
        <p:txBody>
          <a:bodyPr/>
          <a:lstStyle>
            <a:lvl1pPr>
              <a:defRPr>
                <a:latin typeface="Calibri" panose="020F0502020204030204" pitchFamily="34" charset="0"/>
              </a:defRPr>
            </a:lvl1pPr>
          </a:lstStyle>
          <a:p>
            <a:fld id="{7A42E39F-1D48-4B67-8BFC-BF1CAF67B642}" type="slidenum">
              <a:rPr lang="en-US" altLang="en-US"/>
              <a:pPr/>
              <a:t>‹#›</a:t>
            </a:fld>
            <a:endParaRPr lang="en-US" altLang="en-US"/>
          </a:p>
        </p:txBody>
      </p:sp>
    </p:spTree>
    <p:extLst>
      <p:ext uri="{BB962C8B-B14F-4D97-AF65-F5344CB8AC3E}">
        <p14:creationId xmlns:p14="http://schemas.microsoft.com/office/powerpoint/2010/main" val="331329060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atin typeface="Calibri" pitchFamily="34" charset="0"/>
                <a:cs typeface="Arial" pitchFamily="34" charset="0"/>
              </a:defRPr>
            </a:lvl1pPr>
          </a:lstStyle>
          <a:p>
            <a:pPr>
              <a:defRPr/>
            </a:pPr>
            <a:endParaRPr lang="en-US" altLang="en-US"/>
          </a:p>
        </p:txBody>
      </p:sp>
      <p:sp>
        <p:nvSpPr>
          <p:cNvPr id="6" name="Rectangle 6"/>
          <p:cNvSpPr>
            <a:spLocks noGrp="1" noChangeArrowheads="1"/>
          </p:cNvSpPr>
          <p:nvPr>
            <p:ph type="ftr" sz="quarter" idx="11"/>
          </p:nvPr>
        </p:nvSpPr>
        <p:spPr/>
        <p:txBody>
          <a:bodyPr/>
          <a:lstStyle>
            <a:lvl1pPr>
              <a:defRPr>
                <a:latin typeface="Calibri" pitchFamily="34" charset="0"/>
                <a:cs typeface="Arial" pitchFamily="34" charset="0"/>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atin typeface="Calibri" panose="020F0502020204030204" pitchFamily="34" charset="0"/>
              </a:defRPr>
            </a:lvl1pPr>
          </a:lstStyle>
          <a:p>
            <a:fld id="{BE1CDF54-C1E8-4133-B2AA-B2C90F00137A}" type="slidenum">
              <a:rPr lang="en-US" altLang="en-US"/>
              <a:pPr/>
              <a:t>‹#›</a:t>
            </a:fld>
            <a:endParaRPr lang="en-US" altLang="en-US"/>
          </a:p>
        </p:txBody>
      </p:sp>
    </p:spTree>
    <p:extLst>
      <p:ext uri="{BB962C8B-B14F-4D97-AF65-F5344CB8AC3E}">
        <p14:creationId xmlns:p14="http://schemas.microsoft.com/office/powerpoint/2010/main" val="82900098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atin typeface="Calibri" pitchFamily="34" charset="0"/>
                <a:cs typeface="Arial" pitchFamily="34" charset="0"/>
              </a:defRPr>
            </a:lvl1pPr>
          </a:lstStyle>
          <a:p>
            <a:pPr>
              <a:defRPr/>
            </a:pPr>
            <a:endParaRPr lang="en-US" altLang="en-US"/>
          </a:p>
        </p:txBody>
      </p:sp>
      <p:sp>
        <p:nvSpPr>
          <p:cNvPr id="6" name="Rectangle 6"/>
          <p:cNvSpPr>
            <a:spLocks noGrp="1" noChangeArrowheads="1"/>
          </p:cNvSpPr>
          <p:nvPr>
            <p:ph type="ftr" sz="quarter" idx="11"/>
          </p:nvPr>
        </p:nvSpPr>
        <p:spPr/>
        <p:txBody>
          <a:bodyPr/>
          <a:lstStyle>
            <a:lvl1pPr>
              <a:defRPr>
                <a:latin typeface="Calibri" pitchFamily="34" charset="0"/>
                <a:cs typeface="Arial" pitchFamily="34" charset="0"/>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atin typeface="Calibri" panose="020F0502020204030204" pitchFamily="34" charset="0"/>
              </a:defRPr>
            </a:lvl1pPr>
          </a:lstStyle>
          <a:p>
            <a:fld id="{10512B7C-1786-4C3D-94C9-092DB5F61240}" type="slidenum">
              <a:rPr lang="en-US" altLang="en-US"/>
              <a:pPr/>
              <a:t>‹#›</a:t>
            </a:fld>
            <a:endParaRPr lang="en-US" altLang="en-US"/>
          </a:p>
        </p:txBody>
      </p:sp>
    </p:spTree>
    <p:extLst>
      <p:ext uri="{BB962C8B-B14F-4D97-AF65-F5344CB8AC3E}">
        <p14:creationId xmlns:p14="http://schemas.microsoft.com/office/powerpoint/2010/main" val="141017969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atin typeface="Calibri" pitchFamily="34" charset="0"/>
                <a:cs typeface="Arial" pitchFamily="34" charse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a:defRPr>
                <a:latin typeface="Calibri" pitchFamily="34" charset="0"/>
                <a:cs typeface="Arial" pitchFamily="34" charse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atin typeface="Calibri" panose="020F0502020204030204" pitchFamily="34" charset="0"/>
              </a:defRPr>
            </a:lvl1pPr>
          </a:lstStyle>
          <a:p>
            <a:fld id="{39438E24-BF53-40B0-A9C7-C901DAF162C4}" type="slidenum">
              <a:rPr lang="en-US" altLang="en-US"/>
              <a:pPr/>
              <a:t>‹#›</a:t>
            </a:fld>
            <a:endParaRPr lang="en-US" altLang="en-US"/>
          </a:p>
        </p:txBody>
      </p:sp>
    </p:spTree>
    <p:extLst>
      <p:ext uri="{BB962C8B-B14F-4D97-AF65-F5344CB8AC3E}">
        <p14:creationId xmlns:p14="http://schemas.microsoft.com/office/powerpoint/2010/main" val="124174482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atin typeface="Calibri" pitchFamily="34" charset="0"/>
                <a:cs typeface="Arial" pitchFamily="34" charse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a:defRPr>
                <a:latin typeface="Calibri" pitchFamily="34" charset="0"/>
                <a:cs typeface="Arial" pitchFamily="34" charse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atin typeface="Calibri" panose="020F0502020204030204" pitchFamily="34" charset="0"/>
              </a:defRPr>
            </a:lvl1pPr>
          </a:lstStyle>
          <a:p>
            <a:fld id="{45101284-B10B-4E74-B423-00FE46AEA9EE}" type="slidenum">
              <a:rPr lang="en-US" altLang="en-US"/>
              <a:pPr/>
              <a:t>‹#›</a:t>
            </a:fld>
            <a:endParaRPr lang="en-US" altLang="en-US"/>
          </a:p>
        </p:txBody>
      </p:sp>
    </p:spTree>
    <p:extLst>
      <p:ext uri="{BB962C8B-B14F-4D97-AF65-F5344CB8AC3E}">
        <p14:creationId xmlns:p14="http://schemas.microsoft.com/office/powerpoint/2010/main" val="180472692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p:txBody>
          <a:bodyPr/>
          <a:lstStyle>
            <a:lvl1pPr>
              <a:defRPr>
                <a:latin typeface="Calibri" pitchFamily="34" charset="0"/>
                <a:cs typeface="Arial" pitchFamily="34" charse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a:defRPr>
                <a:latin typeface="Calibri" pitchFamily="34" charset="0"/>
                <a:cs typeface="Arial" pitchFamily="34" charse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atin typeface="Calibri" panose="020F0502020204030204" pitchFamily="34" charset="0"/>
              </a:defRPr>
            </a:lvl1pPr>
          </a:lstStyle>
          <a:p>
            <a:fld id="{194735E7-D3EE-46A7-9F14-C2AAB48E2418}" type="slidenum">
              <a:rPr lang="en-US" altLang="en-US"/>
              <a:pPr/>
              <a:t>‹#›</a:t>
            </a:fld>
            <a:endParaRPr lang="en-US" altLang="en-US"/>
          </a:p>
        </p:txBody>
      </p:sp>
    </p:spTree>
    <p:extLst>
      <p:ext uri="{BB962C8B-B14F-4D97-AF65-F5344CB8AC3E}">
        <p14:creationId xmlns:p14="http://schemas.microsoft.com/office/powerpoint/2010/main" val="171272192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719263"/>
            <a:ext cx="4038600" cy="4411662"/>
          </a:xfrm>
        </p:spPr>
        <p:txBody>
          <a:bodyPr/>
          <a:lstStyle/>
          <a:p>
            <a:pPr lvl="0"/>
            <a:endParaRPr lang="en-US" noProof="0"/>
          </a:p>
        </p:txBody>
      </p:sp>
      <p:sp>
        <p:nvSpPr>
          <p:cNvPr id="5" name="Rectangle 5"/>
          <p:cNvSpPr>
            <a:spLocks noGrp="1" noChangeArrowheads="1"/>
          </p:cNvSpPr>
          <p:nvPr>
            <p:ph type="dt" sz="half" idx="10"/>
          </p:nvPr>
        </p:nvSpPr>
        <p:spPr/>
        <p:txBody>
          <a:bodyPr/>
          <a:lstStyle>
            <a:lvl1pPr>
              <a:defRPr>
                <a:latin typeface="Calibri" pitchFamily="34" charset="0"/>
                <a:cs typeface="Arial" pitchFamily="34" charset="0"/>
              </a:defRPr>
            </a:lvl1pPr>
          </a:lstStyle>
          <a:p>
            <a:pPr>
              <a:defRPr/>
            </a:pPr>
            <a:endParaRPr lang="en-US" altLang="en-US"/>
          </a:p>
        </p:txBody>
      </p:sp>
      <p:sp>
        <p:nvSpPr>
          <p:cNvPr id="6" name="Rectangle 6"/>
          <p:cNvSpPr>
            <a:spLocks noGrp="1" noChangeArrowheads="1"/>
          </p:cNvSpPr>
          <p:nvPr>
            <p:ph type="ftr" sz="quarter" idx="11"/>
          </p:nvPr>
        </p:nvSpPr>
        <p:spPr/>
        <p:txBody>
          <a:bodyPr/>
          <a:lstStyle>
            <a:lvl1pPr>
              <a:defRPr>
                <a:latin typeface="Calibri" pitchFamily="34" charset="0"/>
                <a:cs typeface="Arial" pitchFamily="34" charset="0"/>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atin typeface="Calibri" panose="020F0502020204030204" pitchFamily="34" charset="0"/>
              </a:defRPr>
            </a:lvl1pPr>
          </a:lstStyle>
          <a:p>
            <a:fld id="{23748253-7974-4565-8432-6B6128A19C66}" type="slidenum">
              <a:rPr lang="en-US" altLang="en-US"/>
              <a:pPr/>
              <a:t>‹#›</a:t>
            </a:fld>
            <a:endParaRPr lang="en-US" altLang="en-US"/>
          </a:p>
        </p:txBody>
      </p:sp>
    </p:spTree>
    <p:extLst>
      <p:ext uri="{BB962C8B-B14F-4D97-AF65-F5344CB8AC3E}">
        <p14:creationId xmlns:p14="http://schemas.microsoft.com/office/powerpoint/2010/main" val="579472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002F78-8C06-46B6-98B1-28AF5BD9C9DE}" type="datetimeFigureOut">
              <a:rPr lang="en-US"/>
              <a:pPr>
                <a:defRPr/>
              </a:pPr>
              <a:t>1/14/2024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734793C-070B-4DA6-9632-512C413D28DC}" type="slidenum">
              <a:rPr lang="en-US" altLang="en-US"/>
              <a:pPr/>
              <a:t>‹#›</a:t>
            </a:fld>
            <a:endParaRPr lang="en-US" altLang="en-US"/>
          </a:p>
        </p:txBody>
      </p:sp>
    </p:spTree>
    <p:extLst>
      <p:ext uri="{BB962C8B-B14F-4D97-AF65-F5344CB8AC3E}">
        <p14:creationId xmlns:p14="http://schemas.microsoft.com/office/powerpoint/2010/main" val="208943323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34426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A64281FE-4A99-43C3-AB75-FB96E36F7D44}"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284189A-F0B0-40C8-A07A-E4AF1E6D5980}" type="slidenum">
              <a:rPr lang="zh-CN" altLang="en-US"/>
              <a:pPr/>
              <a:t>‹#›</a:t>
            </a:fld>
            <a:endParaRPr lang="zh-CN" altLang="en-US"/>
          </a:p>
        </p:txBody>
      </p:sp>
    </p:spTree>
    <p:extLst>
      <p:ext uri="{BB962C8B-B14F-4D97-AF65-F5344CB8AC3E}">
        <p14:creationId xmlns:p14="http://schemas.microsoft.com/office/powerpoint/2010/main" val="237905260"/>
      </p:ext>
    </p:extLst>
  </p:cSld>
  <p:clrMapOvr>
    <a:masterClrMapping/>
  </p:clrMapOvr>
  <p:transition spd="slow">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6699BB2B-43DD-406E-A194-0E1D97143A88}"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59E44C4-62D1-444F-A6B8-3CEC657ACC6B}" type="slidenum">
              <a:rPr lang="zh-CN" altLang="en-US"/>
              <a:pPr/>
              <a:t>‹#›</a:t>
            </a:fld>
            <a:endParaRPr lang="zh-CN" altLang="en-US"/>
          </a:p>
        </p:txBody>
      </p:sp>
    </p:spTree>
    <p:extLst>
      <p:ext uri="{BB962C8B-B14F-4D97-AF65-F5344CB8AC3E}">
        <p14:creationId xmlns:p14="http://schemas.microsoft.com/office/powerpoint/2010/main" val="1726157049"/>
      </p:ext>
    </p:extLst>
  </p:cSld>
  <p:clrMapOvr>
    <a:masterClrMapping/>
  </p:clrMapOvr>
  <p:transition spd="slow">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7" y="458970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日期占位符 3"/>
          <p:cNvSpPr>
            <a:spLocks noGrp="1"/>
          </p:cNvSpPr>
          <p:nvPr>
            <p:ph type="dt" sz="half" idx="10"/>
          </p:nvPr>
        </p:nvSpPr>
        <p:spPr/>
        <p:txBody>
          <a:bodyPr/>
          <a:lstStyle>
            <a:lvl1pPr>
              <a:defRPr/>
            </a:lvl1pPr>
          </a:lstStyle>
          <a:p>
            <a:pPr>
              <a:defRPr/>
            </a:pPr>
            <a:fld id="{1340AF50-9E1B-41AA-847D-4A70316EDD9D}"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A49AF92-21AB-4680-A273-2965E42C9ABA}" type="slidenum">
              <a:rPr lang="zh-CN" altLang="en-US"/>
              <a:pPr/>
              <a:t>‹#›</a:t>
            </a:fld>
            <a:endParaRPr lang="zh-CN" altLang="en-US"/>
          </a:p>
        </p:txBody>
      </p:sp>
    </p:spTree>
    <p:extLst>
      <p:ext uri="{BB962C8B-B14F-4D97-AF65-F5344CB8AC3E}">
        <p14:creationId xmlns:p14="http://schemas.microsoft.com/office/powerpoint/2010/main" val="4016270416"/>
      </p:ext>
    </p:extLst>
  </p:cSld>
  <p:clrMapOvr>
    <a:masterClrMapping/>
  </p:clrMapOvr>
  <p:transition spd="slow">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3"/>
          <p:cNvSpPr>
            <a:spLocks noGrp="1"/>
          </p:cNvSpPr>
          <p:nvPr>
            <p:ph type="dt" sz="half" idx="10"/>
          </p:nvPr>
        </p:nvSpPr>
        <p:spPr/>
        <p:txBody>
          <a:bodyPr/>
          <a:lstStyle>
            <a:lvl1pPr>
              <a:defRPr/>
            </a:lvl1pPr>
          </a:lstStyle>
          <a:p>
            <a:pPr>
              <a:defRPr/>
            </a:pPr>
            <a:fld id="{9CFEA173-FAA5-4622-980D-50A54A068B7A}" type="datetimeFigureOut">
              <a:rPr lang="zh-CN" altLang="en-US"/>
              <a:pPr>
                <a:defRPr/>
              </a:pPr>
              <a:t>2024/1/14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A9DC79D5-8425-428D-911E-649C3C8129D8}" type="slidenum">
              <a:rPr lang="zh-CN" altLang="en-US"/>
              <a:pPr/>
              <a:t>‹#›</a:t>
            </a:fld>
            <a:endParaRPr lang="zh-CN" altLang="en-US"/>
          </a:p>
        </p:txBody>
      </p:sp>
    </p:spTree>
    <p:extLst>
      <p:ext uri="{BB962C8B-B14F-4D97-AF65-F5344CB8AC3E}">
        <p14:creationId xmlns:p14="http://schemas.microsoft.com/office/powerpoint/2010/main" val="1868285626"/>
      </p:ext>
    </p:extLst>
  </p:cSld>
  <p:clrMapOvr>
    <a:masterClrMapping/>
  </p:clrMapOvr>
  <p:transition spd="slow">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629842"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4629152"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3"/>
          <p:cNvSpPr>
            <a:spLocks noGrp="1"/>
          </p:cNvSpPr>
          <p:nvPr>
            <p:ph type="dt" sz="half" idx="10"/>
          </p:nvPr>
        </p:nvSpPr>
        <p:spPr/>
        <p:txBody>
          <a:bodyPr/>
          <a:lstStyle>
            <a:lvl1pPr>
              <a:defRPr/>
            </a:lvl1pPr>
          </a:lstStyle>
          <a:p>
            <a:pPr>
              <a:defRPr/>
            </a:pPr>
            <a:fld id="{7FBE77D2-406D-4F79-A971-5220B61EE1EE}" type="datetimeFigureOut">
              <a:rPr lang="zh-CN" altLang="en-US"/>
              <a:pPr>
                <a:defRPr/>
              </a:pPr>
              <a:t>2024/1/14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4E2B8E11-B103-47F0-958B-E6E2099A121D}" type="slidenum">
              <a:rPr lang="zh-CN" altLang="en-US"/>
              <a:pPr/>
              <a:t>‹#›</a:t>
            </a:fld>
            <a:endParaRPr lang="zh-CN" altLang="en-US"/>
          </a:p>
        </p:txBody>
      </p:sp>
    </p:spTree>
    <p:extLst>
      <p:ext uri="{BB962C8B-B14F-4D97-AF65-F5344CB8AC3E}">
        <p14:creationId xmlns:p14="http://schemas.microsoft.com/office/powerpoint/2010/main" val="4116396619"/>
      </p:ext>
    </p:extLst>
  </p:cSld>
  <p:clrMapOvr>
    <a:masterClrMapping/>
  </p:clrMapOvr>
  <p:transition spd="slow">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0B392F1F-7996-4392-8C02-FB65676CECE7}" type="datetimeFigureOut">
              <a:rPr lang="zh-CN" altLang="en-US"/>
              <a:pPr>
                <a:defRPr/>
              </a:pPr>
              <a:t>2024/1/14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2463E4AA-B4C0-4A9E-B892-98DDDD4E813D}" type="slidenum">
              <a:rPr lang="zh-CN" altLang="en-US"/>
              <a:pPr/>
              <a:t>‹#›</a:t>
            </a:fld>
            <a:endParaRPr lang="zh-CN" altLang="en-US"/>
          </a:p>
        </p:txBody>
      </p:sp>
    </p:spTree>
    <p:extLst>
      <p:ext uri="{BB962C8B-B14F-4D97-AF65-F5344CB8AC3E}">
        <p14:creationId xmlns:p14="http://schemas.microsoft.com/office/powerpoint/2010/main" val="2870094603"/>
      </p:ext>
    </p:extLst>
  </p:cSld>
  <p:clrMapOvr>
    <a:masterClrMapping/>
  </p:clrMapOvr>
  <p:transition spd="slow">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FF9D02D-33ED-4671-9F63-74FBD0B38697}" type="datetimeFigureOut">
              <a:rPr lang="zh-CN" altLang="en-US"/>
              <a:pPr>
                <a:defRPr/>
              </a:pPr>
              <a:t>2024/1/14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9416FBA3-BDA7-4A1E-974B-329C07F7D52B}" type="slidenum">
              <a:rPr lang="zh-CN" altLang="en-US"/>
              <a:pPr/>
              <a:t>‹#›</a:t>
            </a:fld>
            <a:endParaRPr lang="zh-CN" altLang="en-US"/>
          </a:p>
        </p:txBody>
      </p:sp>
    </p:spTree>
    <p:extLst>
      <p:ext uri="{BB962C8B-B14F-4D97-AF65-F5344CB8AC3E}">
        <p14:creationId xmlns:p14="http://schemas.microsoft.com/office/powerpoint/2010/main" val="1499585884"/>
      </p:ext>
    </p:extLst>
  </p:cSld>
  <p:clrMapOvr>
    <a:masterClrMapping/>
  </p:clrMapOvr>
  <p:transition spd="slow">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3"/>
          <p:cNvSpPr>
            <a:spLocks noGrp="1"/>
          </p:cNvSpPr>
          <p:nvPr>
            <p:ph type="dt" sz="half" idx="10"/>
          </p:nvPr>
        </p:nvSpPr>
        <p:spPr/>
        <p:txBody>
          <a:bodyPr/>
          <a:lstStyle>
            <a:lvl1pPr>
              <a:defRPr/>
            </a:lvl1pPr>
          </a:lstStyle>
          <a:p>
            <a:pPr>
              <a:defRPr/>
            </a:pPr>
            <a:fld id="{F67B6FD2-7163-49D7-9372-8DE731625A4E}" type="datetimeFigureOut">
              <a:rPr lang="zh-CN" altLang="en-US"/>
              <a:pPr>
                <a:defRPr/>
              </a:pPr>
              <a:t>2024/1/14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22D7B62B-D095-4121-B7BE-5AE5A8B40E90}" type="slidenum">
              <a:rPr lang="zh-CN" altLang="en-US"/>
              <a:pPr/>
              <a:t>‹#›</a:t>
            </a:fld>
            <a:endParaRPr lang="zh-CN" altLang="en-US"/>
          </a:p>
        </p:txBody>
      </p:sp>
    </p:spTree>
    <p:extLst>
      <p:ext uri="{BB962C8B-B14F-4D97-AF65-F5344CB8AC3E}">
        <p14:creationId xmlns:p14="http://schemas.microsoft.com/office/powerpoint/2010/main" val="1085663244"/>
      </p:ext>
    </p:extLst>
  </p:cSld>
  <p:clrMapOvr>
    <a:masterClrMapping/>
  </p:clrMapOvr>
  <p:transition spd="slow">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3"/>
          <p:cNvSpPr>
            <a:spLocks noGrp="1"/>
          </p:cNvSpPr>
          <p:nvPr>
            <p:ph type="dt" sz="half" idx="10"/>
          </p:nvPr>
        </p:nvSpPr>
        <p:spPr/>
        <p:txBody>
          <a:bodyPr/>
          <a:lstStyle>
            <a:lvl1pPr>
              <a:defRPr/>
            </a:lvl1pPr>
          </a:lstStyle>
          <a:p>
            <a:pPr>
              <a:defRPr/>
            </a:pPr>
            <a:fld id="{1AB4A675-0D00-4A78-BB7E-F8E74B93FA06}" type="datetimeFigureOut">
              <a:rPr lang="zh-CN" altLang="en-US"/>
              <a:pPr>
                <a:defRPr/>
              </a:pPr>
              <a:t>2024/1/14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BB20983D-FBB8-45F1-A780-45F59AF53BDB}" type="slidenum">
              <a:rPr lang="zh-CN" altLang="en-US"/>
              <a:pPr/>
              <a:t>‹#›</a:t>
            </a:fld>
            <a:endParaRPr lang="zh-CN" altLang="en-US"/>
          </a:p>
        </p:txBody>
      </p:sp>
    </p:spTree>
    <p:extLst>
      <p:ext uri="{BB962C8B-B14F-4D97-AF65-F5344CB8AC3E}">
        <p14:creationId xmlns:p14="http://schemas.microsoft.com/office/powerpoint/2010/main" val="9328693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C48366D-25C6-494A-8932-F1CDED8CE80E}" type="datetimeFigureOut">
              <a:rPr lang="en-US"/>
              <a:pPr>
                <a:defRPr/>
              </a:pPr>
              <a:t>1/14/2024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A78C7B6-D2A3-40F5-A360-A1CAD56FEC7E}" type="slidenum">
              <a:rPr lang="en-US" altLang="en-US"/>
              <a:pPr/>
              <a:t>‹#›</a:t>
            </a:fld>
            <a:endParaRPr lang="en-US" altLang="en-US"/>
          </a:p>
        </p:txBody>
      </p:sp>
    </p:spTree>
    <p:extLst>
      <p:ext uri="{BB962C8B-B14F-4D97-AF65-F5344CB8AC3E}">
        <p14:creationId xmlns:p14="http://schemas.microsoft.com/office/powerpoint/2010/main" val="3322739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FFC4744-ADF9-419B-BF56-9DBA0CB6401D}" type="datetimeFigureOut">
              <a:rPr lang="en-US"/>
              <a:pPr>
                <a:defRPr/>
              </a:pPr>
              <a:t>1/14/2024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13E90E0-4D77-4079-A5D1-B0826199FBBA}" type="slidenum">
              <a:rPr lang="en-US" altLang="en-US"/>
              <a:pPr/>
              <a:t>‹#›</a:t>
            </a:fld>
            <a:endParaRPr lang="en-US" altLang="en-US"/>
          </a:p>
        </p:txBody>
      </p:sp>
    </p:spTree>
    <p:extLst>
      <p:ext uri="{BB962C8B-B14F-4D97-AF65-F5344CB8AC3E}">
        <p14:creationId xmlns:p14="http://schemas.microsoft.com/office/powerpoint/2010/main" val="422190456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E5A9F4BE-86BC-437F-B7F7-7616A902E582}"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D5B8A23-AE5F-45A5-ACA5-95EF8539B815}" type="slidenum">
              <a:rPr lang="zh-CN" altLang="en-US"/>
              <a:pPr/>
              <a:t>‹#›</a:t>
            </a:fld>
            <a:endParaRPr lang="zh-CN" altLang="en-US"/>
          </a:p>
        </p:txBody>
      </p:sp>
    </p:spTree>
    <p:extLst>
      <p:ext uri="{BB962C8B-B14F-4D97-AF65-F5344CB8AC3E}">
        <p14:creationId xmlns:p14="http://schemas.microsoft.com/office/powerpoint/2010/main" val="2321653868"/>
      </p:ext>
    </p:extLst>
  </p:cSld>
  <p:clrMapOvr>
    <a:masterClrMapping/>
  </p:clrMapOvr>
  <p:transition spd="slow">
    <p:fad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326E73DE-4A72-40D9-8C4B-4DC9F6F53DAA}"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F9F7E8A-F2DF-4CB7-9B35-0DA525FC5FA6}" type="slidenum">
              <a:rPr lang="zh-CN" altLang="en-US"/>
              <a:pPr/>
              <a:t>‹#›</a:t>
            </a:fld>
            <a:endParaRPr lang="zh-CN" altLang="en-US"/>
          </a:p>
        </p:txBody>
      </p:sp>
    </p:spTree>
    <p:extLst>
      <p:ext uri="{BB962C8B-B14F-4D97-AF65-F5344CB8AC3E}">
        <p14:creationId xmlns:p14="http://schemas.microsoft.com/office/powerpoint/2010/main" val="1076257145"/>
      </p:ext>
    </p:extLst>
  </p:cSld>
  <p:clrMapOvr>
    <a:masterClrMapping/>
  </p:clrMapOvr>
  <p:transition spd="slow">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6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2DA720BA-E3F6-488E-87E5-1FCBC8D4111F}"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684B4C3B-A6A8-4C81-9E34-DB4BF679D2E3}" type="slidenum">
              <a:rPr lang="en-US" altLang="en-US"/>
              <a:pPr/>
              <a:t>‹#›</a:t>
            </a:fld>
            <a:endParaRPr lang="en-US" altLang="en-US"/>
          </a:p>
        </p:txBody>
      </p:sp>
    </p:spTree>
    <p:extLst>
      <p:ext uri="{BB962C8B-B14F-4D97-AF65-F5344CB8AC3E}">
        <p14:creationId xmlns:p14="http://schemas.microsoft.com/office/powerpoint/2010/main" val="426098960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9638B522-1D53-4AB1-B993-3010B94DDC95}"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F6EC8581-89E1-43A3-AFD7-1A5D732BE8A1}" type="slidenum">
              <a:rPr lang="en-US" altLang="en-US"/>
              <a:pPr/>
              <a:t>‹#›</a:t>
            </a:fld>
            <a:endParaRPr lang="en-US" altLang="en-US"/>
          </a:p>
        </p:txBody>
      </p:sp>
    </p:spTree>
    <p:extLst>
      <p:ext uri="{BB962C8B-B14F-4D97-AF65-F5344CB8AC3E}">
        <p14:creationId xmlns:p14="http://schemas.microsoft.com/office/powerpoint/2010/main" val="158665399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3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73F7BFAD-C213-4408-8D5F-B69ACD088BDC}"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95EC47EB-3879-4985-9769-E35C27E59943}" type="slidenum">
              <a:rPr lang="en-US" altLang="en-US"/>
              <a:pPr/>
              <a:t>‹#›</a:t>
            </a:fld>
            <a:endParaRPr lang="en-US" altLang="en-US"/>
          </a:p>
        </p:txBody>
      </p:sp>
    </p:spTree>
    <p:extLst>
      <p:ext uri="{BB962C8B-B14F-4D97-AF65-F5344CB8AC3E}">
        <p14:creationId xmlns:p14="http://schemas.microsoft.com/office/powerpoint/2010/main" val="129837628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ADB0F77-07BA-4B3F-BD5F-C5C0FDAE2118}" type="datetimeFigureOut">
              <a:rPr lang="en-US"/>
              <a:pPr>
                <a:defRPr/>
              </a:pPr>
              <a:t>1/14/2024</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C12737C4-1B22-4A4E-921B-007CC1CBB829}" type="slidenum">
              <a:rPr lang="en-US" altLang="en-US"/>
              <a:pPr/>
              <a:t>‹#›</a:t>
            </a:fld>
            <a:endParaRPr lang="en-US" altLang="en-US"/>
          </a:p>
        </p:txBody>
      </p:sp>
    </p:spTree>
    <p:extLst>
      <p:ext uri="{BB962C8B-B14F-4D97-AF65-F5344CB8AC3E}">
        <p14:creationId xmlns:p14="http://schemas.microsoft.com/office/powerpoint/2010/main" val="41686510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4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4BC759F-7136-4190-9D7E-871B8517198D}" type="datetimeFigureOut">
              <a:rPr lang="en-US"/>
              <a:pPr>
                <a:defRPr/>
              </a:pPr>
              <a:t>1/14/2024</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defRPr>
            </a:lvl1pPr>
          </a:lstStyle>
          <a:p>
            <a:fld id="{406DA8FE-42F0-4FE3-BEC9-81DCD217B7C3}" type="slidenum">
              <a:rPr lang="en-US" altLang="en-US"/>
              <a:pPr/>
              <a:t>‹#›</a:t>
            </a:fld>
            <a:endParaRPr lang="en-US" altLang="en-US"/>
          </a:p>
        </p:txBody>
      </p:sp>
    </p:spTree>
    <p:extLst>
      <p:ext uri="{BB962C8B-B14F-4D97-AF65-F5344CB8AC3E}">
        <p14:creationId xmlns:p14="http://schemas.microsoft.com/office/powerpoint/2010/main" val="48980801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4D3FD950-2ACF-4953-ACAA-BC2DBD771983}" type="datetimeFigureOut">
              <a:rPr lang="en-US"/>
              <a:pPr>
                <a:defRPr/>
              </a:pPr>
              <a:t>1/14/2024</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defRPr>
            </a:lvl1pPr>
          </a:lstStyle>
          <a:p>
            <a:fld id="{614842B7-7FDE-4677-8519-BAE0D9310085}" type="slidenum">
              <a:rPr lang="en-US" altLang="en-US"/>
              <a:pPr/>
              <a:t>‹#›</a:t>
            </a:fld>
            <a:endParaRPr lang="en-US" altLang="en-US"/>
          </a:p>
        </p:txBody>
      </p:sp>
    </p:spTree>
    <p:extLst>
      <p:ext uri="{BB962C8B-B14F-4D97-AF65-F5344CB8AC3E}">
        <p14:creationId xmlns:p14="http://schemas.microsoft.com/office/powerpoint/2010/main" val="312383050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C6137735-C8BE-44CE-8BB3-04E05054D5BF}" type="datetimeFigureOut">
              <a:rPr lang="en-US"/>
              <a:pPr>
                <a:defRPr/>
              </a:pPr>
              <a:t>1/14/2024</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defRPr>
            </a:lvl1pPr>
          </a:lstStyle>
          <a:p>
            <a:fld id="{9330179A-D7D7-4CAD-862C-CADB9D9BC452}" type="slidenum">
              <a:rPr lang="en-US" altLang="en-US"/>
              <a:pPr/>
              <a:t>‹#›</a:t>
            </a:fld>
            <a:endParaRPr lang="en-US" altLang="en-US"/>
          </a:p>
        </p:txBody>
      </p:sp>
    </p:spTree>
    <p:extLst>
      <p:ext uri="{BB962C8B-B14F-4D97-AF65-F5344CB8AC3E}">
        <p14:creationId xmlns:p14="http://schemas.microsoft.com/office/powerpoint/2010/main" val="155006787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0AA49190-8D22-4EB9-BE9A-592EAFBA970B}" type="datetimeFigureOut">
              <a:rPr lang="en-US"/>
              <a:pPr>
                <a:defRPr/>
              </a:pPr>
              <a:t>1/14/2024</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9E8FB18A-FFC0-42DC-97C5-694CB58BC4C4}" type="slidenum">
              <a:rPr lang="en-US" altLang="en-US"/>
              <a:pPr/>
              <a:t>‹#›</a:t>
            </a:fld>
            <a:endParaRPr lang="en-US" altLang="en-US"/>
          </a:p>
        </p:txBody>
      </p:sp>
    </p:spTree>
    <p:extLst>
      <p:ext uri="{BB962C8B-B14F-4D97-AF65-F5344CB8AC3E}">
        <p14:creationId xmlns:p14="http://schemas.microsoft.com/office/powerpoint/2010/main" val="557389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897"/>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6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6C9793-62F6-43DE-B003-B98E79795265}" type="datetimeFigureOut">
              <a:rPr lang="en-US"/>
              <a:pPr>
                <a:defRPr/>
              </a:pPr>
              <a:t>1/14/2024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575E74C-1C5F-482A-8A71-3D2C07B54977}" type="slidenum">
              <a:rPr lang="en-US" altLang="en-US"/>
              <a:pPr/>
              <a:t>‹#›</a:t>
            </a:fld>
            <a:endParaRPr lang="en-US" altLang="en-US"/>
          </a:p>
        </p:txBody>
      </p:sp>
    </p:spTree>
    <p:extLst>
      <p:ext uri="{BB962C8B-B14F-4D97-AF65-F5344CB8AC3E}">
        <p14:creationId xmlns:p14="http://schemas.microsoft.com/office/powerpoint/2010/main" val="110958416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B33CCC4-7BDC-49BF-9896-BB9ED21999F4}" type="datetimeFigureOut">
              <a:rPr lang="en-US"/>
              <a:pPr>
                <a:defRPr/>
              </a:pPr>
              <a:t>1/14/2024</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939F8C70-9832-4DD5-871F-49FD63AF670F}" type="slidenum">
              <a:rPr lang="en-US" altLang="en-US"/>
              <a:pPr/>
              <a:t>‹#›</a:t>
            </a:fld>
            <a:endParaRPr lang="en-US" altLang="en-US"/>
          </a:p>
        </p:txBody>
      </p:sp>
    </p:spTree>
    <p:extLst>
      <p:ext uri="{BB962C8B-B14F-4D97-AF65-F5344CB8AC3E}">
        <p14:creationId xmlns:p14="http://schemas.microsoft.com/office/powerpoint/2010/main" val="259510733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58855A9A-B378-4622-B235-9C21709ACD59}"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D4B346D7-D9B6-485B-9E78-9ED576C33BEF}" type="slidenum">
              <a:rPr lang="en-US" altLang="en-US"/>
              <a:pPr/>
              <a:t>‹#›</a:t>
            </a:fld>
            <a:endParaRPr lang="en-US" altLang="en-US"/>
          </a:p>
        </p:txBody>
      </p:sp>
    </p:spTree>
    <p:extLst>
      <p:ext uri="{BB962C8B-B14F-4D97-AF65-F5344CB8AC3E}">
        <p14:creationId xmlns:p14="http://schemas.microsoft.com/office/powerpoint/2010/main" val="100199083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842A3388-253F-4F55-BA56-62B4AEFA9A97}" type="datetimeFigureOut">
              <a:rPr lang="en-US"/>
              <a:pPr>
                <a:defRPr/>
              </a:pPr>
              <a:t>1/14/2024</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203048CA-65D2-462C-BC90-117DBDDEBDF4}" type="slidenum">
              <a:rPr lang="en-US" altLang="en-US"/>
              <a:pPr/>
              <a:t>‹#›</a:t>
            </a:fld>
            <a:endParaRPr lang="en-US" altLang="en-US"/>
          </a:p>
        </p:txBody>
      </p:sp>
    </p:spTree>
    <p:extLst>
      <p:ext uri="{BB962C8B-B14F-4D97-AF65-F5344CB8AC3E}">
        <p14:creationId xmlns:p14="http://schemas.microsoft.com/office/powerpoint/2010/main" val="177005355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143000" y="1122363"/>
            <a:ext cx="6858000" cy="2387600"/>
          </a:xfrm>
        </p:spPr>
        <p:txBody>
          <a:bodyPr anchor="b"/>
          <a:lstStyle>
            <a:lvl1pPr algn="ctr">
              <a:defRPr sz="6000"/>
            </a:lvl1pPr>
          </a:lstStyle>
          <a:p>
            <a:r>
              <a:rPr lang="th-TH"/>
              <a:t>คลิกเพื่อแก้ไขสไตล์ชื่อเรื่องต้นแบบ</a:t>
            </a:r>
            <a:endParaRPr lang="en-US"/>
          </a:p>
        </p:txBody>
      </p:sp>
      <p:sp>
        <p:nvSpPr>
          <p:cNvPr id="3" name="ชื่อเรื่องรอง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a:p>
        </p:txBody>
      </p:sp>
      <p:sp>
        <p:nvSpPr>
          <p:cNvPr id="4" name="ตัวแทนวันที่ 3"/>
          <p:cNvSpPr>
            <a:spLocks noGrp="1"/>
          </p:cNvSpPr>
          <p:nvPr>
            <p:ph type="dt" sz="half" idx="10"/>
          </p:nvPr>
        </p:nvSpPr>
        <p:spPr/>
        <p:txBody>
          <a:bodyPr/>
          <a:lstStyle>
            <a:lvl1pPr>
              <a:defRPr/>
            </a:lvl1pPr>
          </a:lstStyle>
          <a:p>
            <a:pPr>
              <a:defRPr/>
            </a:pPr>
            <a:fld id="{5F58C982-0D06-4E85-A77C-FCF516E5D837}"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2344B38D-EC7F-4274-9A55-94959E2D43EF}" type="slidenum">
              <a:rPr lang="en-US" altLang="en-US"/>
              <a:pPr/>
              <a:t>‹#›</a:t>
            </a:fld>
            <a:endParaRPr lang="en-US" altLang="en-US"/>
          </a:p>
        </p:txBody>
      </p:sp>
    </p:spTree>
    <p:extLst>
      <p:ext uri="{BB962C8B-B14F-4D97-AF65-F5344CB8AC3E}">
        <p14:creationId xmlns:p14="http://schemas.microsoft.com/office/powerpoint/2010/main" val="3859963163"/>
      </p:ext>
    </p:extLst>
  </p:cSld>
  <p:clrMapOvr>
    <a:masterClrMapping/>
  </p:clrMapOvr>
  <p:transition spd="slow" advTm="0">
    <p:wipe dir="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FE7041C1-985D-4899-8042-F60857D15EBD}"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22E6E3A3-525D-4200-9751-DA1C07695D1D}" type="slidenum">
              <a:rPr lang="en-US" altLang="en-US"/>
              <a:pPr/>
              <a:t>‹#›</a:t>
            </a:fld>
            <a:endParaRPr lang="en-US" altLang="en-US"/>
          </a:p>
        </p:txBody>
      </p:sp>
    </p:spTree>
    <p:extLst>
      <p:ext uri="{BB962C8B-B14F-4D97-AF65-F5344CB8AC3E}">
        <p14:creationId xmlns:p14="http://schemas.microsoft.com/office/powerpoint/2010/main" val="242090581"/>
      </p:ext>
    </p:extLst>
  </p:cSld>
  <p:clrMapOvr>
    <a:masterClrMapping/>
  </p:clrMapOvr>
  <p:transition spd="slow" advTm="0">
    <p:wipe dir="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3887" y="1709738"/>
            <a:ext cx="7886700" cy="2852737"/>
          </a:xfrm>
        </p:spPr>
        <p:txBody>
          <a:bodyPr anchor="b"/>
          <a:lstStyle>
            <a:lvl1pPr>
              <a:defRPr sz="6000"/>
            </a:lvl1p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3887" y="458964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p:cNvSpPr>
            <a:spLocks noGrp="1"/>
          </p:cNvSpPr>
          <p:nvPr>
            <p:ph type="dt" sz="half" idx="10"/>
          </p:nvPr>
        </p:nvSpPr>
        <p:spPr/>
        <p:txBody>
          <a:bodyPr/>
          <a:lstStyle>
            <a:lvl1pPr>
              <a:defRPr/>
            </a:lvl1pPr>
          </a:lstStyle>
          <a:p>
            <a:pPr>
              <a:defRPr/>
            </a:pPr>
            <a:fld id="{784471D8-83DB-4388-BF66-03DDF24597C5}"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506013CD-27F5-4427-8269-D519B52D5073}" type="slidenum">
              <a:rPr lang="en-US" altLang="en-US"/>
              <a:pPr/>
              <a:t>‹#›</a:t>
            </a:fld>
            <a:endParaRPr lang="en-US" altLang="en-US"/>
          </a:p>
        </p:txBody>
      </p:sp>
    </p:spTree>
    <p:extLst>
      <p:ext uri="{BB962C8B-B14F-4D97-AF65-F5344CB8AC3E}">
        <p14:creationId xmlns:p14="http://schemas.microsoft.com/office/powerpoint/2010/main" val="172830243"/>
      </p:ext>
    </p:extLst>
  </p:cSld>
  <p:clrMapOvr>
    <a:masterClrMapping/>
  </p:clrMapOvr>
  <p:transition spd="slow" advTm="0">
    <p:wipe dir="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sz="half" idx="1"/>
          </p:nvPr>
        </p:nvSpPr>
        <p:spPr>
          <a:xfrm>
            <a:off x="6286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เนื้อหา 3"/>
          <p:cNvSpPr>
            <a:spLocks noGrp="1"/>
          </p:cNvSpPr>
          <p:nvPr>
            <p:ph sz="half" idx="2"/>
          </p:nvPr>
        </p:nvSpPr>
        <p:spPr>
          <a:xfrm>
            <a:off x="46291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วันที่ 3"/>
          <p:cNvSpPr>
            <a:spLocks noGrp="1"/>
          </p:cNvSpPr>
          <p:nvPr>
            <p:ph type="dt" sz="half" idx="10"/>
          </p:nvPr>
        </p:nvSpPr>
        <p:spPr/>
        <p:txBody>
          <a:bodyPr/>
          <a:lstStyle>
            <a:lvl1pPr>
              <a:defRPr/>
            </a:lvl1pPr>
          </a:lstStyle>
          <a:p>
            <a:pPr>
              <a:defRPr/>
            </a:pPr>
            <a:fld id="{C00D01F9-8232-4D70-9AFB-1F5433E97074}"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42579BCE-32DD-4B1C-95BE-8CFBB74F104A}" type="slidenum">
              <a:rPr lang="en-US" altLang="en-US"/>
              <a:pPr/>
              <a:t>‹#›</a:t>
            </a:fld>
            <a:endParaRPr lang="en-US" altLang="en-US"/>
          </a:p>
        </p:txBody>
      </p:sp>
    </p:spTree>
    <p:extLst>
      <p:ext uri="{BB962C8B-B14F-4D97-AF65-F5344CB8AC3E}">
        <p14:creationId xmlns:p14="http://schemas.microsoft.com/office/powerpoint/2010/main" val="125006030"/>
      </p:ext>
    </p:extLst>
  </p:cSld>
  <p:clrMapOvr>
    <a:masterClrMapping/>
  </p:clrMapOvr>
  <p:transition spd="slow" advTm="0">
    <p:wipe dir="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365126"/>
            <a:ext cx="7886700" cy="1325563"/>
          </a:xfrm>
        </p:spPr>
        <p:txBody>
          <a:body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p:cNvSpPr>
            <a:spLocks noGrp="1"/>
          </p:cNvSpPr>
          <p:nvPr>
            <p:ph sz="half" idx="2"/>
          </p:nvPr>
        </p:nvSpPr>
        <p:spPr>
          <a:xfrm>
            <a:off x="629842" y="2505075"/>
            <a:ext cx="3868340"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ข้อความ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p:cNvSpPr>
            <a:spLocks noGrp="1"/>
          </p:cNvSpPr>
          <p:nvPr>
            <p:ph sz="quarter" idx="4"/>
          </p:nvPr>
        </p:nvSpPr>
        <p:spPr>
          <a:xfrm>
            <a:off x="4629152" y="2505075"/>
            <a:ext cx="3887391"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7" name="ตัวแทนวันที่ 3"/>
          <p:cNvSpPr>
            <a:spLocks noGrp="1"/>
          </p:cNvSpPr>
          <p:nvPr>
            <p:ph type="dt" sz="half" idx="10"/>
          </p:nvPr>
        </p:nvSpPr>
        <p:spPr/>
        <p:txBody>
          <a:bodyPr/>
          <a:lstStyle>
            <a:lvl1pPr>
              <a:defRPr/>
            </a:lvl1pPr>
          </a:lstStyle>
          <a:p>
            <a:pPr>
              <a:defRPr/>
            </a:pPr>
            <a:fld id="{FE1370F0-5B6C-4851-9C59-64D3828BCC83}" type="datetimeFigureOut">
              <a:rPr lang="en-US"/>
              <a:pPr>
                <a:defRPr/>
              </a:pPr>
              <a:t>1/14/2024</a:t>
            </a:fld>
            <a:endParaRPr lang="en-US"/>
          </a:p>
        </p:txBody>
      </p:sp>
      <p:sp>
        <p:nvSpPr>
          <p:cNvPr id="8" name="ตัวแทนท้ายกระดาษ 4"/>
          <p:cNvSpPr>
            <a:spLocks noGrp="1"/>
          </p:cNvSpPr>
          <p:nvPr>
            <p:ph type="ftr" sz="quarter" idx="11"/>
          </p:nvPr>
        </p:nvSpPr>
        <p:spPr/>
        <p:txBody>
          <a:bodyPr/>
          <a:lstStyle>
            <a:lvl1pPr>
              <a:defRPr/>
            </a:lvl1pPr>
          </a:lstStyle>
          <a:p>
            <a:pPr>
              <a:defRPr/>
            </a:pPr>
            <a:endParaRPr lang="en-US"/>
          </a:p>
        </p:txBody>
      </p:sp>
      <p:sp>
        <p:nvSpPr>
          <p:cNvPr id="9" name="ตัวแทนหมายเลขสไลด์ 5"/>
          <p:cNvSpPr>
            <a:spLocks noGrp="1"/>
          </p:cNvSpPr>
          <p:nvPr>
            <p:ph type="sldNum" sz="quarter" idx="12"/>
          </p:nvPr>
        </p:nvSpPr>
        <p:spPr/>
        <p:txBody>
          <a:bodyPr/>
          <a:lstStyle>
            <a:lvl1pPr>
              <a:defRPr/>
            </a:lvl1pPr>
          </a:lstStyle>
          <a:p>
            <a:fld id="{408D8377-8FDA-4E40-9ED4-99E61A213DFA}" type="slidenum">
              <a:rPr lang="en-US" altLang="en-US"/>
              <a:pPr/>
              <a:t>‹#›</a:t>
            </a:fld>
            <a:endParaRPr lang="en-US" altLang="en-US"/>
          </a:p>
        </p:txBody>
      </p:sp>
    </p:spTree>
    <p:extLst>
      <p:ext uri="{BB962C8B-B14F-4D97-AF65-F5344CB8AC3E}">
        <p14:creationId xmlns:p14="http://schemas.microsoft.com/office/powerpoint/2010/main" val="492602963"/>
      </p:ext>
    </p:extLst>
  </p:cSld>
  <p:clrMapOvr>
    <a:masterClrMapping/>
  </p:clrMapOvr>
  <p:transition spd="slow" advTm="0">
    <p:wipe dir="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วันที่ 3"/>
          <p:cNvSpPr>
            <a:spLocks noGrp="1"/>
          </p:cNvSpPr>
          <p:nvPr>
            <p:ph type="dt" sz="half" idx="10"/>
          </p:nvPr>
        </p:nvSpPr>
        <p:spPr/>
        <p:txBody>
          <a:bodyPr/>
          <a:lstStyle>
            <a:lvl1pPr>
              <a:defRPr/>
            </a:lvl1pPr>
          </a:lstStyle>
          <a:p>
            <a:pPr>
              <a:defRPr/>
            </a:pPr>
            <a:fld id="{6C5B6648-9270-4EAF-890C-3CF6275CC37D}" type="datetimeFigureOut">
              <a:rPr lang="en-US"/>
              <a:pPr>
                <a:defRPr/>
              </a:pPr>
              <a:t>1/14/2024</a:t>
            </a:fld>
            <a:endParaRPr lang="en-US"/>
          </a:p>
        </p:txBody>
      </p:sp>
      <p:sp>
        <p:nvSpPr>
          <p:cNvPr id="4" name="ตัวแทนท้ายกระดาษ 4"/>
          <p:cNvSpPr>
            <a:spLocks noGrp="1"/>
          </p:cNvSpPr>
          <p:nvPr>
            <p:ph type="ftr" sz="quarter" idx="11"/>
          </p:nvPr>
        </p:nvSpPr>
        <p:spPr/>
        <p:txBody>
          <a:bodyPr/>
          <a:lstStyle>
            <a:lvl1pPr>
              <a:defRPr/>
            </a:lvl1pPr>
          </a:lstStyle>
          <a:p>
            <a:pPr>
              <a:defRPr/>
            </a:pPr>
            <a:endParaRPr lang="en-US"/>
          </a:p>
        </p:txBody>
      </p:sp>
      <p:sp>
        <p:nvSpPr>
          <p:cNvPr id="5" name="ตัวแทนหมายเลขสไลด์ 5"/>
          <p:cNvSpPr>
            <a:spLocks noGrp="1"/>
          </p:cNvSpPr>
          <p:nvPr>
            <p:ph type="sldNum" sz="quarter" idx="12"/>
          </p:nvPr>
        </p:nvSpPr>
        <p:spPr/>
        <p:txBody>
          <a:bodyPr/>
          <a:lstStyle>
            <a:lvl1pPr>
              <a:defRPr/>
            </a:lvl1pPr>
          </a:lstStyle>
          <a:p>
            <a:fld id="{05AE8399-9FD5-496B-9BA0-32EF93A86947}" type="slidenum">
              <a:rPr lang="en-US" altLang="en-US"/>
              <a:pPr/>
              <a:t>‹#›</a:t>
            </a:fld>
            <a:endParaRPr lang="en-US" altLang="en-US"/>
          </a:p>
        </p:txBody>
      </p:sp>
    </p:spTree>
    <p:extLst>
      <p:ext uri="{BB962C8B-B14F-4D97-AF65-F5344CB8AC3E}">
        <p14:creationId xmlns:p14="http://schemas.microsoft.com/office/powerpoint/2010/main" val="3189366529"/>
      </p:ext>
    </p:extLst>
  </p:cSld>
  <p:clrMapOvr>
    <a:masterClrMapping/>
  </p:clrMapOvr>
  <p:transition spd="slow" advTm="0">
    <p:wipe dir="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3"/>
          <p:cNvSpPr>
            <a:spLocks noGrp="1"/>
          </p:cNvSpPr>
          <p:nvPr>
            <p:ph type="dt" sz="half" idx="10"/>
          </p:nvPr>
        </p:nvSpPr>
        <p:spPr/>
        <p:txBody>
          <a:bodyPr/>
          <a:lstStyle>
            <a:lvl1pPr>
              <a:defRPr/>
            </a:lvl1pPr>
          </a:lstStyle>
          <a:p>
            <a:pPr>
              <a:defRPr/>
            </a:pPr>
            <a:fld id="{CA6880C4-4B39-412E-B560-96D405926CF9}" type="datetimeFigureOut">
              <a:rPr lang="en-US"/>
              <a:pPr>
                <a:defRPr/>
              </a:pPr>
              <a:t>1/14/2024</a:t>
            </a:fld>
            <a:endParaRPr lang="en-US"/>
          </a:p>
        </p:txBody>
      </p:sp>
      <p:sp>
        <p:nvSpPr>
          <p:cNvPr id="3" name="ตัวแทนท้ายกระดาษ 4"/>
          <p:cNvSpPr>
            <a:spLocks noGrp="1"/>
          </p:cNvSpPr>
          <p:nvPr>
            <p:ph type="ftr" sz="quarter" idx="11"/>
          </p:nvPr>
        </p:nvSpPr>
        <p:spPr/>
        <p:txBody>
          <a:bodyPr/>
          <a:lstStyle>
            <a:lvl1pPr>
              <a:defRPr/>
            </a:lvl1pPr>
          </a:lstStyle>
          <a:p>
            <a:pPr>
              <a:defRPr/>
            </a:pPr>
            <a:endParaRPr lang="en-US"/>
          </a:p>
        </p:txBody>
      </p:sp>
      <p:sp>
        <p:nvSpPr>
          <p:cNvPr id="4" name="ตัวแทนหมายเลขสไลด์ 5"/>
          <p:cNvSpPr>
            <a:spLocks noGrp="1"/>
          </p:cNvSpPr>
          <p:nvPr>
            <p:ph type="sldNum" sz="quarter" idx="12"/>
          </p:nvPr>
        </p:nvSpPr>
        <p:spPr/>
        <p:txBody>
          <a:bodyPr/>
          <a:lstStyle>
            <a:lvl1pPr>
              <a:defRPr/>
            </a:lvl1pPr>
          </a:lstStyle>
          <a:p>
            <a:fld id="{19AAE714-8DFB-4135-B642-F2CDCF8CA5F2}" type="slidenum">
              <a:rPr lang="en-US" altLang="en-US"/>
              <a:pPr/>
              <a:t>‹#›</a:t>
            </a:fld>
            <a:endParaRPr lang="en-US" altLang="en-US"/>
          </a:p>
        </p:txBody>
      </p:sp>
    </p:spTree>
    <p:extLst>
      <p:ext uri="{BB962C8B-B14F-4D97-AF65-F5344CB8AC3E}">
        <p14:creationId xmlns:p14="http://schemas.microsoft.com/office/powerpoint/2010/main" val="1572982518"/>
      </p:ext>
    </p:extLst>
  </p:cSld>
  <p:clrMapOvr>
    <a:masterClrMapping/>
  </p:clrMapOvr>
  <p:transition spd="slow" advTm="0">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5C4781-A2C3-4848-8AF6-01DAC6A6E37E}" type="datetimeFigureOut">
              <a:rPr lang="en-US"/>
              <a:pPr>
                <a:defRPr/>
              </a:pPr>
              <a:t>1/14/2024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A79F4DC-FFA5-41E5-9606-EC9BA9C29295}" type="slidenum">
              <a:rPr lang="en-US" altLang="en-US"/>
              <a:pPr/>
              <a:t>‹#›</a:t>
            </a:fld>
            <a:endParaRPr lang="en-US" altLang="en-US"/>
          </a:p>
        </p:txBody>
      </p:sp>
    </p:spTree>
    <p:extLst>
      <p:ext uri="{BB962C8B-B14F-4D97-AF65-F5344CB8AC3E}">
        <p14:creationId xmlns:p14="http://schemas.microsoft.com/office/powerpoint/2010/main" val="393167691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5F00170F-9DE6-4493-A609-C43D0D0259D5}"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DA1038A1-C8B2-4B2A-9FAD-16D5CD43EC19}" type="slidenum">
              <a:rPr lang="en-US" altLang="en-US"/>
              <a:pPr/>
              <a:t>‹#›</a:t>
            </a:fld>
            <a:endParaRPr lang="en-US" altLang="en-US"/>
          </a:p>
        </p:txBody>
      </p:sp>
    </p:spTree>
    <p:extLst>
      <p:ext uri="{BB962C8B-B14F-4D97-AF65-F5344CB8AC3E}">
        <p14:creationId xmlns:p14="http://schemas.microsoft.com/office/powerpoint/2010/main" val="4286191107"/>
      </p:ext>
    </p:extLst>
  </p:cSld>
  <p:clrMapOvr>
    <a:masterClrMapping/>
  </p:clrMapOvr>
  <p:transition spd="slow" advTm="0">
    <p:wipe dir="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รูปภาพ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F1286057-C0E4-418A-A344-A6358F20C193}"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0332DD12-E52D-4208-8E84-D2BF77EF80EE}" type="slidenum">
              <a:rPr lang="en-US" altLang="en-US"/>
              <a:pPr/>
              <a:t>‹#›</a:t>
            </a:fld>
            <a:endParaRPr lang="en-US" altLang="en-US"/>
          </a:p>
        </p:txBody>
      </p:sp>
    </p:spTree>
    <p:extLst>
      <p:ext uri="{BB962C8B-B14F-4D97-AF65-F5344CB8AC3E}">
        <p14:creationId xmlns:p14="http://schemas.microsoft.com/office/powerpoint/2010/main" val="2632933742"/>
      </p:ext>
    </p:extLst>
  </p:cSld>
  <p:clrMapOvr>
    <a:masterClrMapping/>
  </p:clrMapOvr>
  <p:transition spd="slow" advTm="0">
    <p:wipe dir="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2B8C1D79-A977-4190-AEA1-1AB1403C2691}"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A34FA622-5452-4FB2-97C2-82DB2C831CA8}" type="slidenum">
              <a:rPr lang="en-US" altLang="en-US"/>
              <a:pPr/>
              <a:t>‹#›</a:t>
            </a:fld>
            <a:endParaRPr lang="en-US" altLang="en-US"/>
          </a:p>
        </p:txBody>
      </p:sp>
    </p:spTree>
    <p:extLst>
      <p:ext uri="{BB962C8B-B14F-4D97-AF65-F5344CB8AC3E}">
        <p14:creationId xmlns:p14="http://schemas.microsoft.com/office/powerpoint/2010/main" val="4203393458"/>
      </p:ext>
    </p:extLst>
  </p:cSld>
  <p:clrMapOvr>
    <a:masterClrMapping/>
  </p:clrMapOvr>
  <p:transition spd="slow" advTm="0">
    <p:wipe dir="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543676" y="365125"/>
            <a:ext cx="1971675" cy="5811838"/>
          </a:xfrm>
        </p:spPr>
        <p:txBody>
          <a:bodyPr vert="eaVert"/>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a:xfrm>
            <a:off x="628652" y="365125"/>
            <a:ext cx="5800725"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C8DDDCE9-82B0-488F-8CEA-009C1052F87C}"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016049C4-B080-4B75-8814-3FC95EC6A2EC}" type="slidenum">
              <a:rPr lang="en-US" altLang="en-US"/>
              <a:pPr/>
              <a:t>‹#›</a:t>
            </a:fld>
            <a:endParaRPr lang="en-US" altLang="en-US"/>
          </a:p>
        </p:txBody>
      </p:sp>
    </p:spTree>
    <p:extLst>
      <p:ext uri="{BB962C8B-B14F-4D97-AF65-F5344CB8AC3E}">
        <p14:creationId xmlns:p14="http://schemas.microsoft.com/office/powerpoint/2010/main" val="847479530"/>
      </p:ext>
    </p:extLst>
  </p:cSld>
  <p:clrMapOvr>
    <a:masterClrMapping/>
  </p:clrMapOvr>
  <p:transition spd="slow" advTm="0">
    <p:wipe dir="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7"/>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F402190-5373-4BAE-A3E1-0BD16E48E5B6}" type="slidenum">
              <a:rPr lang="en-US" altLang="en-US"/>
              <a:pPr/>
              <a:t>‹#›</a:t>
            </a:fld>
            <a:endParaRPr lang="en-US" altLang="en-US"/>
          </a:p>
        </p:txBody>
      </p:sp>
    </p:spTree>
    <p:extLst>
      <p:ext uri="{BB962C8B-B14F-4D97-AF65-F5344CB8AC3E}">
        <p14:creationId xmlns:p14="http://schemas.microsoft.com/office/powerpoint/2010/main" val="202709625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D27ACDA1-C751-4166-A5E1-C35E2F216F52}" type="slidenum">
              <a:rPr lang="en-US" altLang="en-US"/>
              <a:pPr/>
              <a:t>‹#›</a:t>
            </a:fld>
            <a:endParaRPr lang="en-US" altLang="en-US"/>
          </a:p>
        </p:txBody>
      </p:sp>
    </p:spTree>
    <p:extLst>
      <p:ext uri="{BB962C8B-B14F-4D97-AF65-F5344CB8AC3E}">
        <p14:creationId xmlns:p14="http://schemas.microsoft.com/office/powerpoint/2010/main" val="375091975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2"/>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240B87C-143A-458C-A0B4-3654D74EC9F6}" type="slidenum">
              <a:rPr lang="en-US" altLang="en-US"/>
              <a:pPr/>
              <a:t>‹#›</a:t>
            </a:fld>
            <a:endParaRPr lang="en-US" altLang="en-US"/>
          </a:p>
        </p:txBody>
      </p:sp>
    </p:spTree>
    <p:extLst>
      <p:ext uri="{BB962C8B-B14F-4D97-AF65-F5344CB8AC3E}">
        <p14:creationId xmlns:p14="http://schemas.microsoft.com/office/powerpoint/2010/main" val="140334200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59E2150B-FE65-4861-901E-39C08D9085BC}" type="slidenum">
              <a:rPr lang="en-US" altLang="en-US"/>
              <a:pPr/>
              <a:t>‹#›</a:t>
            </a:fld>
            <a:endParaRPr lang="en-US" altLang="en-US"/>
          </a:p>
        </p:txBody>
      </p:sp>
    </p:spTree>
    <p:extLst>
      <p:ext uri="{BB962C8B-B14F-4D97-AF65-F5344CB8AC3E}">
        <p14:creationId xmlns:p14="http://schemas.microsoft.com/office/powerpoint/2010/main" val="346707837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5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7F50FBA8-3210-4561-8FB9-7E0F4327AED2}" type="slidenum">
              <a:rPr lang="en-US" altLang="en-US"/>
              <a:pPr/>
              <a:t>‹#›</a:t>
            </a:fld>
            <a:endParaRPr lang="en-US" altLang="en-US"/>
          </a:p>
        </p:txBody>
      </p:sp>
    </p:spTree>
    <p:extLst>
      <p:ext uri="{BB962C8B-B14F-4D97-AF65-F5344CB8AC3E}">
        <p14:creationId xmlns:p14="http://schemas.microsoft.com/office/powerpoint/2010/main" val="381070573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41BDDF3C-41C0-4DB9-988B-33DB623A2B11}" type="slidenum">
              <a:rPr lang="en-US" altLang="en-US"/>
              <a:pPr/>
              <a:t>‹#›</a:t>
            </a:fld>
            <a:endParaRPr lang="en-US" altLang="en-US"/>
          </a:p>
        </p:txBody>
      </p:sp>
    </p:spTree>
    <p:extLst>
      <p:ext uri="{BB962C8B-B14F-4D97-AF65-F5344CB8AC3E}">
        <p14:creationId xmlns:p14="http://schemas.microsoft.com/office/powerpoint/2010/main" val="1914966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5C775F-C7B0-4A89-B05D-D59E32324639}" type="datetimeFigureOut">
              <a:rPr lang="en-US"/>
              <a:pPr>
                <a:defRPr/>
              </a:pPr>
              <a:t>1/14/2024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5010AD-CEE5-44A6-B911-999CB73D4B05}" type="slidenum">
              <a:rPr lang="en-US" altLang="en-US"/>
              <a:pPr/>
              <a:t>‹#›</a:t>
            </a:fld>
            <a:endParaRPr lang="en-US" altLang="en-US"/>
          </a:p>
        </p:txBody>
      </p:sp>
    </p:spTree>
    <p:extLst>
      <p:ext uri="{BB962C8B-B14F-4D97-AF65-F5344CB8AC3E}">
        <p14:creationId xmlns:p14="http://schemas.microsoft.com/office/powerpoint/2010/main" val="398636390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35EE6937-9211-4B92-84FC-9DFB6B660088}" type="slidenum">
              <a:rPr lang="en-US" altLang="en-US"/>
              <a:pPr/>
              <a:t>‹#›</a:t>
            </a:fld>
            <a:endParaRPr lang="en-US" altLang="en-US"/>
          </a:p>
        </p:txBody>
      </p:sp>
    </p:spTree>
    <p:extLst>
      <p:ext uri="{BB962C8B-B14F-4D97-AF65-F5344CB8AC3E}">
        <p14:creationId xmlns:p14="http://schemas.microsoft.com/office/powerpoint/2010/main" val="420469321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A7090587-DE1C-4B12-94A2-EB763E55522F}" type="slidenum">
              <a:rPr lang="en-US" altLang="en-US"/>
              <a:pPr/>
              <a:t>‹#›</a:t>
            </a:fld>
            <a:endParaRPr lang="en-US" altLang="en-US"/>
          </a:p>
        </p:txBody>
      </p:sp>
    </p:spTree>
    <p:extLst>
      <p:ext uri="{BB962C8B-B14F-4D97-AF65-F5344CB8AC3E}">
        <p14:creationId xmlns:p14="http://schemas.microsoft.com/office/powerpoint/2010/main" val="58164480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411C6B71-A5F0-459B-95A4-82668A227458}" type="slidenum">
              <a:rPr lang="en-US" altLang="en-US"/>
              <a:pPr/>
              <a:t>‹#›</a:t>
            </a:fld>
            <a:endParaRPr lang="en-US" altLang="en-US"/>
          </a:p>
        </p:txBody>
      </p:sp>
    </p:spTree>
    <p:extLst>
      <p:ext uri="{BB962C8B-B14F-4D97-AF65-F5344CB8AC3E}">
        <p14:creationId xmlns:p14="http://schemas.microsoft.com/office/powerpoint/2010/main" val="187507823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DD9EBCB-0841-4BA7-8D08-192E17480DE5}" type="slidenum">
              <a:rPr lang="en-US" altLang="en-US"/>
              <a:pPr/>
              <a:t>‹#›</a:t>
            </a:fld>
            <a:endParaRPr lang="en-US" altLang="en-US"/>
          </a:p>
        </p:txBody>
      </p:sp>
    </p:spTree>
    <p:extLst>
      <p:ext uri="{BB962C8B-B14F-4D97-AF65-F5344CB8AC3E}">
        <p14:creationId xmlns:p14="http://schemas.microsoft.com/office/powerpoint/2010/main" val="397059562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4A56E94-E19E-42F4-86BD-FFEF6E6DFE31}" type="slidenum">
              <a:rPr lang="en-US" altLang="en-US"/>
              <a:pPr/>
              <a:t>‹#›</a:t>
            </a:fld>
            <a:endParaRPr lang="en-US" altLang="en-US"/>
          </a:p>
        </p:txBody>
      </p:sp>
    </p:spTree>
    <p:extLst>
      <p:ext uri="{BB962C8B-B14F-4D97-AF65-F5344CB8AC3E}">
        <p14:creationId xmlns:p14="http://schemas.microsoft.com/office/powerpoint/2010/main" val="70811147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DC3C63CB-14CD-4E56-B555-9A8A95888DDC}" type="slidenum">
              <a:rPr lang="en-US" altLang="en-US"/>
              <a:pPr/>
              <a:t>‹#›</a:t>
            </a:fld>
            <a:endParaRPr lang="en-US" altLang="en-US"/>
          </a:p>
        </p:txBody>
      </p:sp>
    </p:spTree>
    <p:extLst>
      <p:ext uri="{BB962C8B-B14F-4D97-AF65-F5344CB8AC3E}">
        <p14:creationId xmlns:p14="http://schemas.microsoft.com/office/powerpoint/2010/main" val="324134594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143000" y="1122363"/>
            <a:ext cx="6858000" cy="2387600"/>
          </a:xfrm>
        </p:spPr>
        <p:txBody>
          <a:bodyPr anchor="b"/>
          <a:lstStyle>
            <a:lvl1pPr algn="ctr">
              <a:defRPr sz="6000"/>
            </a:lvl1pPr>
          </a:lstStyle>
          <a:p>
            <a:r>
              <a:rPr lang="th-TH"/>
              <a:t>คลิกเพื่อแก้ไขสไตล์ชื่อเรื่องต้นแบบ</a:t>
            </a:r>
            <a:endParaRPr lang="en-US"/>
          </a:p>
        </p:txBody>
      </p:sp>
      <p:sp>
        <p:nvSpPr>
          <p:cNvPr id="3" name="ชื่อเรื่องรอง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a:p>
        </p:txBody>
      </p:sp>
      <p:sp>
        <p:nvSpPr>
          <p:cNvPr id="4" name="ตัวแทนวันที่ 3"/>
          <p:cNvSpPr>
            <a:spLocks noGrp="1"/>
          </p:cNvSpPr>
          <p:nvPr>
            <p:ph type="dt" sz="half" idx="10"/>
          </p:nvPr>
        </p:nvSpPr>
        <p:spPr/>
        <p:txBody>
          <a:bodyPr/>
          <a:lstStyle>
            <a:lvl1pPr>
              <a:defRPr/>
            </a:lvl1pPr>
          </a:lstStyle>
          <a:p>
            <a:pPr>
              <a:defRPr/>
            </a:pPr>
            <a:fld id="{3D57CA3A-6B13-4E93-9AAE-BF76091F5578}"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E5AFD297-13B4-4A5B-B98F-6A2F4E3C1C92}" type="slidenum">
              <a:rPr lang="en-US" altLang="en-US"/>
              <a:pPr/>
              <a:t>‹#›</a:t>
            </a:fld>
            <a:endParaRPr lang="en-US" altLang="en-US"/>
          </a:p>
        </p:txBody>
      </p:sp>
    </p:spTree>
    <p:extLst>
      <p:ext uri="{BB962C8B-B14F-4D97-AF65-F5344CB8AC3E}">
        <p14:creationId xmlns:p14="http://schemas.microsoft.com/office/powerpoint/2010/main" val="3937521918"/>
      </p:ext>
    </p:extLst>
  </p:cSld>
  <p:clrMapOvr>
    <a:masterClrMapping/>
  </p:clrMapOvr>
  <p:transition spd="slow" advTm="0">
    <p:wipe dir="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9D4571CA-BD02-44B2-9E6D-FA04F754666D}"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38852422-39DA-4985-B63B-4A0CAA7C363D}" type="slidenum">
              <a:rPr lang="en-US" altLang="en-US"/>
              <a:pPr/>
              <a:t>‹#›</a:t>
            </a:fld>
            <a:endParaRPr lang="en-US" altLang="en-US"/>
          </a:p>
        </p:txBody>
      </p:sp>
    </p:spTree>
    <p:extLst>
      <p:ext uri="{BB962C8B-B14F-4D97-AF65-F5344CB8AC3E}">
        <p14:creationId xmlns:p14="http://schemas.microsoft.com/office/powerpoint/2010/main" val="1780370969"/>
      </p:ext>
    </p:extLst>
  </p:cSld>
  <p:clrMapOvr>
    <a:masterClrMapping/>
  </p:clrMapOvr>
  <p:transition spd="slow" advTm="0">
    <p:wipe dir="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3887" y="1709738"/>
            <a:ext cx="7886700" cy="2852737"/>
          </a:xfrm>
        </p:spPr>
        <p:txBody>
          <a:bodyPr anchor="b"/>
          <a:lstStyle>
            <a:lvl1pPr>
              <a:defRPr sz="6000"/>
            </a:lvl1p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3887" y="458965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p:cNvSpPr>
            <a:spLocks noGrp="1"/>
          </p:cNvSpPr>
          <p:nvPr>
            <p:ph type="dt" sz="half" idx="10"/>
          </p:nvPr>
        </p:nvSpPr>
        <p:spPr/>
        <p:txBody>
          <a:bodyPr/>
          <a:lstStyle>
            <a:lvl1pPr>
              <a:defRPr/>
            </a:lvl1pPr>
          </a:lstStyle>
          <a:p>
            <a:pPr>
              <a:defRPr/>
            </a:pPr>
            <a:fld id="{CF197B5B-BE72-443C-A9BC-F42EECAD5AC3}"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C321CFCC-BB98-44CB-8242-E3A246BF7E52}" type="slidenum">
              <a:rPr lang="en-US" altLang="en-US"/>
              <a:pPr/>
              <a:t>‹#›</a:t>
            </a:fld>
            <a:endParaRPr lang="en-US" altLang="en-US"/>
          </a:p>
        </p:txBody>
      </p:sp>
    </p:spTree>
    <p:extLst>
      <p:ext uri="{BB962C8B-B14F-4D97-AF65-F5344CB8AC3E}">
        <p14:creationId xmlns:p14="http://schemas.microsoft.com/office/powerpoint/2010/main" val="3454133848"/>
      </p:ext>
    </p:extLst>
  </p:cSld>
  <p:clrMapOvr>
    <a:masterClrMapping/>
  </p:clrMapOvr>
  <p:transition spd="slow" advTm="0">
    <p:wipe dir="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sz="half" idx="1"/>
          </p:nvPr>
        </p:nvSpPr>
        <p:spPr>
          <a:xfrm>
            <a:off x="6286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เนื้อหา 3"/>
          <p:cNvSpPr>
            <a:spLocks noGrp="1"/>
          </p:cNvSpPr>
          <p:nvPr>
            <p:ph sz="half" idx="2"/>
          </p:nvPr>
        </p:nvSpPr>
        <p:spPr>
          <a:xfrm>
            <a:off x="4629150" y="1825625"/>
            <a:ext cx="38862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วันที่ 3"/>
          <p:cNvSpPr>
            <a:spLocks noGrp="1"/>
          </p:cNvSpPr>
          <p:nvPr>
            <p:ph type="dt" sz="half" idx="10"/>
          </p:nvPr>
        </p:nvSpPr>
        <p:spPr/>
        <p:txBody>
          <a:bodyPr/>
          <a:lstStyle>
            <a:lvl1pPr>
              <a:defRPr/>
            </a:lvl1pPr>
          </a:lstStyle>
          <a:p>
            <a:pPr>
              <a:defRPr/>
            </a:pPr>
            <a:fld id="{74742453-B69B-4E73-B235-679A8C72C3AF}"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9B5B0956-18E4-45B9-8BDF-22B941242826}" type="slidenum">
              <a:rPr lang="en-US" altLang="en-US"/>
              <a:pPr/>
              <a:t>‹#›</a:t>
            </a:fld>
            <a:endParaRPr lang="en-US" altLang="en-US"/>
          </a:p>
        </p:txBody>
      </p:sp>
    </p:spTree>
    <p:extLst>
      <p:ext uri="{BB962C8B-B14F-4D97-AF65-F5344CB8AC3E}">
        <p14:creationId xmlns:p14="http://schemas.microsoft.com/office/powerpoint/2010/main" val="2601748205"/>
      </p:ext>
    </p:extLst>
  </p:cSld>
  <p:clrMapOvr>
    <a:masterClrMapping/>
  </p:clrMapOvr>
  <p:transition spd="slow" advTm="0">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0CA0FF22-37AB-4E6B-A966-8D7E161793D9}"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D1FB330A-14C7-4EF3-AA5E-766C1B158B9D}" type="slidenum">
              <a:rPr lang="zh-CN" altLang="en-US"/>
              <a:pPr/>
              <a:t>‹#›</a:t>
            </a:fld>
            <a:endParaRPr lang="zh-CN" altLang="en-US"/>
          </a:p>
        </p:txBody>
      </p:sp>
    </p:spTree>
    <p:extLst>
      <p:ext uri="{BB962C8B-B14F-4D97-AF65-F5344CB8AC3E}">
        <p14:creationId xmlns:p14="http://schemas.microsoft.com/office/powerpoint/2010/main" val="3638603850"/>
      </p:ext>
    </p:extLst>
  </p:cSld>
  <p:clrMapOvr>
    <a:masterClrMapping/>
  </p:clrMapOvr>
  <p:transition spd="slow">
    <p:push dir="u"/>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365126"/>
            <a:ext cx="7886700" cy="1325563"/>
          </a:xfrm>
        </p:spPr>
        <p:txBody>
          <a:body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p:cNvSpPr>
            <a:spLocks noGrp="1"/>
          </p:cNvSpPr>
          <p:nvPr>
            <p:ph sz="half" idx="2"/>
          </p:nvPr>
        </p:nvSpPr>
        <p:spPr>
          <a:xfrm>
            <a:off x="629842" y="2505075"/>
            <a:ext cx="3868340"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ข้อความ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p:cNvSpPr>
            <a:spLocks noGrp="1"/>
          </p:cNvSpPr>
          <p:nvPr>
            <p:ph sz="quarter" idx="4"/>
          </p:nvPr>
        </p:nvSpPr>
        <p:spPr>
          <a:xfrm>
            <a:off x="4629152" y="2505075"/>
            <a:ext cx="3887391"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7" name="ตัวแทนวันที่ 3"/>
          <p:cNvSpPr>
            <a:spLocks noGrp="1"/>
          </p:cNvSpPr>
          <p:nvPr>
            <p:ph type="dt" sz="half" idx="10"/>
          </p:nvPr>
        </p:nvSpPr>
        <p:spPr/>
        <p:txBody>
          <a:bodyPr/>
          <a:lstStyle>
            <a:lvl1pPr>
              <a:defRPr/>
            </a:lvl1pPr>
          </a:lstStyle>
          <a:p>
            <a:pPr>
              <a:defRPr/>
            </a:pPr>
            <a:fld id="{6A47A160-86A1-4B99-98A1-206B6BC886E2}" type="datetimeFigureOut">
              <a:rPr lang="en-US"/>
              <a:pPr>
                <a:defRPr/>
              </a:pPr>
              <a:t>1/14/2024</a:t>
            </a:fld>
            <a:endParaRPr lang="en-US"/>
          </a:p>
        </p:txBody>
      </p:sp>
      <p:sp>
        <p:nvSpPr>
          <p:cNvPr id="8" name="ตัวแทนท้ายกระดาษ 4"/>
          <p:cNvSpPr>
            <a:spLocks noGrp="1"/>
          </p:cNvSpPr>
          <p:nvPr>
            <p:ph type="ftr" sz="quarter" idx="11"/>
          </p:nvPr>
        </p:nvSpPr>
        <p:spPr/>
        <p:txBody>
          <a:bodyPr/>
          <a:lstStyle>
            <a:lvl1pPr>
              <a:defRPr/>
            </a:lvl1pPr>
          </a:lstStyle>
          <a:p>
            <a:pPr>
              <a:defRPr/>
            </a:pPr>
            <a:endParaRPr lang="en-US"/>
          </a:p>
        </p:txBody>
      </p:sp>
      <p:sp>
        <p:nvSpPr>
          <p:cNvPr id="9" name="ตัวแทนหมายเลขสไลด์ 5"/>
          <p:cNvSpPr>
            <a:spLocks noGrp="1"/>
          </p:cNvSpPr>
          <p:nvPr>
            <p:ph type="sldNum" sz="quarter" idx="12"/>
          </p:nvPr>
        </p:nvSpPr>
        <p:spPr/>
        <p:txBody>
          <a:bodyPr/>
          <a:lstStyle>
            <a:lvl1pPr>
              <a:defRPr/>
            </a:lvl1pPr>
          </a:lstStyle>
          <a:p>
            <a:fld id="{ECDFEA65-535E-4B5F-BCAD-C472DA0F447F}" type="slidenum">
              <a:rPr lang="en-US" altLang="en-US"/>
              <a:pPr/>
              <a:t>‹#›</a:t>
            </a:fld>
            <a:endParaRPr lang="en-US" altLang="en-US"/>
          </a:p>
        </p:txBody>
      </p:sp>
    </p:spTree>
    <p:extLst>
      <p:ext uri="{BB962C8B-B14F-4D97-AF65-F5344CB8AC3E}">
        <p14:creationId xmlns:p14="http://schemas.microsoft.com/office/powerpoint/2010/main" val="1528196630"/>
      </p:ext>
    </p:extLst>
  </p:cSld>
  <p:clrMapOvr>
    <a:masterClrMapping/>
  </p:clrMapOvr>
  <p:transition spd="slow" advTm="0">
    <p:wipe dir="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วันที่ 3"/>
          <p:cNvSpPr>
            <a:spLocks noGrp="1"/>
          </p:cNvSpPr>
          <p:nvPr>
            <p:ph type="dt" sz="half" idx="10"/>
          </p:nvPr>
        </p:nvSpPr>
        <p:spPr/>
        <p:txBody>
          <a:bodyPr/>
          <a:lstStyle>
            <a:lvl1pPr>
              <a:defRPr/>
            </a:lvl1pPr>
          </a:lstStyle>
          <a:p>
            <a:pPr>
              <a:defRPr/>
            </a:pPr>
            <a:fld id="{EE8BCF34-410F-495E-8194-7C293979A3FF}" type="datetimeFigureOut">
              <a:rPr lang="en-US"/>
              <a:pPr>
                <a:defRPr/>
              </a:pPr>
              <a:t>1/14/2024</a:t>
            </a:fld>
            <a:endParaRPr lang="en-US"/>
          </a:p>
        </p:txBody>
      </p:sp>
      <p:sp>
        <p:nvSpPr>
          <p:cNvPr id="4" name="ตัวแทนท้ายกระดาษ 4"/>
          <p:cNvSpPr>
            <a:spLocks noGrp="1"/>
          </p:cNvSpPr>
          <p:nvPr>
            <p:ph type="ftr" sz="quarter" idx="11"/>
          </p:nvPr>
        </p:nvSpPr>
        <p:spPr/>
        <p:txBody>
          <a:bodyPr/>
          <a:lstStyle>
            <a:lvl1pPr>
              <a:defRPr/>
            </a:lvl1pPr>
          </a:lstStyle>
          <a:p>
            <a:pPr>
              <a:defRPr/>
            </a:pPr>
            <a:endParaRPr lang="en-US"/>
          </a:p>
        </p:txBody>
      </p:sp>
      <p:sp>
        <p:nvSpPr>
          <p:cNvPr id="5" name="ตัวแทนหมายเลขสไลด์ 5"/>
          <p:cNvSpPr>
            <a:spLocks noGrp="1"/>
          </p:cNvSpPr>
          <p:nvPr>
            <p:ph type="sldNum" sz="quarter" idx="12"/>
          </p:nvPr>
        </p:nvSpPr>
        <p:spPr/>
        <p:txBody>
          <a:bodyPr/>
          <a:lstStyle>
            <a:lvl1pPr>
              <a:defRPr/>
            </a:lvl1pPr>
          </a:lstStyle>
          <a:p>
            <a:fld id="{0B61965A-DCB8-4161-B7B7-C4BA781B26F3}" type="slidenum">
              <a:rPr lang="en-US" altLang="en-US"/>
              <a:pPr/>
              <a:t>‹#›</a:t>
            </a:fld>
            <a:endParaRPr lang="en-US" altLang="en-US"/>
          </a:p>
        </p:txBody>
      </p:sp>
    </p:spTree>
    <p:extLst>
      <p:ext uri="{BB962C8B-B14F-4D97-AF65-F5344CB8AC3E}">
        <p14:creationId xmlns:p14="http://schemas.microsoft.com/office/powerpoint/2010/main" val="787352819"/>
      </p:ext>
    </p:extLst>
  </p:cSld>
  <p:clrMapOvr>
    <a:masterClrMapping/>
  </p:clrMapOvr>
  <p:transition spd="slow" advTm="0">
    <p:wipe dir="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3"/>
          <p:cNvSpPr>
            <a:spLocks noGrp="1"/>
          </p:cNvSpPr>
          <p:nvPr>
            <p:ph type="dt" sz="half" idx="10"/>
          </p:nvPr>
        </p:nvSpPr>
        <p:spPr/>
        <p:txBody>
          <a:bodyPr/>
          <a:lstStyle>
            <a:lvl1pPr>
              <a:defRPr/>
            </a:lvl1pPr>
          </a:lstStyle>
          <a:p>
            <a:pPr>
              <a:defRPr/>
            </a:pPr>
            <a:fld id="{6DA9D6BA-2155-4BB4-8EBA-411389F63061}" type="datetimeFigureOut">
              <a:rPr lang="en-US"/>
              <a:pPr>
                <a:defRPr/>
              </a:pPr>
              <a:t>1/14/2024</a:t>
            </a:fld>
            <a:endParaRPr lang="en-US"/>
          </a:p>
        </p:txBody>
      </p:sp>
      <p:sp>
        <p:nvSpPr>
          <p:cNvPr id="3" name="ตัวแทนท้ายกระดาษ 4"/>
          <p:cNvSpPr>
            <a:spLocks noGrp="1"/>
          </p:cNvSpPr>
          <p:nvPr>
            <p:ph type="ftr" sz="quarter" idx="11"/>
          </p:nvPr>
        </p:nvSpPr>
        <p:spPr/>
        <p:txBody>
          <a:bodyPr/>
          <a:lstStyle>
            <a:lvl1pPr>
              <a:defRPr/>
            </a:lvl1pPr>
          </a:lstStyle>
          <a:p>
            <a:pPr>
              <a:defRPr/>
            </a:pPr>
            <a:endParaRPr lang="en-US"/>
          </a:p>
        </p:txBody>
      </p:sp>
      <p:sp>
        <p:nvSpPr>
          <p:cNvPr id="4" name="ตัวแทนหมายเลขสไลด์ 5"/>
          <p:cNvSpPr>
            <a:spLocks noGrp="1"/>
          </p:cNvSpPr>
          <p:nvPr>
            <p:ph type="sldNum" sz="quarter" idx="12"/>
          </p:nvPr>
        </p:nvSpPr>
        <p:spPr/>
        <p:txBody>
          <a:bodyPr/>
          <a:lstStyle>
            <a:lvl1pPr>
              <a:defRPr/>
            </a:lvl1pPr>
          </a:lstStyle>
          <a:p>
            <a:fld id="{4CD32F8F-FEF3-42BB-81B2-9BDE2852BFEF}" type="slidenum">
              <a:rPr lang="en-US" altLang="en-US"/>
              <a:pPr/>
              <a:t>‹#›</a:t>
            </a:fld>
            <a:endParaRPr lang="en-US" altLang="en-US"/>
          </a:p>
        </p:txBody>
      </p:sp>
    </p:spTree>
    <p:extLst>
      <p:ext uri="{BB962C8B-B14F-4D97-AF65-F5344CB8AC3E}">
        <p14:creationId xmlns:p14="http://schemas.microsoft.com/office/powerpoint/2010/main" val="2495675254"/>
      </p:ext>
    </p:extLst>
  </p:cSld>
  <p:clrMapOvr>
    <a:masterClrMapping/>
  </p:clrMapOvr>
  <p:transition spd="slow" advTm="0">
    <p:wipe dir="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4B8ED56C-5306-48C9-BCB0-6E0A6CA6CD62}"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811EE30C-C5A1-47A6-818C-1C011790B33C}" type="slidenum">
              <a:rPr lang="en-US" altLang="en-US"/>
              <a:pPr/>
              <a:t>‹#›</a:t>
            </a:fld>
            <a:endParaRPr lang="en-US" altLang="en-US"/>
          </a:p>
        </p:txBody>
      </p:sp>
    </p:spTree>
    <p:extLst>
      <p:ext uri="{BB962C8B-B14F-4D97-AF65-F5344CB8AC3E}">
        <p14:creationId xmlns:p14="http://schemas.microsoft.com/office/powerpoint/2010/main" val="2420974509"/>
      </p:ext>
    </p:extLst>
  </p:cSld>
  <p:clrMapOvr>
    <a:masterClrMapping/>
  </p:clrMapOvr>
  <p:transition spd="slow" advTm="0">
    <p:wipe dir="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9841" y="457200"/>
            <a:ext cx="2949178"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รูปภาพ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ตัวแทนข้อความ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3"/>
          <p:cNvSpPr>
            <a:spLocks noGrp="1"/>
          </p:cNvSpPr>
          <p:nvPr>
            <p:ph type="dt" sz="half" idx="10"/>
          </p:nvPr>
        </p:nvSpPr>
        <p:spPr/>
        <p:txBody>
          <a:bodyPr/>
          <a:lstStyle>
            <a:lvl1pPr>
              <a:defRPr/>
            </a:lvl1pPr>
          </a:lstStyle>
          <a:p>
            <a:pPr>
              <a:defRPr/>
            </a:pPr>
            <a:fld id="{A77ED721-E0C4-44C7-9531-CBD01E326040}" type="datetimeFigureOut">
              <a:rPr lang="en-US"/>
              <a:pPr>
                <a:defRPr/>
              </a:pPr>
              <a:t>1/14/2024</a:t>
            </a:fld>
            <a:endParaRPr lang="en-US"/>
          </a:p>
        </p:txBody>
      </p:sp>
      <p:sp>
        <p:nvSpPr>
          <p:cNvPr id="6" name="ตัวแทนท้ายกระดาษ 4"/>
          <p:cNvSpPr>
            <a:spLocks noGrp="1"/>
          </p:cNvSpPr>
          <p:nvPr>
            <p:ph type="ftr" sz="quarter" idx="11"/>
          </p:nvPr>
        </p:nvSpPr>
        <p:spPr/>
        <p:txBody>
          <a:bodyPr/>
          <a:lstStyle>
            <a:lvl1pPr>
              <a:defRPr/>
            </a:lvl1pPr>
          </a:lstStyle>
          <a:p>
            <a:pPr>
              <a:defRPr/>
            </a:pPr>
            <a:endParaRPr lang="en-US"/>
          </a:p>
        </p:txBody>
      </p:sp>
      <p:sp>
        <p:nvSpPr>
          <p:cNvPr id="7" name="ตัวแทนหมายเลขสไลด์ 5"/>
          <p:cNvSpPr>
            <a:spLocks noGrp="1"/>
          </p:cNvSpPr>
          <p:nvPr>
            <p:ph type="sldNum" sz="quarter" idx="12"/>
          </p:nvPr>
        </p:nvSpPr>
        <p:spPr/>
        <p:txBody>
          <a:bodyPr/>
          <a:lstStyle>
            <a:lvl1pPr>
              <a:defRPr/>
            </a:lvl1pPr>
          </a:lstStyle>
          <a:p>
            <a:fld id="{F8D62E68-D885-4549-BF4E-1C5B341D6BD2}" type="slidenum">
              <a:rPr lang="en-US" altLang="en-US"/>
              <a:pPr/>
              <a:t>‹#›</a:t>
            </a:fld>
            <a:endParaRPr lang="en-US" altLang="en-US"/>
          </a:p>
        </p:txBody>
      </p:sp>
    </p:spTree>
    <p:extLst>
      <p:ext uri="{BB962C8B-B14F-4D97-AF65-F5344CB8AC3E}">
        <p14:creationId xmlns:p14="http://schemas.microsoft.com/office/powerpoint/2010/main" val="1369077843"/>
      </p:ext>
    </p:extLst>
  </p:cSld>
  <p:clrMapOvr>
    <a:masterClrMapping/>
  </p:clrMapOvr>
  <p:transition spd="slow" advTm="0">
    <p:wipe dir="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05F9DAC8-7D54-4FE1-96C8-28FB7FEEBBDB}"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2F49FB9D-4852-43D6-8EA6-92BAEB2BD090}" type="slidenum">
              <a:rPr lang="en-US" altLang="en-US"/>
              <a:pPr/>
              <a:t>‹#›</a:t>
            </a:fld>
            <a:endParaRPr lang="en-US" altLang="en-US"/>
          </a:p>
        </p:txBody>
      </p:sp>
    </p:spTree>
    <p:extLst>
      <p:ext uri="{BB962C8B-B14F-4D97-AF65-F5344CB8AC3E}">
        <p14:creationId xmlns:p14="http://schemas.microsoft.com/office/powerpoint/2010/main" val="3465706937"/>
      </p:ext>
    </p:extLst>
  </p:cSld>
  <p:clrMapOvr>
    <a:masterClrMapping/>
  </p:clrMapOvr>
  <p:transition spd="slow" advTm="0">
    <p:wipe dir="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543676" y="365125"/>
            <a:ext cx="1971675" cy="5811838"/>
          </a:xfrm>
        </p:spPr>
        <p:txBody>
          <a:bodyPr vert="eaVert"/>
          <a:lstStyle/>
          <a:p>
            <a:r>
              <a:rPr lang="th-TH"/>
              <a:t>คลิกเพื่อแก้ไขสไตล์ชื่อเรื่องต้นแบบ</a:t>
            </a:r>
            <a:endParaRPr lang="en-US"/>
          </a:p>
        </p:txBody>
      </p:sp>
      <p:sp>
        <p:nvSpPr>
          <p:cNvPr id="3" name="ตัวแทนข้อความแนวตั้ง 2"/>
          <p:cNvSpPr>
            <a:spLocks noGrp="1"/>
          </p:cNvSpPr>
          <p:nvPr>
            <p:ph type="body" orient="vert" idx="1"/>
          </p:nvPr>
        </p:nvSpPr>
        <p:spPr>
          <a:xfrm>
            <a:off x="628652" y="365125"/>
            <a:ext cx="5800725"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lvl1pPr>
              <a:defRPr/>
            </a:lvl1pPr>
          </a:lstStyle>
          <a:p>
            <a:pPr>
              <a:defRPr/>
            </a:pPr>
            <a:fld id="{3019460D-D551-47E6-A89C-B4F103383983}" type="datetimeFigureOut">
              <a:rPr lang="en-US"/>
              <a:pPr>
                <a:defRPr/>
              </a:pPr>
              <a:t>1/14/2024</a:t>
            </a:fld>
            <a:endParaRPr lang="en-US"/>
          </a:p>
        </p:txBody>
      </p:sp>
      <p:sp>
        <p:nvSpPr>
          <p:cNvPr id="5" name="ตัวแทนท้ายกระดาษ 4"/>
          <p:cNvSpPr>
            <a:spLocks noGrp="1"/>
          </p:cNvSpPr>
          <p:nvPr>
            <p:ph type="ftr" sz="quarter" idx="11"/>
          </p:nvPr>
        </p:nvSpPr>
        <p:spPr/>
        <p:txBody>
          <a:bodyPr/>
          <a:lstStyle>
            <a:lvl1pPr>
              <a:defRPr/>
            </a:lvl1pPr>
          </a:lstStyle>
          <a:p>
            <a:pPr>
              <a:defRPr/>
            </a:pPr>
            <a:endParaRPr lang="en-US"/>
          </a:p>
        </p:txBody>
      </p:sp>
      <p:sp>
        <p:nvSpPr>
          <p:cNvPr id="6" name="ตัวแทนหมายเลขสไลด์ 5"/>
          <p:cNvSpPr>
            <a:spLocks noGrp="1"/>
          </p:cNvSpPr>
          <p:nvPr>
            <p:ph type="sldNum" sz="quarter" idx="12"/>
          </p:nvPr>
        </p:nvSpPr>
        <p:spPr/>
        <p:txBody>
          <a:bodyPr/>
          <a:lstStyle>
            <a:lvl1pPr>
              <a:defRPr/>
            </a:lvl1pPr>
          </a:lstStyle>
          <a:p>
            <a:fld id="{141400BB-EE42-4129-B3B8-40B79CB10213}" type="slidenum">
              <a:rPr lang="en-US" altLang="en-US"/>
              <a:pPr/>
              <a:t>‹#›</a:t>
            </a:fld>
            <a:endParaRPr lang="en-US" altLang="en-US"/>
          </a:p>
        </p:txBody>
      </p:sp>
    </p:spTree>
    <p:extLst>
      <p:ext uri="{BB962C8B-B14F-4D97-AF65-F5344CB8AC3E}">
        <p14:creationId xmlns:p14="http://schemas.microsoft.com/office/powerpoint/2010/main" val="1078878616"/>
      </p:ext>
    </p:extLst>
  </p:cSld>
  <p:clrMapOvr>
    <a:masterClrMapping/>
  </p:clrMapOvr>
  <p:transition spd="slow" advTm="0">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F95A5A71-147A-4852-A339-572FE491E725}"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70828CB0-28E9-4A34-A6BD-2F31DE9AC00D}" type="slidenum">
              <a:rPr lang="zh-CN" altLang="en-US"/>
              <a:pPr/>
              <a:t>‹#›</a:t>
            </a:fld>
            <a:endParaRPr lang="zh-CN" altLang="en-US"/>
          </a:p>
        </p:txBody>
      </p:sp>
    </p:spTree>
    <p:extLst>
      <p:ext uri="{BB962C8B-B14F-4D97-AF65-F5344CB8AC3E}">
        <p14:creationId xmlns:p14="http://schemas.microsoft.com/office/powerpoint/2010/main" val="1364943217"/>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53"/>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761"/>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EF63ACA3-0F45-4423-8BE5-224E1F3A33ED}"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FF4FFBB8-268B-4BE3-89A2-10ABF575B55E}" type="slidenum">
              <a:rPr lang="zh-CN" altLang="en-US"/>
              <a:pPr/>
              <a:t>‹#›</a:t>
            </a:fld>
            <a:endParaRPr lang="zh-CN" altLang="en-US"/>
          </a:p>
        </p:txBody>
      </p:sp>
    </p:spTree>
    <p:extLst>
      <p:ext uri="{BB962C8B-B14F-4D97-AF65-F5344CB8AC3E}">
        <p14:creationId xmlns:p14="http://schemas.microsoft.com/office/powerpoint/2010/main" val="1325594195"/>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29150" y="1825625"/>
            <a:ext cx="38862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C5A09588-9C06-4D86-B01F-6478AAF1C478}"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buClrTx/>
              <a:buFontTx/>
              <a:buNone/>
              <a:defRPr>
                <a:latin typeface="等线"/>
              </a:defRPr>
            </a:lvl1pPr>
          </a:lstStyle>
          <a:p>
            <a:fld id="{17DD32B5-4ECB-4163-B1A8-F7F3FD5DCC08}" type="slidenum">
              <a:rPr lang="zh-CN" altLang="en-US"/>
              <a:pPr/>
              <a:t>‹#›</a:t>
            </a:fld>
            <a:endParaRPr lang="zh-CN" altLang="en-US"/>
          </a:p>
        </p:txBody>
      </p:sp>
    </p:spTree>
    <p:extLst>
      <p:ext uri="{BB962C8B-B14F-4D97-AF65-F5344CB8AC3E}">
        <p14:creationId xmlns:p14="http://schemas.microsoft.com/office/powerpoint/2010/main" val="1635571124"/>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E42867F8-6EC5-4D9D-8ED1-D272463EB520}" type="datetimeFigureOut">
              <a:rPr lang="zh-CN" altLang="en-US"/>
              <a:pPr>
                <a:defRPr/>
              </a:pPr>
              <a:t>2024/1/14</a:t>
            </a:fld>
            <a:endParaRPr lang="zh-CN" altLang="en-US"/>
          </a:p>
        </p:txBody>
      </p:sp>
      <p:sp>
        <p:nvSpPr>
          <p:cNvPr id="8" name="页脚占位符 7"/>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9" name="灯片编号占位符 8"/>
          <p:cNvSpPr>
            <a:spLocks noGrp="1"/>
          </p:cNvSpPr>
          <p:nvPr>
            <p:ph type="sldNum" sz="quarter" idx="12"/>
          </p:nvPr>
        </p:nvSpPr>
        <p:spPr/>
        <p:txBody>
          <a:bodyPr/>
          <a:lstStyle>
            <a:lvl1pPr>
              <a:buClrTx/>
              <a:buFontTx/>
              <a:buNone/>
              <a:defRPr>
                <a:latin typeface="等线"/>
              </a:defRPr>
            </a:lvl1pPr>
          </a:lstStyle>
          <a:p>
            <a:fld id="{3475AE90-0783-41BE-91F9-63CA548E3C59}" type="slidenum">
              <a:rPr lang="zh-CN" altLang="en-US"/>
              <a:pPr/>
              <a:t>‹#›</a:t>
            </a:fld>
            <a:endParaRPr lang="zh-CN" altLang="en-US"/>
          </a:p>
        </p:txBody>
      </p:sp>
    </p:spTree>
    <p:extLst>
      <p:ext uri="{BB962C8B-B14F-4D97-AF65-F5344CB8AC3E}">
        <p14:creationId xmlns:p14="http://schemas.microsoft.com/office/powerpoint/2010/main" val="4080714500"/>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6507B6D9-FFF6-411A-A60F-864D2E4F52A3}" type="datetimeFigureOut">
              <a:rPr lang="zh-CN" altLang="en-US"/>
              <a:pPr>
                <a:defRPr/>
              </a:pPr>
              <a:t>2024/1/14</a:t>
            </a:fld>
            <a:endParaRPr lang="zh-CN" altLang="en-US"/>
          </a:p>
        </p:txBody>
      </p:sp>
      <p:sp>
        <p:nvSpPr>
          <p:cNvPr id="4" name="页脚占位符 3"/>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5" name="灯片编号占位符 4"/>
          <p:cNvSpPr>
            <a:spLocks noGrp="1"/>
          </p:cNvSpPr>
          <p:nvPr>
            <p:ph type="sldNum" sz="quarter" idx="12"/>
          </p:nvPr>
        </p:nvSpPr>
        <p:spPr/>
        <p:txBody>
          <a:bodyPr/>
          <a:lstStyle>
            <a:lvl1pPr>
              <a:buClrTx/>
              <a:buFontTx/>
              <a:buNone/>
              <a:defRPr>
                <a:latin typeface="等线"/>
              </a:defRPr>
            </a:lvl1pPr>
          </a:lstStyle>
          <a:p>
            <a:fld id="{E4F50804-5E13-4598-9101-4FBC724DFDB2}" type="slidenum">
              <a:rPr lang="zh-CN" altLang="en-US"/>
              <a:pPr/>
              <a:t>‹#›</a:t>
            </a:fld>
            <a:endParaRPr lang="zh-CN" altLang="en-US"/>
          </a:p>
        </p:txBody>
      </p:sp>
    </p:spTree>
    <p:extLst>
      <p:ext uri="{BB962C8B-B14F-4D97-AF65-F5344CB8AC3E}">
        <p14:creationId xmlns:p14="http://schemas.microsoft.com/office/powerpoint/2010/main" val="270312351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5F99406-B360-451E-8251-D08D9E20101C}" type="datetimeFigureOut">
              <a:rPr lang="en-US"/>
              <a:pPr>
                <a:defRPr/>
              </a:pPr>
              <a:t>1/14/2024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767746A-E9FD-4969-B43B-D05FEB73E7D1}" type="slidenum">
              <a:rPr lang="en-US" altLang="en-US"/>
              <a:pPr/>
              <a:t>‹#›</a:t>
            </a:fld>
            <a:endParaRPr lang="en-US" altLang="en-US"/>
          </a:p>
        </p:txBody>
      </p:sp>
    </p:spTree>
    <p:extLst>
      <p:ext uri="{BB962C8B-B14F-4D97-AF65-F5344CB8AC3E}">
        <p14:creationId xmlns:p14="http://schemas.microsoft.com/office/powerpoint/2010/main" val="38982645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00C6D352-E977-464A-865F-9AA54385DCB4}" type="datetimeFigureOut">
              <a:rPr lang="zh-CN" altLang="en-US"/>
              <a:pPr>
                <a:defRPr/>
              </a:pPr>
              <a:t>2024/1/14</a:t>
            </a:fld>
            <a:endParaRPr lang="zh-CN" altLang="en-US"/>
          </a:p>
        </p:txBody>
      </p:sp>
      <p:sp>
        <p:nvSpPr>
          <p:cNvPr id="3" name="页脚占位符 2"/>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4" name="灯片编号占位符 3"/>
          <p:cNvSpPr>
            <a:spLocks noGrp="1"/>
          </p:cNvSpPr>
          <p:nvPr>
            <p:ph type="sldNum" sz="quarter" idx="12"/>
          </p:nvPr>
        </p:nvSpPr>
        <p:spPr/>
        <p:txBody>
          <a:bodyPr/>
          <a:lstStyle>
            <a:lvl1pPr>
              <a:buClrTx/>
              <a:buFontTx/>
              <a:buNone/>
              <a:defRPr>
                <a:latin typeface="等线"/>
              </a:defRPr>
            </a:lvl1pPr>
          </a:lstStyle>
          <a:p>
            <a:fld id="{155CC884-8F65-4899-92DE-A256DAF65A54}" type="slidenum">
              <a:rPr lang="zh-CN" altLang="en-US"/>
              <a:pPr/>
              <a:t>‹#›</a:t>
            </a:fld>
            <a:endParaRPr lang="zh-CN" altLang="en-US"/>
          </a:p>
        </p:txBody>
      </p:sp>
    </p:spTree>
    <p:extLst>
      <p:ext uri="{BB962C8B-B14F-4D97-AF65-F5344CB8AC3E}">
        <p14:creationId xmlns:p14="http://schemas.microsoft.com/office/powerpoint/2010/main" val="667612748"/>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3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4DCE9BCF-56AE-4D77-AA6A-5CE3C292B942}"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buClrTx/>
              <a:buFontTx/>
              <a:buNone/>
              <a:defRPr>
                <a:latin typeface="等线"/>
              </a:defRPr>
            </a:lvl1pPr>
          </a:lstStyle>
          <a:p>
            <a:fld id="{25604820-16FF-4A7E-92E3-293D4D686F83}" type="slidenum">
              <a:rPr lang="zh-CN" altLang="en-US"/>
              <a:pPr/>
              <a:t>‹#›</a:t>
            </a:fld>
            <a:endParaRPr lang="zh-CN" altLang="en-US"/>
          </a:p>
        </p:txBody>
      </p:sp>
    </p:spTree>
    <p:extLst>
      <p:ext uri="{BB962C8B-B14F-4D97-AF65-F5344CB8AC3E}">
        <p14:creationId xmlns:p14="http://schemas.microsoft.com/office/powerpoint/2010/main" val="1234195237"/>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3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824ABD2D-2386-4F69-B660-820F0AB38E54}"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buClrTx/>
              <a:buFontTx/>
              <a:buNone/>
              <a:defRPr>
                <a:latin typeface="等线"/>
              </a:defRPr>
            </a:lvl1pPr>
          </a:lstStyle>
          <a:p>
            <a:fld id="{2C5ADC4D-6080-48D6-A6ED-9AAE2DAD15C9}" type="slidenum">
              <a:rPr lang="zh-CN" altLang="en-US"/>
              <a:pPr/>
              <a:t>‹#›</a:t>
            </a:fld>
            <a:endParaRPr lang="zh-CN" altLang="en-US"/>
          </a:p>
        </p:txBody>
      </p:sp>
    </p:spTree>
    <p:extLst>
      <p:ext uri="{BB962C8B-B14F-4D97-AF65-F5344CB8AC3E}">
        <p14:creationId xmlns:p14="http://schemas.microsoft.com/office/powerpoint/2010/main" val="325772926"/>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0FEBD148-4B3A-475D-8B33-7F55D36BEDE0}"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5438B41E-0881-49CF-98AC-42206D1C4E05}" type="slidenum">
              <a:rPr lang="zh-CN" altLang="en-US"/>
              <a:pPr/>
              <a:t>‹#›</a:t>
            </a:fld>
            <a:endParaRPr lang="zh-CN" altLang="en-US"/>
          </a:p>
        </p:txBody>
      </p:sp>
    </p:spTree>
    <p:extLst>
      <p:ext uri="{BB962C8B-B14F-4D97-AF65-F5344CB8AC3E}">
        <p14:creationId xmlns:p14="http://schemas.microsoft.com/office/powerpoint/2010/main" val="1262734379"/>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35"/>
            <a:ext cx="1971675"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6" y="365135"/>
            <a:ext cx="5800725"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F56EC612-95EB-48B5-A4B3-DE59F38C7C8B}"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C9AA5BE2-F509-4258-8BB1-EC42F8287315}" type="slidenum">
              <a:rPr lang="zh-CN" altLang="en-US"/>
              <a:pPr/>
              <a:t>‹#›</a:t>
            </a:fld>
            <a:endParaRPr lang="zh-CN" altLang="en-US"/>
          </a:p>
        </p:txBody>
      </p:sp>
    </p:spTree>
    <p:extLst>
      <p:ext uri="{BB962C8B-B14F-4D97-AF65-F5344CB8AC3E}">
        <p14:creationId xmlns:p14="http://schemas.microsoft.com/office/powerpoint/2010/main" val="1562854744"/>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49B641B6-FCA3-4851-8BA3-5FE23B24CD4C}"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50D856EE-14F6-4985-B686-5321D2A41AAA}" type="slidenum">
              <a:rPr lang="zh-CN" altLang="en-US"/>
              <a:pPr/>
              <a:t>‹#›</a:t>
            </a:fld>
            <a:endParaRPr lang="zh-CN" altLang="en-US"/>
          </a:p>
        </p:txBody>
      </p:sp>
    </p:spTree>
    <p:extLst>
      <p:ext uri="{BB962C8B-B14F-4D97-AF65-F5344CB8AC3E}">
        <p14:creationId xmlns:p14="http://schemas.microsoft.com/office/powerpoint/2010/main" val="3544225066"/>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BED752B2-F4A2-44D6-9262-FB9508BBD528}"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45D31093-4872-4140-9A9A-110C6ECA0178}" type="slidenum">
              <a:rPr lang="zh-CN" altLang="en-US"/>
              <a:pPr/>
              <a:t>‹#›</a:t>
            </a:fld>
            <a:endParaRPr lang="zh-CN" altLang="en-US"/>
          </a:p>
        </p:txBody>
      </p:sp>
    </p:spTree>
    <p:extLst>
      <p:ext uri="{BB962C8B-B14F-4D97-AF65-F5344CB8AC3E}">
        <p14:creationId xmlns:p14="http://schemas.microsoft.com/office/powerpoint/2010/main" val="393415459"/>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761"/>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5CBC6901-9892-4BA8-A6D9-9262625ADF3A}"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F848AEDF-0AD4-4805-89F8-41DB242DF398}" type="slidenum">
              <a:rPr lang="zh-CN" altLang="en-US"/>
              <a:pPr/>
              <a:t>‹#›</a:t>
            </a:fld>
            <a:endParaRPr lang="zh-CN" altLang="en-US"/>
          </a:p>
        </p:txBody>
      </p:sp>
    </p:spTree>
    <p:extLst>
      <p:ext uri="{BB962C8B-B14F-4D97-AF65-F5344CB8AC3E}">
        <p14:creationId xmlns:p14="http://schemas.microsoft.com/office/powerpoint/2010/main" val="1867379060"/>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29150" y="1825625"/>
            <a:ext cx="38862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3D486B37-ACDB-4ECC-AE6D-3D6351D0E529}"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buClrTx/>
              <a:buFontTx/>
              <a:buNone/>
              <a:defRPr>
                <a:latin typeface="等线"/>
              </a:defRPr>
            </a:lvl1pPr>
          </a:lstStyle>
          <a:p>
            <a:fld id="{F4A5CC13-E4D2-4EA7-A4F6-0EB46F02280E}" type="slidenum">
              <a:rPr lang="zh-CN" altLang="en-US"/>
              <a:pPr/>
              <a:t>‹#›</a:t>
            </a:fld>
            <a:endParaRPr lang="zh-CN" altLang="en-US"/>
          </a:p>
        </p:txBody>
      </p:sp>
    </p:spTree>
    <p:extLst>
      <p:ext uri="{BB962C8B-B14F-4D97-AF65-F5344CB8AC3E}">
        <p14:creationId xmlns:p14="http://schemas.microsoft.com/office/powerpoint/2010/main" val="3775491047"/>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93F35E48-F134-4286-A328-03B385CBA4C9}" type="datetimeFigureOut">
              <a:rPr lang="zh-CN" altLang="en-US"/>
              <a:pPr>
                <a:defRPr/>
              </a:pPr>
              <a:t>2024/1/14</a:t>
            </a:fld>
            <a:endParaRPr lang="zh-CN" altLang="en-US"/>
          </a:p>
        </p:txBody>
      </p:sp>
      <p:sp>
        <p:nvSpPr>
          <p:cNvPr id="8" name="页脚占位符 7"/>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9" name="灯片编号占位符 8"/>
          <p:cNvSpPr>
            <a:spLocks noGrp="1"/>
          </p:cNvSpPr>
          <p:nvPr>
            <p:ph type="sldNum" sz="quarter" idx="12"/>
          </p:nvPr>
        </p:nvSpPr>
        <p:spPr/>
        <p:txBody>
          <a:bodyPr/>
          <a:lstStyle>
            <a:lvl1pPr>
              <a:buClrTx/>
              <a:buFontTx/>
              <a:buNone/>
              <a:defRPr>
                <a:latin typeface="等线"/>
              </a:defRPr>
            </a:lvl1pPr>
          </a:lstStyle>
          <a:p>
            <a:fld id="{29FEB240-8D63-423E-94F2-52E35E6AA5BE}" type="slidenum">
              <a:rPr lang="zh-CN" altLang="en-US"/>
              <a:pPr/>
              <a:t>‹#›</a:t>
            </a:fld>
            <a:endParaRPr lang="zh-CN" altLang="en-US"/>
          </a:p>
        </p:txBody>
      </p:sp>
    </p:spTree>
    <p:extLst>
      <p:ext uri="{BB962C8B-B14F-4D97-AF65-F5344CB8AC3E}">
        <p14:creationId xmlns:p14="http://schemas.microsoft.com/office/powerpoint/2010/main" val="21444649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FB915CB-59CB-4AE5-AA92-2A9BF4317510}" type="datetimeFigureOut">
              <a:rPr lang="en-US"/>
              <a:pPr>
                <a:defRPr/>
              </a:pPr>
              <a:t>1/14/2024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E6B07B6-9FEF-4119-A2E6-8D0C5B45349A}" type="slidenum">
              <a:rPr lang="en-US" altLang="en-US"/>
              <a:pPr/>
              <a:t>‹#›</a:t>
            </a:fld>
            <a:endParaRPr lang="en-US" altLang="en-US"/>
          </a:p>
        </p:txBody>
      </p:sp>
    </p:spTree>
    <p:extLst>
      <p:ext uri="{BB962C8B-B14F-4D97-AF65-F5344CB8AC3E}">
        <p14:creationId xmlns:p14="http://schemas.microsoft.com/office/powerpoint/2010/main" val="6557760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7BEA1A22-9FD3-425A-8A1C-718BEBC87319}" type="datetimeFigureOut">
              <a:rPr lang="zh-CN" altLang="en-US"/>
              <a:pPr>
                <a:defRPr/>
              </a:pPr>
              <a:t>2024/1/14</a:t>
            </a:fld>
            <a:endParaRPr lang="zh-CN" altLang="en-US"/>
          </a:p>
        </p:txBody>
      </p:sp>
      <p:sp>
        <p:nvSpPr>
          <p:cNvPr id="4" name="页脚占位符 3"/>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5" name="灯片编号占位符 4"/>
          <p:cNvSpPr>
            <a:spLocks noGrp="1"/>
          </p:cNvSpPr>
          <p:nvPr>
            <p:ph type="sldNum" sz="quarter" idx="12"/>
          </p:nvPr>
        </p:nvSpPr>
        <p:spPr/>
        <p:txBody>
          <a:bodyPr/>
          <a:lstStyle>
            <a:lvl1pPr>
              <a:buClrTx/>
              <a:buFontTx/>
              <a:buNone/>
              <a:defRPr>
                <a:latin typeface="等线"/>
              </a:defRPr>
            </a:lvl1pPr>
          </a:lstStyle>
          <a:p>
            <a:fld id="{C9D60563-11FC-45FB-8AAC-A61B87177CD9}" type="slidenum">
              <a:rPr lang="zh-CN" altLang="en-US"/>
              <a:pPr/>
              <a:t>‹#›</a:t>
            </a:fld>
            <a:endParaRPr lang="zh-CN" altLang="en-US"/>
          </a:p>
        </p:txBody>
      </p:sp>
    </p:spTree>
    <p:extLst>
      <p:ext uri="{BB962C8B-B14F-4D97-AF65-F5344CB8AC3E}">
        <p14:creationId xmlns:p14="http://schemas.microsoft.com/office/powerpoint/2010/main" val="3940734090"/>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6A0CB3A5-FA60-4650-BD26-573003BCF89B}" type="datetimeFigureOut">
              <a:rPr lang="zh-CN" altLang="en-US"/>
              <a:pPr>
                <a:defRPr/>
              </a:pPr>
              <a:t>2024/1/14</a:t>
            </a:fld>
            <a:endParaRPr lang="zh-CN" altLang="en-US"/>
          </a:p>
        </p:txBody>
      </p:sp>
      <p:sp>
        <p:nvSpPr>
          <p:cNvPr id="3" name="页脚占位符 2"/>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4" name="灯片编号占位符 3"/>
          <p:cNvSpPr>
            <a:spLocks noGrp="1"/>
          </p:cNvSpPr>
          <p:nvPr>
            <p:ph type="sldNum" sz="quarter" idx="12"/>
          </p:nvPr>
        </p:nvSpPr>
        <p:spPr/>
        <p:txBody>
          <a:bodyPr/>
          <a:lstStyle>
            <a:lvl1pPr>
              <a:buClrTx/>
              <a:buFontTx/>
              <a:buNone/>
              <a:defRPr>
                <a:latin typeface="等线"/>
              </a:defRPr>
            </a:lvl1pPr>
          </a:lstStyle>
          <a:p>
            <a:fld id="{1FEB4E76-276F-4FA0-9684-F3B074259C46}" type="slidenum">
              <a:rPr lang="zh-CN" altLang="en-US"/>
              <a:pPr/>
              <a:t>‹#›</a:t>
            </a:fld>
            <a:endParaRPr lang="zh-CN" altLang="en-US"/>
          </a:p>
        </p:txBody>
      </p:sp>
    </p:spTree>
    <p:extLst>
      <p:ext uri="{BB962C8B-B14F-4D97-AF65-F5344CB8AC3E}">
        <p14:creationId xmlns:p14="http://schemas.microsoft.com/office/powerpoint/2010/main" val="3099867514"/>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3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E7DADA28-2A02-4D60-A9CA-C45273578AAF}"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buClrTx/>
              <a:buFontTx/>
              <a:buNone/>
              <a:defRPr>
                <a:latin typeface="等线"/>
              </a:defRPr>
            </a:lvl1pPr>
          </a:lstStyle>
          <a:p>
            <a:fld id="{6CD1BF7C-5C8C-4784-AA37-D599D101CF45}" type="slidenum">
              <a:rPr lang="zh-CN" altLang="en-US"/>
              <a:pPr/>
              <a:t>‹#›</a:t>
            </a:fld>
            <a:endParaRPr lang="zh-CN" altLang="en-US"/>
          </a:p>
        </p:txBody>
      </p:sp>
    </p:spTree>
    <p:extLst>
      <p:ext uri="{BB962C8B-B14F-4D97-AF65-F5344CB8AC3E}">
        <p14:creationId xmlns:p14="http://schemas.microsoft.com/office/powerpoint/2010/main" val="54870298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3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D22B2828-B578-40E5-96F3-C3B1D1ED4DC8}"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buClrTx/>
              <a:buFontTx/>
              <a:buNone/>
              <a:defRPr>
                <a:latin typeface="等线"/>
              </a:defRPr>
            </a:lvl1pPr>
          </a:lstStyle>
          <a:p>
            <a:fld id="{10E56EDB-3AC5-4CD1-ACF5-6B5344611149}" type="slidenum">
              <a:rPr lang="zh-CN" altLang="en-US"/>
              <a:pPr/>
              <a:t>‹#›</a:t>
            </a:fld>
            <a:endParaRPr lang="zh-CN" altLang="en-US"/>
          </a:p>
        </p:txBody>
      </p:sp>
    </p:spTree>
    <p:extLst>
      <p:ext uri="{BB962C8B-B14F-4D97-AF65-F5344CB8AC3E}">
        <p14:creationId xmlns:p14="http://schemas.microsoft.com/office/powerpoint/2010/main" val="3781704742"/>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7B312F03-774E-4FCD-BEC8-989B683C5A0A}"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7DF91351-C282-4F69-86AA-5922339A92CD}" type="slidenum">
              <a:rPr lang="zh-CN" altLang="en-US"/>
              <a:pPr/>
              <a:t>‹#›</a:t>
            </a:fld>
            <a:endParaRPr lang="zh-CN" altLang="en-US"/>
          </a:p>
        </p:txBody>
      </p:sp>
    </p:spTree>
    <p:extLst>
      <p:ext uri="{BB962C8B-B14F-4D97-AF65-F5344CB8AC3E}">
        <p14:creationId xmlns:p14="http://schemas.microsoft.com/office/powerpoint/2010/main" val="23543643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34"/>
            <a:ext cx="1971675"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1" y="365134"/>
            <a:ext cx="5800725"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C5956FC6-7BBD-407F-86F6-0531B26BF38A}"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A1C74667-4317-462E-A965-B5EDF6B67F16}" type="slidenum">
              <a:rPr lang="zh-CN" altLang="en-US"/>
              <a:pPr/>
              <a:t>‹#›</a:t>
            </a:fld>
            <a:endParaRPr lang="zh-CN" altLang="en-US"/>
          </a:p>
        </p:txBody>
      </p:sp>
    </p:spTree>
    <p:extLst>
      <p:ext uri="{BB962C8B-B14F-4D97-AF65-F5344CB8AC3E}">
        <p14:creationId xmlns:p14="http://schemas.microsoft.com/office/powerpoint/2010/main" val="1515535302"/>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954ADC2-D2CA-4D40-9691-20DE0268F910}" type="slidenum">
              <a:rPr lang="en-US" altLang="en-US"/>
              <a:pPr/>
              <a:t>‹#›</a:t>
            </a:fld>
            <a:endParaRPr lang="en-US" altLang="en-US"/>
          </a:p>
        </p:txBody>
      </p:sp>
    </p:spTree>
    <p:extLst>
      <p:ext uri="{BB962C8B-B14F-4D97-AF65-F5344CB8AC3E}">
        <p14:creationId xmlns:p14="http://schemas.microsoft.com/office/powerpoint/2010/main" val="34894612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C338392-CFBB-49DC-9607-0FD5D2540442}" type="slidenum">
              <a:rPr lang="en-US" altLang="en-US"/>
              <a:pPr/>
              <a:t>‹#›</a:t>
            </a:fld>
            <a:endParaRPr lang="en-US" altLang="en-US"/>
          </a:p>
        </p:txBody>
      </p:sp>
    </p:spTree>
    <p:extLst>
      <p:ext uri="{BB962C8B-B14F-4D97-AF65-F5344CB8AC3E}">
        <p14:creationId xmlns:p14="http://schemas.microsoft.com/office/powerpoint/2010/main" val="15659790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3D20CD-7D40-43BD-AE5F-A1CDEA31E817}" type="slidenum">
              <a:rPr lang="en-US" altLang="en-US"/>
              <a:pPr/>
              <a:t>‹#›</a:t>
            </a:fld>
            <a:endParaRPr lang="en-US" altLang="en-US"/>
          </a:p>
        </p:txBody>
      </p:sp>
    </p:spTree>
    <p:extLst>
      <p:ext uri="{BB962C8B-B14F-4D97-AF65-F5344CB8AC3E}">
        <p14:creationId xmlns:p14="http://schemas.microsoft.com/office/powerpoint/2010/main" val="24401256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D53432F7-19D2-4FBB-9D00-20A386FF4CFF}" type="slidenum">
              <a:rPr lang="en-US" altLang="en-US"/>
              <a:pPr/>
              <a:t>‹#›</a:t>
            </a:fld>
            <a:endParaRPr lang="en-US" altLang="en-US"/>
          </a:p>
        </p:txBody>
      </p:sp>
    </p:spTree>
    <p:extLst>
      <p:ext uri="{BB962C8B-B14F-4D97-AF65-F5344CB8AC3E}">
        <p14:creationId xmlns:p14="http://schemas.microsoft.com/office/powerpoint/2010/main" val="889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F0CC80A-25CB-4F8F-B230-14599540C3C6}" type="datetimeFigureOut">
              <a:rPr lang="en-US"/>
              <a:pPr>
                <a:defRPr/>
              </a:pPr>
              <a:t>1/14/2024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33F72F0-B539-4F08-B036-FD45672BB6A1}" type="slidenum">
              <a:rPr lang="en-US" altLang="en-US"/>
              <a:pPr/>
              <a:t>‹#›</a:t>
            </a:fld>
            <a:endParaRPr lang="en-US" altLang="en-US"/>
          </a:p>
        </p:txBody>
      </p:sp>
    </p:spTree>
    <p:extLst>
      <p:ext uri="{BB962C8B-B14F-4D97-AF65-F5344CB8AC3E}">
        <p14:creationId xmlns:p14="http://schemas.microsoft.com/office/powerpoint/2010/main" val="451091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1"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FDE3E8F2-8BA1-46E8-90D4-58985713B248}" type="slidenum">
              <a:rPr lang="en-US" altLang="en-US"/>
              <a:pPr/>
              <a:t>‹#›</a:t>
            </a:fld>
            <a:endParaRPr lang="en-US" altLang="en-US"/>
          </a:p>
        </p:txBody>
      </p:sp>
    </p:spTree>
    <p:extLst>
      <p:ext uri="{BB962C8B-B14F-4D97-AF65-F5344CB8AC3E}">
        <p14:creationId xmlns:p14="http://schemas.microsoft.com/office/powerpoint/2010/main" val="4333631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9D50C94A-76EF-41E2-806D-4F0BDBDC0804}" type="slidenum">
              <a:rPr lang="en-US" altLang="en-US"/>
              <a:pPr/>
              <a:t>‹#›</a:t>
            </a:fld>
            <a:endParaRPr lang="en-US" altLang="en-US"/>
          </a:p>
        </p:txBody>
      </p:sp>
    </p:spTree>
    <p:extLst>
      <p:ext uri="{BB962C8B-B14F-4D97-AF65-F5344CB8AC3E}">
        <p14:creationId xmlns:p14="http://schemas.microsoft.com/office/powerpoint/2010/main" val="22183115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8D8376FA-B94C-46C6-B014-924313155675}" type="slidenum">
              <a:rPr lang="en-US" altLang="en-US"/>
              <a:pPr/>
              <a:t>‹#›</a:t>
            </a:fld>
            <a:endParaRPr lang="en-US" altLang="en-US"/>
          </a:p>
        </p:txBody>
      </p:sp>
    </p:spTree>
    <p:extLst>
      <p:ext uri="{BB962C8B-B14F-4D97-AF65-F5344CB8AC3E}">
        <p14:creationId xmlns:p14="http://schemas.microsoft.com/office/powerpoint/2010/main" val="38038902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D1E70911-4F35-49FB-A3FD-661C3A3C5BB8}" type="slidenum">
              <a:rPr lang="en-US" altLang="en-US"/>
              <a:pPr/>
              <a:t>‹#›</a:t>
            </a:fld>
            <a:endParaRPr lang="en-US" altLang="en-US"/>
          </a:p>
        </p:txBody>
      </p:sp>
    </p:spTree>
    <p:extLst>
      <p:ext uri="{BB962C8B-B14F-4D97-AF65-F5344CB8AC3E}">
        <p14:creationId xmlns:p14="http://schemas.microsoft.com/office/powerpoint/2010/main" val="39069929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897"/>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6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90F52EEA-0116-4552-8FCB-2A9D5411F96C}" type="slidenum">
              <a:rPr lang="en-US" altLang="en-US"/>
              <a:pPr/>
              <a:t>‹#›</a:t>
            </a:fld>
            <a:endParaRPr lang="en-US" altLang="en-US"/>
          </a:p>
        </p:txBody>
      </p:sp>
    </p:spTree>
    <p:extLst>
      <p:ext uri="{BB962C8B-B14F-4D97-AF65-F5344CB8AC3E}">
        <p14:creationId xmlns:p14="http://schemas.microsoft.com/office/powerpoint/2010/main" val="19896669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698FAC-6FD6-4B9A-A02C-5784B0F94FAD}" type="slidenum">
              <a:rPr lang="en-US" altLang="en-US"/>
              <a:pPr/>
              <a:t>‹#›</a:t>
            </a:fld>
            <a:endParaRPr lang="en-US" altLang="en-US"/>
          </a:p>
        </p:txBody>
      </p:sp>
    </p:spTree>
    <p:extLst>
      <p:ext uri="{BB962C8B-B14F-4D97-AF65-F5344CB8AC3E}">
        <p14:creationId xmlns:p14="http://schemas.microsoft.com/office/powerpoint/2010/main" val="21861059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C36C6AA-A713-42E0-9A82-FB9A0C717F47}" type="slidenum">
              <a:rPr lang="en-US" altLang="en-US"/>
              <a:pPr/>
              <a:t>‹#›</a:t>
            </a:fld>
            <a:endParaRPr lang="en-US" altLang="en-US"/>
          </a:p>
        </p:txBody>
      </p:sp>
    </p:spTree>
    <p:extLst>
      <p:ext uri="{BB962C8B-B14F-4D97-AF65-F5344CB8AC3E}">
        <p14:creationId xmlns:p14="http://schemas.microsoft.com/office/powerpoint/2010/main" val="36651159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30 w 5740"/>
                <a:gd name="T1" fmla="*/ 33 h 4316"/>
                <a:gd name="T2" fmla="*/ 0 w 5740"/>
                <a:gd name="T3" fmla="*/ 33 h 4316"/>
                <a:gd name="T4" fmla="*/ 0 w 5740"/>
                <a:gd name="T5" fmla="*/ 0 h 4316"/>
                <a:gd name="T6" fmla="*/ 5830 w 5740"/>
                <a:gd name="T7" fmla="*/ 0 h 4316"/>
                <a:gd name="T8" fmla="*/ 5830 w 5740"/>
                <a:gd name="T9" fmla="*/ 33 h 4316"/>
                <a:gd name="T10" fmla="*/ 5830 w 5740"/>
                <a:gd name="T11" fmla="*/ 33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p:spPr>
            <p:txBody>
              <a:bodyPr/>
              <a:lstStyle/>
              <a:p>
                <a:pPr>
                  <a:defRPr/>
                </a:pPr>
                <a:endParaRPr lang="en-US">
                  <a:solidFill>
                    <a:srgbClr val="FFFFFF"/>
                  </a:solidFill>
                  <a:latin typeface="VnTimes" pitchFamily="2" charset="0"/>
                  <a:cs typeface="+mn-cs"/>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p:spPr>
            <p:txBody>
              <a:bodyPr/>
              <a:lstStyle/>
              <a:p>
                <a:pPr>
                  <a:defRPr/>
                </a:pPr>
                <a:endParaRPr lang="en-US">
                  <a:solidFill>
                    <a:srgbClr val="FFFFFF"/>
                  </a:solidFill>
                  <a:latin typeface="VnTimes" pitchFamily="2" charset="0"/>
                  <a:cs typeface="+mn-cs"/>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p:spPr>
            <p:txBody>
              <a:bodyPr/>
              <a:lstStyle/>
              <a:p>
                <a:pPr>
                  <a:defRPr/>
                </a:pPr>
                <a:endParaRPr lang="en-US">
                  <a:solidFill>
                    <a:srgbClr val="FFFFFF"/>
                  </a:solidFill>
                  <a:latin typeface="VnTimes" pitchFamily="2" charset="0"/>
                  <a:cs typeface="+mn-cs"/>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p:spPr>
            <p:txBody>
              <a:bodyPr/>
              <a:lstStyle/>
              <a:p>
                <a:pPr>
                  <a:defRPr/>
                </a:pPr>
                <a:endParaRPr lang="en-US">
                  <a:solidFill>
                    <a:srgbClr val="FFFFFF"/>
                  </a:solidFill>
                  <a:latin typeface="VnTimes" pitchFamily="2" charset="0"/>
                  <a:cs typeface="+mn-cs"/>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p:spPr>
            <p:txBody>
              <a:bodyPr/>
              <a:lstStyle/>
              <a:p>
                <a:pPr>
                  <a:defRPr/>
                </a:pPr>
                <a:endParaRPr lang="en-US">
                  <a:solidFill>
                    <a:srgbClr val="FFFFFF"/>
                  </a:solidFill>
                  <a:latin typeface="VnTimes" pitchFamily="2" charset="0"/>
                  <a:cs typeface="+mn-cs"/>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p:spPr>
            <p:txBody>
              <a:bodyPr/>
              <a:lstStyle/>
              <a:p>
                <a:pPr>
                  <a:defRPr/>
                </a:pPr>
                <a:endParaRPr lang="en-US">
                  <a:solidFill>
                    <a:srgbClr val="FFFFFF"/>
                  </a:solidFill>
                  <a:latin typeface="VnTimes" pitchFamily="2" charset="0"/>
                  <a:cs typeface="+mn-cs"/>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p:spPr>
            <p:txBody>
              <a:bodyPr/>
              <a:lstStyle/>
              <a:p>
                <a:pPr>
                  <a:defRPr/>
                </a:pPr>
                <a:endParaRPr lang="en-US">
                  <a:solidFill>
                    <a:srgbClr val="FFFFFF"/>
                  </a:solidFill>
                  <a:latin typeface="VnTimes" pitchFamily="2" charset="0"/>
                  <a:cs typeface="+mn-cs"/>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p:spPr>
            <p:txBody>
              <a:bodyPr/>
              <a:lstStyle/>
              <a:p>
                <a:pPr>
                  <a:defRPr/>
                </a:pPr>
                <a:endParaRPr lang="en-US">
                  <a:solidFill>
                    <a:srgbClr val="FFFFFF"/>
                  </a:solidFill>
                  <a:latin typeface="VnTimes" pitchFamily="2" charset="0"/>
                  <a:cs typeface="+mn-cs"/>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p:spPr>
            <p:txBody>
              <a:bodyPr/>
              <a:lstStyle/>
              <a:p>
                <a:pPr>
                  <a:defRPr/>
                </a:pPr>
                <a:endParaRPr lang="en-US">
                  <a:solidFill>
                    <a:srgbClr val="FFFFFF"/>
                  </a:solidFill>
                  <a:latin typeface="VnTimes" pitchFamily="2" charset="0"/>
                  <a:cs typeface="+mn-cs"/>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p:spPr>
            <p:txBody>
              <a:bodyPr/>
              <a:lstStyle/>
              <a:p>
                <a:pPr>
                  <a:defRPr/>
                </a:pPr>
                <a:endParaRPr lang="en-US">
                  <a:solidFill>
                    <a:srgbClr val="FFFFFF"/>
                  </a:solidFill>
                  <a:latin typeface="VnTimes" pitchFamily="2" charset="0"/>
                  <a:cs typeface="+mn-cs"/>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p:spPr>
            <p:txBody>
              <a:bodyPr/>
              <a:lstStyle/>
              <a:p>
                <a:pPr>
                  <a:defRPr/>
                </a:pPr>
                <a:endParaRPr lang="en-US">
                  <a:solidFill>
                    <a:srgbClr val="FFFFFF"/>
                  </a:solidFill>
                  <a:latin typeface="VnTimes" pitchFamily="2" charset="0"/>
                  <a:cs typeface="+mn-cs"/>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p:spPr>
            <p:txBody>
              <a:bodyPr/>
              <a:lstStyle/>
              <a:p>
                <a:pPr>
                  <a:defRPr/>
                </a:pPr>
                <a:endParaRPr lang="en-US">
                  <a:solidFill>
                    <a:srgbClr val="FFFFFF"/>
                  </a:solidFill>
                  <a:latin typeface="VnTimes" pitchFamily="2" charset="0"/>
                  <a:cs typeface="+mn-cs"/>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p:spPr>
            <p:txBody>
              <a:bodyPr/>
              <a:lstStyle/>
              <a:p>
                <a:pPr>
                  <a:defRPr/>
                </a:pPr>
                <a:endParaRPr lang="en-US">
                  <a:solidFill>
                    <a:srgbClr val="FFFFFF"/>
                  </a:solidFill>
                  <a:latin typeface="VnTimes" pitchFamily="2" charset="0"/>
                  <a:cs typeface="+mn-cs"/>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4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4 w 382"/>
                  <a:gd name="T19" fmla="*/ 96 h 96"/>
                  <a:gd name="T20" fmla="*/ 268 w 382"/>
                  <a:gd name="T21" fmla="*/ 90 h 96"/>
                  <a:gd name="T22" fmla="*/ 316 w 382"/>
                  <a:gd name="T23" fmla="*/ 84 h 96"/>
                  <a:gd name="T24" fmla="*/ 357 w 382"/>
                  <a:gd name="T25" fmla="*/ 66 h 96"/>
                  <a:gd name="T26" fmla="*/ 387 w 382"/>
                  <a:gd name="T27" fmla="*/ 42 h 96"/>
                  <a:gd name="T28" fmla="*/ 381 w 382"/>
                  <a:gd name="T29" fmla="*/ 42 h 96"/>
                  <a:gd name="T30" fmla="*/ 351 w 382"/>
                  <a:gd name="T31" fmla="*/ 66 h 96"/>
                  <a:gd name="T32" fmla="*/ 310 w 382"/>
                  <a:gd name="T33" fmla="*/ 78 h 96"/>
                  <a:gd name="T34" fmla="*/ 268 w 382"/>
                  <a:gd name="T35" fmla="*/ 90 h 96"/>
                  <a:gd name="T36" fmla="*/ 214 w 382"/>
                  <a:gd name="T37" fmla="*/ 96 h 96"/>
                  <a:gd name="T38" fmla="*/ 214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4 w 185"/>
                  <a:gd name="T5" fmla="*/ 36 h 210"/>
                  <a:gd name="T6" fmla="*/ 160 w 185"/>
                  <a:gd name="T7" fmla="*/ 72 h 210"/>
                  <a:gd name="T8" fmla="*/ 166 w 185"/>
                  <a:gd name="T9" fmla="*/ 90 h 210"/>
                  <a:gd name="T10" fmla="*/ 172 w 185"/>
                  <a:gd name="T11" fmla="*/ 114 h 210"/>
                  <a:gd name="T12" fmla="*/ 166 w 185"/>
                  <a:gd name="T13" fmla="*/ 138 h 210"/>
                  <a:gd name="T14" fmla="*/ 154 w 185"/>
                  <a:gd name="T15" fmla="*/ 162 h 210"/>
                  <a:gd name="T16" fmla="*/ 124 w 185"/>
                  <a:gd name="T17" fmla="*/ 180 h 210"/>
                  <a:gd name="T18" fmla="*/ 90 w 185"/>
                  <a:gd name="T19" fmla="*/ 198 h 210"/>
                  <a:gd name="T20" fmla="*/ 101 w 185"/>
                  <a:gd name="T21" fmla="*/ 210 h 210"/>
                  <a:gd name="T22" fmla="*/ 136 w 185"/>
                  <a:gd name="T23" fmla="*/ 192 h 210"/>
                  <a:gd name="T24" fmla="*/ 166 w 185"/>
                  <a:gd name="T25" fmla="*/ 168 h 210"/>
                  <a:gd name="T26" fmla="*/ 184 w 185"/>
                  <a:gd name="T27" fmla="*/ 144 h 210"/>
                  <a:gd name="T28" fmla="*/ 190 w 185"/>
                  <a:gd name="T29" fmla="*/ 114 h 210"/>
                  <a:gd name="T30" fmla="*/ 184 w 185"/>
                  <a:gd name="T31" fmla="*/ 90 h 210"/>
                  <a:gd name="T32" fmla="*/ 178 w 185"/>
                  <a:gd name="T33" fmla="*/ 66 h 210"/>
                  <a:gd name="T34" fmla="*/ 160 w 185"/>
                  <a:gd name="T35" fmla="*/ 48 h 210"/>
                  <a:gd name="T36" fmla="*/ 136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en-US" altLang="en-US">
                    <a:solidFill>
                      <a:srgbClr val="FFFFFF"/>
                    </a:solidFill>
                    <a:latin typeface="VnTimes"/>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en-US" altLang="en-US">
                    <a:solidFill>
                      <a:srgbClr val="FFFFFF"/>
                    </a:solidFill>
                    <a:latin typeface="VnTimes"/>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en-US" altLang="en-US">
                    <a:solidFill>
                      <a:srgbClr val="FFFFFF"/>
                    </a:solidFill>
                    <a:latin typeface="VnTimes"/>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en-US" altLang="en-US">
                    <a:solidFill>
                      <a:srgbClr val="FFFFFF"/>
                    </a:solidFill>
                    <a:latin typeface="VnTimes"/>
                  </a:endParaRPr>
                </a:p>
              </p:txBody>
            </p:sp>
          </p:grpSp>
        </p:grpSp>
      </p:grpSp>
      <p:sp>
        <p:nvSpPr>
          <p:cNvPr id="132162" name="Rectangle 66"/>
          <p:cNvSpPr>
            <a:spLocks noGrp="1" noChangeArrowheads="1"/>
          </p:cNvSpPr>
          <p:nvPr>
            <p:ph type="ctrTitle" sz="quarter"/>
          </p:nvPr>
        </p:nvSpPr>
        <p:spPr bwMode="auto">
          <a:xfrm>
            <a:off x="685800" y="1692280"/>
            <a:ext cx="7772400" cy="1736725"/>
          </a:xfrm>
          <a:prstGeom prst="rect">
            <a:avLst/>
          </a:prstGeom>
          <a:noFill/>
        </p:spPr>
        <p:txBody>
          <a:bodyPr vert="horz" wrap="square" lIns="91440" tIns="45720" rIns="91440" bIns="45720" numCol="1" anchor="b" anchorCtr="1" compatLnSpc="1">
            <a:prstTxWarp prst="textNoShape">
              <a:avLst/>
            </a:prstTxWarp>
          </a:bodyPr>
          <a:lstStyle>
            <a:lvl1pPr>
              <a:defRPr sz="5400"/>
            </a:lvl1pPr>
          </a:lstStyle>
          <a:p>
            <a:pPr lvl="0"/>
            <a:r>
              <a:rPr lang="en-US" noProof="0"/>
              <a:t>Click to edit Master title style</a:t>
            </a:r>
          </a:p>
        </p:txBody>
      </p:sp>
      <p:sp>
        <p:nvSpPr>
          <p:cNvPr id="132163" name="Rectangle 67"/>
          <p:cNvSpPr>
            <a:spLocks noGrp="1" noChangeArrowheads="1"/>
          </p:cNvSpPr>
          <p:nvPr>
            <p:ph type="subTitle" sz="quarter" idx="1"/>
          </p:nvPr>
        </p:nvSpPr>
        <p:spPr bwMode="auto">
          <a:xfrm>
            <a:off x="1371600" y="3886200"/>
            <a:ext cx="6400800" cy="1752600"/>
          </a:xfrm>
          <a:prstGeom prst="rect">
            <a:avLst/>
          </a:prstGeom>
          <a:noFill/>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en-US" noProof="0"/>
              <a:t>Click to edit Master subtitle style</a:t>
            </a:r>
          </a:p>
        </p:txBody>
      </p:sp>
      <p:sp>
        <p:nvSpPr>
          <p:cNvPr id="68" name="Rectangle 68"/>
          <p:cNvSpPr>
            <a:spLocks noGrp="1" noChangeArrowheads="1"/>
          </p:cNvSpPr>
          <p:nvPr>
            <p:ph type="dt" sz="quarter" idx="10"/>
          </p:nvPr>
        </p:nvSpPr>
        <p:spPr bwMode="auto">
          <a:xfrm>
            <a:off x="457200" y="6248400"/>
            <a:ext cx="21336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69" name="Rectangle 69"/>
          <p:cNvSpPr>
            <a:spLocks noGrp="1" noChangeArrowheads="1"/>
          </p:cNvSpPr>
          <p:nvPr>
            <p:ph type="ftr" sz="quarter" idx="11"/>
          </p:nvPr>
        </p:nvSpPr>
        <p:spPr bwMode="auto">
          <a:xfrm>
            <a:off x="3124200" y="6248400"/>
            <a:ext cx="2895600" cy="45720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70" name="Rectangle 70"/>
          <p:cNvSpPr>
            <a:spLocks noGrp="1" noChangeArrowheads="1"/>
          </p:cNvSpPr>
          <p:nvPr>
            <p:ph type="sldNum" sz="quarter" idx="12"/>
          </p:nvPr>
        </p:nvSpPr>
        <p:spPr bwMode="auto">
          <a:xfrm>
            <a:off x="6553200" y="6248400"/>
            <a:ext cx="21336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panose="020B0604020202020204" pitchFamily="34" charset="0"/>
              </a:defRPr>
            </a:lvl1pPr>
          </a:lstStyle>
          <a:p>
            <a:fld id="{35B3332E-1727-4288-9502-6DA29AC366AE}" type="slidenum">
              <a:rPr lang="en-US" altLang="en-US"/>
              <a:pPr/>
              <a:t>‹#›</a:t>
            </a:fld>
            <a:endParaRPr lang="en-US" altLang="en-US"/>
          </a:p>
        </p:txBody>
      </p:sp>
    </p:spTree>
    <p:extLst>
      <p:ext uri="{BB962C8B-B14F-4D97-AF65-F5344CB8AC3E}">
        <p14:creationId xmlns:p14="http://schemas.microsoft.com/office/powerpoint/2010/main" val="41343079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09737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7"/>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37639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3D9B01-8DDF-4A11-8371-9594E1B33F0B}" type="datetimeFigureOut">
              <a:rPr lang="en-US"/>
              <a:pPr>
                <a:defRPr/>
              </a:pPr>
              <a:t>1/14/2024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EF9564E-1473-4571-9222-26CDB3475B75}" type="slidenum">
              <a:rPr lang="en-US" altLang="en-US"/>
              <a:pPr/>
              <a:t>‹#›</a:t>
            </a:fld>
            <a:endParaRPr lang="en-US" altLang="en-US"/>
          </a:p>
        </p:txBody>
      </p:sp>
    </p:spTree>
    <p:extLst>
      <p:ext uri="{BB962C8B-B14F-4D97-AF65-F5344CB8AC3E}">
        <p14:creationId xmlns:p14="http://schemas.microsoft.com/office/powerpoint/2010/main" val="6976166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7016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1" y="1535117"/>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15635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85703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0914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1"/>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7"/>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01386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897"/>
            <a:ext cx="5486400" cy="566739"/>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639"/>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05204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42975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4416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98D5F746-F12E-4858-AD0B-025B7D89FBB9}"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FEACE132-8F27-40F7-898A-7257E5CCCFAC}" type="slidenum">
              <a:rPr lang="zh-CN" altLang="en-US"/>
              <a:pPr/>
              <a:t>‹#›</a:t>
            </a:fld>
            <a:endParaRPr lang="zh-CN" altLang="en-US"/>
          </a:p>
        </p:txBody>
      </p:sp>
    </p:spTree>
    <p:extLst>
      <p:ext uri="{BB962C8B-B14F-4D97-AF65-F5344CB8AC3E}">
        <p14:creationId xmlns:p14="http://schemas.microsoft.com/office/powerpoint/2010/main" val="3604214973"/>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24094E55-18C1-4E9C-A5CC-5B3CB8D41B2D}"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DF2AE55F-4F0A-4BFE-B0B8-76716036E56A}" type="slidenum">
              <a:rPr lang="zh-CN" altLang="en-US"/>
              <a:pPr/>
              <a:t>‹#›</a:t>
            </a:fld>
            <a:endParaRPr lang="zh-CN" altLang="en-US"/>
          </a:p>
        </p:txBody>
      </p:sp>
    </p:spTree>
    <p:extLst>
      <p:ext uri="{BB962C8B-B14F-4D97-AF65-F5344CB8AC3E}">
        <p14:creationId xmlns:p14="http://schemas.microsoft.com/office/powerpoint/2010/main" val="157960616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DC70CBF-8932-458B-917A-8C80386A2E2C}" type="datetimeFigureOut">
              <a:rPr lang="en-US"/>
              <a:pPr>
                <a:defRPr/>
              </a:pPr>
              <a:t>1/14/2024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826B7B1-27E8-457E-9F67-7D371900CF1F}" type="slidenum">
              <a:rPr lang="en-US" altLang="en-US"/>
              <a:pPr/>
              <a:t>‹#›</a:t>
            </a:fld>
            <a:endParaRPr lang="en-US" altLang="en-US"/>
          </a:p>
        </p:txBody>
      </p:sp>
    </p:spTree>
    <p:extLst>
      <p:ext uri="{BB962C8B-B14F-4D97-AF65-F5344CB8AC3E}">
        <p14:creationId xmlns:p14="http://schemas.microsoft.com/office/powerpoint/2010/main" val="21650135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761"/>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D550BE1F-6902-430A-837A-AE8973D87C09}"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02E48D2C-C789-4BF9-AB68-C6DA2BC42A0B}" type="slidenum">
              <a:rPr lang="zh-CN" altLang="en-US"/>
              <a:pPr/>
              <a:t>‹#›</a:t>
            </a:fld>
            <a:endParaRPr lang="zh-CN" altLang="en-US"/>
          </a:p>
        </p:txBody>
      </p:sp>
    </p:spTree>
    <p:extLst>
      <p:ext uri="{BB962C8B-B14F-4D97-AF65-F5344CB8AC3E}">
        <p14:creationId xmlns:p14="http://schemas.microsoft.com/office/powerpoint/2010/main" val="276932280"/>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29150" y="1825625"/>
            <a:ext cx="38862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72DB466D-CC8B-4124-BD00-8FA4224DE0AA}"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buClrTx/>
              <a:buFontTx/>
              <a:buNone/>
              <a:defRPr>
                <a:latin typeface="等线"/>
              </a:defRPr>
            </a:lvl1pPr>
          </a:lstStyle>
          <a:p>
            <a:fld id="{024D4D5C-731A-4957-B421-394436127AB4}" type="slidenum">
              <a:rPr lang="zh-CN" altLang="en-US"/>
              <a:pPr/>
              <a:t>‹#›</a:t>
            </a:fld>
            <a:endParaRPr lang="zh-CN" altLang="en-US"/>
          </a:p>
        </p:txBody>
      </p:sp>
    </p:spTree>
    <p:extLst>
      <p:ext uri="{BB962C8B-B14F-4D97-AF65-F5344CB8AC3E}">
        <p14:creationId xmlns:p14="http://schemas.microsoft.com/office/powerpoint/2010/main" val="4032761552"/>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0F9BA4A3-FBEA-42D9-8369-C1CF8515DE59}" type="datetimeFigureOut">
              <a:rPr lang="zh-CN" altLang="en-US"/>
              <a:pPr>
                <a:defRPr/>
              </a:pPr>
              <a:t>2024/1/14</a:t>
            </a:fld>
            <a:endParaRPr lang="zh-CN" altLang="en-US"/>
          </a:p>
        </p:txBody>
      </p:sp>
      <p:sp>
        <p:nvSpPr>
          <p:cNvPr id="8" name="页脚占位符 7"/>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9" name="灯片编号占位符 8"/>
          <p:cNvSpPr>
            <a:spLocks noGrp="1"/>
          </p:cNvSpPr>
          <p:nvPr>
            <p:ph type="sldNum" sz="quarter" idx="12"/>
          </p:nvPr>
        </p:nvSpPr>
        <p:spPr/>
        <p:txBody>
          <a:bodyPr/>
          <a:lstStyle>
            <a:lvl1pPr>
              <a:buClrTx/>
              <a:buFontTx/>
              <a:buNone/>
              <a:defRPr>
                <a:latin typeface="等线"/>
              </a:defRPr>
            </a:lvl1pPr>
          </a:lstStyle>
          <a:p>
            <a:fld id="{839C2C47-C350-4771-8CAC-BD39ADB4141C}" type="slidenum">
              <a:rPr lang="zh-CN" altLang="en-US"/>
              <a:pPr/>
              <a:t>‹#›</a:t>
            </a:fld>
            <a:endParaRPr lang="zh-CN" altLang="en-US"/>
          </a:p>
        </p:txBody>
      </p:sp>
    </p:spTree>
    <p:extLst>
      <p:ext uri="{BB962C8B-B14F-4D97-AF65-F5344CB8AC3E}">
        <p14:creationId xmlns:p14="http://schemas.microsoft.com/office/powerpoint/2010/main" val="632517597"/>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F3799172-1541-4103-BEB4-3520CBDC725F}" type="datetimeFigureOut">
              <a:rPr lang="zh-CN" altLang="en-US"/>
              <a:pPr>
                <a:defRPr/>
              </a:pPr>
              <a:t>2024/1/14</a:t>
            </a:fld>
            <a:endParaRPr lang="zh-CN" altLang="en-US"/>
          </a:p>
        </p:txBody>
      </p:sp>
      <p:sp>
        <p:nvSpPr>
          <p:cNvPr id="4" name="页脚占位符 3"/>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5" name="灯片编号占位符 4"/>
          <p:cNvSpPr>
            <a:spLocks noGrp="1"/>
          </p:cNvSpPr>
          <p:nvPr>
            <p:ph type="sldNum" sz="quarter" idx="12"/>
          </p:nvPr>
        </p:nvSpPr>
        <p:spPr/>
        <p:txBody>
          <a:bodyPr/>
          <a:lstStyle>
            <a:lvl1pPr>
              <a:buClrTx/>
              <a:buFontTx/>
              <a:buNone/>
              <a:defRPr>
                <a:latin typeface="等线"/>
              </a:defRPr>
            </a:lvl1pPr>
          </a:lstStyle>
          <a:p>
            <a:fld id="{D615EC35-E849-4869-A525-8382C9B87351}" type="slidenum">
              <a:rPr lang="zh-CN" altLang="en-US"/>
              <a:pPr/>
              <a:t>‹#›</a:t>
            </a:fld>
            <a:endParaRPr lang="zh-CN" altLang="en-US"/>
          </a:p>
        </p:txBody>
      </p:sp>
    </p:spTree>
    <p:extLst>
      <p:ext uri="{BB962C8B-B14F-4D97-AF65-F5344CB8AC3E}">
        <p14:creationId xmlns:p14="http://schemas.microsoft.com/office/powerpoint/2010/main" val="3739119283"/>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BA6882CD-E136-4BC4-84BC-2942133AAE41}" type="datetimeFigureOut">
              <a:rPr lang="zh-CN" altLang="en-US"/>
              <a:pPr>
                <a:defRPr/>
              </a:pPr>
              <a:t>2024/1/14</a:t>
            </a:fld>
            <a:endParaRPr lang="zh-CN" altLang="en-US"/>
          </a:p>
        </p:txBody>
      </p:sp>
      <p:sp>
        <p:nvSpPr>
          <p:cNvPr id="3" name="页脚占位符 2"/>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4" name="灯片编号占位符 3"/>
          <p:cNvSpPr>
            <a:spLocks noGrp="1"/>
          </p:cNvSpPr>
          <p:nvPr>
            <p:ph type="sldNum" sz="quarter" idx="12"/>
          </p:nvPr>
        </p:nvSpPr>
        <p:spPr/>
        <p:txBody>
          <a:bodyPr/>
          <a:lstStyle>
            <a:lvl1pPr>
              <a:buClrTx/>
              <a:buFontTx/>
              <a:buNone/>
              <a:defRPr>
                <a:latin typeface="等线"/>
              </a:defRPr>
            </a:lvl1pPr>
          </a:lstStyle>
          <a:p>
            <a:fld id="{D34360CA-1834-463F-93C8-09A0AFF01DC3}" type="slidenum">
              <a:rPr lang="zh-CN" altLang="en-US"/>
              <a:pPr/>
              <a:t>‹#›</a:t>
            </a:fld>
            <a:endParaRPr lang="zh-CN" altLang="en-US"/>
          </a:p>
        </p:txBody>
      </p:sp>
    </p:spTree>
    <p:extLst>
      <p:ext uri="{BB962C8B-B14F-4D97-AF65-F5344CB8AC3E}">
        <p14:creationId xmlns:p14="http://schemas.microsoft.com/office/powerpoint/2010/main" val="549928101"/>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9E3C4CB2-D16B-4505-BEFD-2F241E9031D7}"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buClrTx/>
              <a:buFontTx/>
              <a:buNone/>
              <a:defRPr>
                <a:latin typeface="等线"/>
              </a:defRPr>
            </a:lvl1pPr>
          </a:lstStyle>
          <a:p>
            <a:fld id="{1FC4079C-F436-41EC-8C04-D1FC0C73D39B}" type="slidenum">
              <a:rPr lang="zh-CN" altLang="en-US"/>
              <a:pPr/>
              <a:t>‹#›</a:t>
            </a:fld>
            <a:endParaRPr lang="zh-CN" altLang="en-US"/>
          </a:p>
        </p:txBody>
      </p:sp>
    </p:spTree>
    <p:extLst>
      <p:ext uri="{BB962C8B-B14F-4D97-AF65-F5344CB8AC3E}">
        <p14:creationId xmlns:p14="http://schemas.microsoft.com/office/powerpoint/2010/main" val="804798111"/>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31"/>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2A4FD7B8-DBF2-474D-8B26-B7B07A03DDD5}"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buClrTx/>
              <a:buFontTx/>
              <a:buNone/>
              <a:defRPr>
                <a:latin typeface="等线"/>
              </a:defRPr>
            </a:lvl1pPr>
          </a:lstStyle>
          <a:p>
            <a:fld id="{203BE876-68F4-4D40-9610-F1C3F7CEF9DA}" type="slidenum">
              <a:rPr lang="zh-CN" altLang="en-US"/>
              <a:pPr/>
              <a:t>‹#›</a:t>
            </a:fld>
            <a:endParaRPr lang="zh-CN" altLang="en-US"/>
          </a:p>
        </p:txBody>
      </p:sp>
    </p:spTree>
    <p:extLst>
      <p:ext uri="{BB962C8B-B14F-4D97-AF65-F5344CB8AC3E}">
        <p14:creationId xmlns:p14="http://schemas.microsoft.com/office/powerpoint/2010/main" val="610393459"/>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A60CFCD0-0686-4C41-9B25-B24370056CE9}"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87239C57-5EA4-4B99-92C4-639DAC353D10}" type="slidenum">
              <a:rPr lang="zh-CN" altLang="en-US"/>
              <a:pPr/>
              <a:t>‹#›</a:t>
            </a:fld>
            <a:endParaRPr lang="zh-CN" altLang="en-US"/>
          </a:p>
        </p:txBody>
      </p:sp>
    </p:spTree>
    <p:extLst>
      <p:ext uri="{BB962C8B-B14F-4D97-AF65-F5344CB8AC3E}">
        <p14:creationId xmlns:p14="http://schemas.microsoft.com/office/powerpoint/2010/main" val="3939197223"/>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30"/>
            <a:ext cx="1971675"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8" y="365130"/>
            <a:ext cx="5800725"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6442DD27-69FB-49C3-A411-63DC6DAC4F12}"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DFF050FC-F2C4-4050-8FDF-94FD4B9203E8}" type="slidenum">
              <a:rPr lang="zh-CN" altLang="en-US"/>
              <a:pPr/>
              <a:t>‹#›</a:t>
            </a:fld>
            <a:endParaRPr lang="zh-CN" altLang="en-US"/>
          </a:p>
        </p:txBody>
      </p:sp>
    </p:spTree>
    <p:extLst>
      <p:ext uri="{BB962C8B-B14F-4D97-AF65-F5344CB8AC3E}">
        <p14:creationId xmlns:p14="http://schemas.microsoft.com/office/powerpoint/2010/main" val="4203633872"/>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1B3701F0-AE3D-4B2A-9A0D-132B1F77511E}"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1B969226-F276-4633-BD53-4ACE5007C4C2}" type="slidenum">
              <a:rPr lang="zh-CN" altLang="en-US"/>
              <a:pPr/>
              <a:t>‹#›</a:t>
            </a:fld>
            <a:endParaRPr lang="zh-CN" altLang="en-US"/>
          </a:p>
        </p:txBody>
      </p:sp>
    </p:spTree>
    <p:extLst>
      <p:ext uri="{BB962C8B-B14F-4D97-AF65-F5344CB8AC3E}">
        <p14:creationId xmlns:p14="http://schemas.microsoft.com/office/powerpoint/2010/main" val="57661308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3C1FE5-F4F8-4A73-929F-08903E80D6C7}" type="datetimeFigureOut">
              <a:rPr lang="en-US"/>
              <a:pPr>
                <a:defRPr/>
              </a:pPr>
              <a:t>1/14/2024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9809992-7A2F-464A-B6E4-0A18A246FB06}" type="slidenum">
              <a:rPr lang="en-US" altLang="en-US"/>
              <a:pPr/>
              <a:t>‹#›</a:t>
            </a:fld>
            <a:endParaRPr lang="en-US" altLang="en-US"/>
          </a:p>
        </p:txBody>
      </p:sp>
    </p:spTree>
    <p:extLst>
      <p:ext uri="{BB962C8B-B14F-4D97-AF65-F5344CB8AC3E}">
        <p14:creationId xmlns:p14="http://schemas.microsoft.com/office/powerpoint/2010/main" val="18120383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1F58A114-26BB-4521-9973-25F8310BBFE7}"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47B419B0-D422-4301-B42C-EE974386D4E0}" type="slidenum">
              <a:rPr lang="zh-CN" altLang="en-US"/>
              <a:pPr/>
              <a:t>‹#›</a:t>
            </a:fld>
            <a:endParaRPr lang="zh-CN" altLang="en-US"/>
          </a:p>
        </p:txBody>
      </p:sp>
    </p:spTree>
    <p:extLst>
      <p:ext uri="{BB962C8B-B14F-4D97-AF65-F5344CB8AC3E}">
        <p14:creationId xmlns:p14="http://schemas.microsoft.com/office/powerpoint/2010/main" val="3440222651"/>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3"/>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76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8B641250-0F85-4F77-80CF-E4715DE0E1F8}"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ACCC0DC8-C339-4369-BE90-52A3D467496E}" type="slidenum">
              <a:rPr lang="zh-CN" altLang="en-US"/>
              <a:pPr/>
              <a:t>‹#›</a:t>
            </a:fld>
            <a:endParaRPr lang="zh-CN" altLang="en-US"/>
          </a:p>
        </p:txBody>
      </p:sp>
    </p:spTree>
    <p:extLst>
      <p:ext uri="{BB962C8B-B14F-4D97-AF65-F5344CB8AC3E}">
        <p14:creationId xmlns:p14="http://schemas.microsoft.com/office/powerpoint/2010/main" val="443545401"/>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29150" y="1825625"/>
            <a:ext cx="38862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5CFF0959-8011-42F7-AFE7-1B108F0B8219}"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buClrTx/>
              <a:buFontTx/>
              <a:buNone/>
              <a:defRPr>
                <a:latin typeface="等线"/>
              </a:defRPr>
            </a:lvl1pPr>
          </a:lstStyle>
          <a:p>
            <a:fld id="{59AE830C-3820-47A9-9A0E-F14B42363670}" type="slidenum">
              <a:rPr lang="zh-CN" altLang="en-US"/>
              <a:pPr/>
              <a:t>‹#›</a:t>
            </a:fld>
            <a:endParaRPr lang="zh-CN" altLang="en-US"/>
          </a:p>
        </p:txBody>
      </p:sp>
    </p:spTree>
    <p:extLst>
      <p:ext uri="{BB962C8B-B14F-4D97-AF65-F5344CB8AC3E}">
        <p14:creationId xmlns:p14="http://schemas.microsoft.com/office/powerpoint/2010/main" val="2419278070"/>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2"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FED1B0FE-6997-4737-9135-903E5336D890}" type="datetimeFigureOut">
              <a:rPr lang="zh-CN" altLang="en-US"/>
              <a:pPr>
                <a:defRPr/>
              </a:pPr>
              <a:t>2024/1/14</a:t>
            </a:fld>
            <a:endParaRPr lang="zh-CN" altLang="en-US"/>
          </a:p>
        </p:txBody>
      </p:sp>
      <p:sp>
        <p:nvSpPr>
          <p:cNvPr id="8" name="页脚占位符 7"/>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9" name="灯片编号占位符 8"/>
          <p:cNvSpPr>
            <a:spLocks noGrp="1"/>
          </p:cNvSpPr>
          <p:nvPr>
            <p:ph type="sldNum" sz="quarter" idx="12"/>
          </p:nvPr>
        </p:nvSpPr>
        <p:spPr/>
        <p:txBody>
          <a:bodyPr/>
          <a:lstStyle>
            <a:lvl1pPr>
              <a:buClrTx/>
              <a:buFontTx/>
              <a:buNone/>
              <a:defRPr>
                <a:latin typeface="等线"/>
              </a:defRPr>
            </a:lvl1pPr>
          </a:lstStyle>
          <a:p>
            <a:fld id="{9EFE53D1-8F3F-4379-9CA0-86194A22F498}" type="slidenum">
              <a:rPr lang="zh-CN" altLang="en-US"/>
              <a:pPr/>
              <a:t>‹#›</a:t>
            </a:fld>
            <a:endParaRPr lang="zh-CN" altLang="en-US"/>
          </a:p>
        </p:txBody>
      </p:sp>
    </p:spTree>
    <p:extLst>
      <p:ext uri="{BB962C8B-B14F-4D97-AF65-F5344CB8AC3E}">
        <p14:creationId xmlns:p14="http://schemas.microsoft.com/office/powerpoint/2010/main" val="2879758358"/>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A0906111-E707-4235-8F0F-469887FEBA01}" type="datetimeFigureOut">
              <a:rPr lang="zh-CN" altLang="en-US"/>
              <a:pPr>
                <a:defRPr/>
              </a:pPr>
              <a:t>2024/1/14</a:t>
            </a:fld>
            <a:endParaRPr lang="zh-CN" altLang="en-US"/>
          </a:p>
        </p:txBody>
      </p:sp>
      <p:sp>
        <p:nvSpPr>
          <p:cNvPr id="4" name="页脚占位符 3"/>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5" name="灯片编号占位符 4"/>
          <p:cNvSpPr>
            <a:spLocks noGrp="1"/>
          </p:cNvSpPr>
          <p:nvPr>
            <p:ph type="sldNum" sz="quarter" idx="12"/>
          </p:nvPr>
        </p:nvSpPr>
        <p:spPr/>
        <p:txBody>
          <a:bodyPr/>
          <a:lstStyle>
            <a:lvl1pPr>
              <a:buClrTx/>
              <a:buFontTx/>
              <a:buNone/>
              <a:defRPr>
                <a:latin typeface="等线"/>
              </a:defRPr>
            </a:lvl1pPr>
          </a:lstStyle>
          <a:p>
            <a:fld id="{5EFB1C96-DC5B-4AD3-A999-0B3CF59864B9}" type="slidenum">
              <a:rPr lang="zh-CN" altLang="en-US"/>
              <a:pPr/>
              <a:t>‹#›</a:t>
            </a:fld>
            <a:endParaRPr lang="zh-CN" altLang="en-US"/>
          </a:p>
        </p:txBody>
      </p:sp>
    </p:spTree>
    <p:extLst>
      <p:ext uri="{BB962C8B-B14F-4D97-AF65-F5344CB8AC3E}">
        <p14:creationId xmlns:p14="http://schemas.microsoft.com/office/powerpoint/2010/main" val="3129892117"/>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CA499B8A-2153-4230-B779-9CE2020AD28C}" type="datetimeFigureOut">
              <a:rPr lang="zh-CN" altLang="en-US"/>
              <a:pPr>
                <a:defRPr/>
              </a:pPr>
              <a:t>2024/1/14</a:t>
            </a:fld>
            <a:endParaRPr lang="zh-CN" altLang="en-US"/>
          </a:p>
        </p:txBody>
      </p:sp>
      <p:sp>
        <p:nvSpPr>
          <p:cNvPr id="3" name="页脚占位符 2"/>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4" name="灯片编号占位符 3"/>
          <p:cNvSpPr>
            <a:spLocks noGrp="1"/>
          </p:cNvSpPr>
          <p:nvPr>
            <p:ph type="sldNum" sz="quarter" idx="12"/>
          </p:nvPr>
        </p:nvSpPr>
        <p:spPr/>
        <p:txBody>
          <a:bodyPr/>
          <a:lstStyle>
            <a:lvl1pPr>
              <a:buClrTx/>
              <a:buFontTx/>
              <a:buNone/>
              <a:defRPr>
                <a:latin typeface="等线"/>
              </a:defRPr>
            </a:lvl1pPr>
          </a:lstStyle>
          <a:p>
            <a:fld id="{2660BDB5-4B50-4E0F-8578-594353C2AACD}" type="slidenum">
              <a:rPr lang="zh-CN" altLang="en-US"/>
              <a:pPr/>
              <a:t>‹#›</a:t>
            </a:fld>
            <a:endParaRPr lang="zh-CN" altLang="en-US"/>
          </a:p>
        </p:txBody>
      </p:sp>
    </p:spTree>
    <p:extLst>
      <p:ext uri="{BB962C8B-B14F-4D97-AF65-F5344CB8AC3E}">
        <p14:creationId xmlns:p14="http://schemas.microsoft.com/office/powerpoint/2010/main" val="3603884747"/>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D26FA66E-94EA-4B6A-91A3-62073BF6C617}"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buClrTx/>
              <a:buFontTx/>
              <a:buNone/>
              <a:defRPr>
                <a:latin typeface="等线"/>
              </a:defRPr>
            </a:lvl1pPr>
          </a:lstStyle>
          <a:p>
            <a:fld id="{CC624EA6-5093-4EA1-AE15-51268ECF04CD}" type="slidenum">
              <a:rPr lang="zh-CN" altLang="en-US"/>
              <a:pPr/>
              <a:t>‹#›</a:t>
            </a:fld>
            <a:endParaRPr lang="zh-CN" altLang="en-US"/>
          </a:p>
        </p:txBody>
      </p:sp>
    </p:spTree>
    <p:extLst>
      <p:ext uri="{BB962C8B-B14F-4D97-AF65-F5344CB8AC3E}">
        <p14:creationId xmlns:p14="http://schemas.microsoft.com/office/powerpoint/2010/main" val="4167000452"/>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8D37F343-673B-4355-9E44-8AA0CC3A8202}" type="datetimeFigureOut">
              <a:rPr lang="zh-CN" altLang="en-US"/>
              <a:pPr>
                <a:defRPr/>
              </a:pPr>
              <a:t>2024/1/14</a:t>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buClrTx/>
              <a:buFontTx/>
              <a:buNone/>
              <a:defRPr>
                <a:latin typeface="等线"/>
              </a:defRPr>
            </a:lvl1pPr>
          </a:lstStyle>
          <a:p>
            <a:fld id="{620C6579-8FF3-4D06-A710-ABD4C7DAFE0F}" type="slidenum">
              <a:rPr lang="zh-CN" altLang="en-US"/>
              <a:pPr/>
              <a:t>‹#›</a:t>
            </a:fld>
            <a:endParaRPr lang="zh-CN" altLang="en-US"/>
          </a:p>
        </p:txBody>
      </p:sp>
    </p:spTree>
    <p:extLst>
      <p:ext uri="{BB962C8B-B14F-4D97-AF65-F5344CB8AC3E}">
        <p14:creationId xmlns:p14="http://schemas.microsoft.com/office/powerpoint/2010/main" val="1491903702"/>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12B976A3-2D80-452D-9E06-98BFB15BEFEE}"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3E246FF2-9A35-4BC8-AD45-1FACFDF4C0CE}" type="slidenum">
              <a:rPr lang="zh-CN" altLang="en-US"/>
              <a:pPr/>
              <a:t>‹#›</a:t>
            </a:fld>
            <a:endParaRPr lang="zh-CN" altLang="en-US"/>
          </a:p>
        </p:txBody>
      </p:sp>
    </p:spTree>
    <p:extLst>
      <p:ext uri="{BB962C8B-B14F-4D97-AF65-F5344CB8AC3E}">
        <p14:creationId xmlns:p14="http://schemas.microsoft.com/office/powerpoint/2010/main" val="3222761162"/>
      </p:ext>
    </p:extLst>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9"/>
            <a:ext cx="1971675"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365129"/>
            <a:ext cx="5800725"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fld id="{A23582F8-1081-4085-9211-C8E538C80C21}" type="datetimeFigureOut">
              <a:rPr lang="zh-CN" altLang="en-US"/>
              <a:pPr>
                <a:defRPr/>
              </a:pPr>
              <a:t>2024/1/14</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buClrTx/>
              <a:buFontTx/>
              <a:buNone/>
              <a:defRPr>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buClrTx/>
              <a:buFontTx/>
              <a:buNone/>
              <a:defRPr>
                <a:latin typeface="等线"/>
              </a:defRPr>
            </a:lvl1pPr>
          </a:lstStyle>
          <a:p>
            <a:fld id="{9D55F365-427C-439E-8F3C-247EBAFA02CB}" type="slidenum">
              <a:rPr lang="zh-CN" altLang="en-US"/>
              <a:pPr/>
              <a:t>‹#›</a:t>
            </a:fld>
            <a:endParaRPr lang="zh-CN" altLang="en-US"/>
          </a:p>
        </p:txBody>
      </p:sp>
    </p:spTree>
    <p:extLst>
      <p:ext uri="{BB962C8B-B14F-4D97-AF65-F5344CB8AC3E}">
        <p14:creationId xmlns:p14="http://schemas.microsoft.com/office/powerpoint/2010/main" val="191241037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theme" Target="../theme/theme23.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1.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image" Target="../media/image1.jpeg"/><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4.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1.jpe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5.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slideLayout" Target="../slideLayouts/slideLayout289.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6" Type="http://schemas.openxmlformats.org/officeDocument/2006/relationships/image" Target="../media/image1.jpeg"/><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5" Type="http://schemas.openxmlformats.org/officeDocument/2006/relationships/theme" Target="../theme/theme26.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slideLayout" Target="../slideLayouts/slideLayout29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8.xml"/><Relationship Id="rId13" Type="http://schemas.openxmlformats.org/officeDocument/2006/relationships/image" Target="../media/image1.jpeg"/><Relationship Id="rId3" Type="http://schemas.openxmlformats.org/officeDocument/2006/relationships/slideLayout" Target="../slideLayouts/slideLayout293.xml"/><Relationship Id="rId7" Type="http://schemas.openxmlformats.org/officeDocument/2006/relationships/slideLayout" Target="../slideLayouts/slideLayout297.xml"/><Relationship Id="rId12" Type="http://schemas.openxmlformats.org/officeDocument/2006/relationships/theme" Target="../theme/theme27.xml"/><Relationship Id="rId2" Type="http://schemas.openxmlformats.org/officeDocument/2006/relationships/slideLayout" Target="../slideLayouts/slideLayout292.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5" Type="http://schemas.openxmlformats.org/officeDocument/2006/relationships/slideLayout" Target="../slideLayouts/slideLayout295.xml"/><Relationship Id="rId10" Type="http://schemas.openxmlformats.org/officeDocument/2006/relationships/slideLayout" Target="../slideLayouts/slideLayout300.xml"/><Relationship Id="rId4" Type="http://schemas.openxmlformats.org/officeDocument/2006/relationships/slideLayout" Target="../slideLayouts/slideLayout294.xml"/><Relationship Id="rId9" Type="http://schemas.openxmlformats.org/officeDocument/2006/relationships/slideLayout" Target="../slideLayouts/slideLayout299.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image" Target="../media/image1.jpeg"/><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theme" Target="../theme/theme28.xml"/><Relationship Id="rId2" Type="http://schemas.openxmlformats.org/officeDocument/2006/relationships/slideLayout" Target="../slideLayouts/slideLayout303.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image" Target="../media/image1.jpeg"/><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theme" Target="../theme/theme29.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theme" Target="../theme/theme30.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2" Type="http://schemas.openxmlformats.org/officeDocument/2006/relationships/slideLayout" Target="../slideLayouts/slideLayout325.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0" Type="http://schemas.openxmlformats.org/officeDocument/2006/relationships/slideLayout" Target="../slideLayouts/slideLayout333.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image" Target="../media/image1.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image" Target="../media/image1.jpeg"/><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heme" Target="../theme/theme31.xml"/><Relationship Id="rId2" Type="http://schemas.openxmlformats.org/officeDocument/2006/relationships/slideLayout" Target="../slideLayouts/slideLayout337.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5" Type="http://schemas.openxmlformats.org/officeDocument/2006/relationships/slideLayout" Target="../slideLayouts/slideLayout340.xml"/><Relationship Id="rId10" Type="http://schemas.openxmlformats.org/officeDocument/2006/relationships/slideLayout" Target="../slideLayouts/slideLayout345.xml"/><Relationship Id="rId4" Type="http://schemas.openxmlformats.org/officeDocument/2006/relationships/slideLayout" Target="../slideLayouts/slideLayout339.xml"/><Relationship Id="rId9" Type="http://schemas.openxmlformats.org/officeDocument/2006/relationships/slideLayout" Target="../slideLayouts/slideLayout3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CD07CDD-4149-402B-868D-E1DF15D1EA01}" type="datetimeFigureOut">
              <a:rPr lang="en-US"/>
              <a:pPr>
                <a:defRPr/>
              </a:pPr>
              <a:t>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3D1FEC8-1FF8-4383-B7AA-E2576649E3F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820" r:id="rId1"/>
    <p:sldLayoutId id="2147486821" r:id="rId2"/>
    <p:sldLayoutId id="2147486822" r:id="rId3"/>
    <p:sldLayoutId id="2147486823" r:id="rId4"/>
    <p:sldLayoutId id="2147486824" r:id="rId5"/>
    <p:sldLayoutId id="2147486825" r:id="rId6"/>
    <p:sldLayoutId id="2147486826" r:id="rId7"/>
    <p:sldLayoutId id="2147486827" r:id="rId8"/>
    <p:sldLayoutId id="2147486828" r:id="rId9"/>
    <p:sldLayoutId id="2147486829" r:id="rId10"/>
    <p:sldLayoutId id="214748683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2A7B0A68-81E2-47B5-9A83-467C9B0666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029" r:id="rId1"/>
    <p:sldLayoutId id="2147487030" r:id="rId2"/>
    <p:sldLayoutId id="2147487031" r:id="rId3"/>
    <p:sldLayoutId id="2147487032" r:id="rId4"/>
    <p:sldLayoutId id="2147487033" r:id="rId5"/>
    <p:sldLayoutId id="2147487034" r:id="rId6"/>
    <p:sldLayoutId id="2147487035" r:id="rId7"/>
    <p:sldLayoutId id="2147487036" r:id="rId8"/>
    <p:sldLayoutId id="2147487037" r:id="rId9"/>
    <p:sldLayoutId id="2147487038" r:id="rId10"/>
    <p:sldLayoutId id="214748703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67EF298B-96F5-4F91-A0BF-AA35F1194CFA}" type="datetimeFigureOut">
              <a:rPr lang="en-US"/>
              <a:pPr>
                <a:defRPr/>
              </a:pPr>
              <a:t>1/14/2024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06BF2A9-C948-48AE-A5E6-DA70451E50C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040" r:id="rId1"/>
    <p:sldLayoutId id="2147487041" r:id="rId2"/>
    <p:sldLayoutId id="2147487042" r:id="rId3"/>
    <p:sldLayoutId id="2147487043" r:id="rId4"/>
    <p:sldLayoutId id="2147487044" r:id="rId5"/>
    <p:sldLayoutId id="2147487045" r:id="rId6"/>
    <p:sldLayoutId id="2147487046" r:id="rId7"/>
    <p:sldLayoutId id="2147487047" r:id="rId8"/>
    <p:sldLayoutId id="2147487048" r:id="rId9"/>
    <p:sldLayoutId id="2147487049" r:id="rId10"/>
    <p:sldLayoutId id="21474870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06A3F004-E74F-4718-BF7D-2C1D4A07E509}" type="datetimeFigureOut">
              <a:rPr lang="en-US"/>
              <a:pPr>
                <a:defRPr/>
              </a:pPr>
              <a:t>1/14/2024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C774744-E05D-4EAE-AEE9-78DDD4AD96B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051" r:id="rId1"/>
    <p:sldLayoutId id="2147487052" r:id="rId2"/>
    <p:sldLayoutId id="2147487053" r:id="rId3"/>
    <p:sldLayoutId id="2147487054" r:id="rId4"/>
    <p:sldLayoutId id="2147487055" r:id="rId5"/>
    <p:sldLayoutId id="2147487056" r:id="rId6"/>
    <p:sldLayoutId id="2147487057" r:id="rId7"/>
    <p:sldLayoutId id="2147487058" r:id="rId8"/>
    <p:sldLayoutId id="2147487059" r:id="rId9"/>
    <p:sldLayoutId id="2147487060" r:id="rId10"/>
    <p:sldLayoutId id="21474870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3315"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等线"/>
                <a:cs typeface="+mn-cs"/>
              </a:defRPr>
            </a:lvl1pPr>
          </a:lstStyle>
          <a:p>
            <a:pPr>
              <a:defRPr/>
            </a:pPr>
            <a:fld id="{9CD4C53E-261B-4C21-91B2-CD44306B49B0}" type="datetimeFigureOut">
              <a:rPr lang="zh-CN" altLang="en-US"/>
              <a:pPr>
                <a:defRPr/>
              </a:pPr>
              <a:t>2024/1/14</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等线"/>
                <a:cs typeface="+mn-cs"/>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等线"/>
                <a:cs typeface="等线"/>
              </a:defRPr>
            </a:lvl1pPr>
          </a:lstStyle>
          <a:p>
            <a:fld id="{B7C3B66E-4ED5-4CB0-A9EF-6F17154BA5F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7062" r:id="rId1"/>
    <p:sldLayoutId id="2147487063" r:id="rId2"/>
    <p:sldLayoutId id="2147487064" r:id="rId3"/>
    <p:sldLayoutId id="2147487065" r:id="rId4"/>
    <p:sldLayoutId id="2147487066" r:id="rId5"/>
    <p:sldLayoutId id="2147487067" r:id="rId6"/>
    <p:sldLayoutId id="2147487068" r:id="rId7"/>
    <p:sldLayoutId id="2147487069" r:id="rId8"/>
    <p:sldLayoutId id="2147487070" r:id="rId9"/>
    <p:sldLayoutId id="2147487071" r:id="rId10"/>
    <p:sldLayoutId id="214748707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a:defRPr>
      </a:lvl2pPr>
      <a:lvl3pPr algn="l" rtl="0" eaLnBrk="0" fontAlgn="base" hangingPunct="0">
        <a:lnSpc>
          <a:spcPct val="90000"/>
        </a:lnSpc>
        <a:spcBef>
          <a:spcPct val="0"/>
        </a:spcBef>
        <a:spcAft>
          <a:spcPct val="0"/>
        </a:spcAft>
        <a:defRPr sz="4400">
          <a:solidFill>
            <a:schemeClr val="tx1"/>
          </a:solidFill>
          <a:latin typeface="等线 Light"/>
        </a:defRPr>
      </a:lvl3pPr>
      <a:lvl4pPr algn="l" rtl="0" eaLnBrk="0" fontAlgn="base" hangingPunct="0">
        <a:lnSpc>
          <a:spcPct val="90000"/>
        </a:lnSpc>
        <a:spcBef>
          <a:spcPct val="0"/>
        </a:spcBef>
        <a:spcAft>
          <a:spcPct val="0"/>
        </a:spcAft>
        <a:defRPr sz="4400">
          <a:solidFill>
            <a:schemeClr val="tx1"/>
          </a:solidFill>
          <a:latin typeface="等线 Light"/>
        </a:defRPr>
      </a:lvl4pPr>
      <a:lvl5pPr algn="l" rtl="0" eaLnBrk="0" fontAlgn="base" hangingPunct="0">
        <a:lnSpc>
          <a:spcPct val="90000"/>
        </a:lnSpc>
        <a:spcBef>
          <a:spcPct val="0"/>
        </a:spcBef>
        <a:spcAft>
          <a:spcPct val="0"/>
        </a:spcAft>
        <a:defRPr sz="4400">
          <a:solidFill>
            <a:schemeClr val="tx1"/>
          </a:solidFill>
          <a:latin typeface="等线 Light"/>
        </a:defRPr>
      </a:lvl5pPr>
      <a:lvl6pPr marL="457200" algn="l" rtl="0" fontAlgn="base">
        <a:lnSpc>
          <a:spcPct val="90000"/>
        </a:lnSpc>
        <a:spcBef>
          <a:spcPct val="0"/>
        </a:spcBef>
        <a:spcAft>
          <a:spcPct val="0"/>
        </a:spcAft>
        <a:defRPr sz="4400">
          <a:solidFill>
            <a:schemeClr val="tx1"/>
          </a:solidFill>
          <a:latin typeface="等线 Light"/>
        </a:defRPr>
      </a:lvl6pPr>
      <a:lvl7pPr marL="914400" algn="l" rtl="0" fontAlgn="base">
        <a:lnSpc>
          <a:spcPct val="90000"/>
        </a:lnSpc>
        <a:spcBef>
          <a:spcPct val="0"/>
        </a:spcBef>
        <a:spcAft>
          <a:spcPct val="0"/>
        </a:spcAft>
        <a:defRPr sz="4400">
          <a:solidFill>
            <a:schemeClr val="tx1"/>
          </a:solidFill>
          <a:latin typeface="等线 Light"/>
        </a:defRPr>
      </a:lvl7pPr>
      <a:lvl8pPr marL="1371600" algn="l" rtl="0" fontAlgn="base">
        <a:lnSpc>
          <a:spcPct val="90000"/>
        </a:lnSpc>
        <a:spcBef>
          <a:spcPct val="0"/>
        </a:spcBef>
        <a:spcAft>
          <a:spcPct val="0"/>
        </a:spcAft>
        <a:defRPr sz="4400">
          <a:solidFill>
            <a:schemeClr val="tx1"/>
          </a:solidFill>
          <a:latin typeface="等线 Light"/>
        </a:defRPr>
      </a:lvl8pPr>
      <a:lvl9pPr marL="1828800" algn="l" rtl="0" fontAlgn="base">
        <a:lnSpc>
          <a:spcPct val="90000"/>
        </a:lnSpc>
        <a:spcBef>
          <a:spcPct val="0"/>
        </a:spcBef>
        <a:spcAft>
          <a:spcPct val="0"/>
        </a:spcAft>
        <a:defRPr sz="4400">
          <a:solidFill>
            <a:schemeClr val="tx1"/>
          </a:solidFill>
          <a:latin typeface="等线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ตัวแทนชื่อเรื่อง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h-TH" altLang="en-US" smtClean="0"/>
              <a:t>คลิกเพื่อแก้ไขสไตล์ชื่อเรื่องต้นแบบ</a:t>
            </a:r>
            <a:endParaRPr lang="en-US" altLang="en-US" smtClean="0"/>
          </a:p>
        </p:txBody>
      </p:sp>
      <p:sp>
        <p:nvSpPr>
          <p:cNvPr id="14339" name="ตัวแทนข้อความ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h-TH" altLang="en-US" smtClean="0"/>
              <a:t>คลิกเพื่อแก้ไขสไตล์ของข้อความต้นแบบ</a:t>
            </a:r>
          </a:p>
          <a:p>
            <a:pPr lvl="1"/>
            <a:r>
              <a:rPr lang="th-TH" altLang="en-US" smtClean="0"/>
              <a:t>ระดับที่สอง</a:t>
            </a:r>
          </a:p>
          <a:p>
            <a:pPr lvl="2"/>
            <a:r>
              <a:rPr lang="th-TH" altLang="en-US" smtClean="0"/>
              <a:t>ระดับที่สาม</a:t>
            </a:r>
          </a:p>
          <a:p>
            <a:pPr lvl="3"/>
            <a:r>
              <a:rPr lang="th-TH" altLang="en-US" smtClean="0"/>
              <a:t>ระดับที่สี่</a:t>
            </a:r>
          </a:p>
          <a:p>
            <a:pPr lvl="4"/>
            <a:r>
              <a:rPr lang="th-TH" altLang="en-US" smtClean="0"/>
              <a:t>ระดับที่ห้า</a:t>
            </a:r>
            <a:endParaRPr lang="en-US" altLang="en-US" smtClean="0"/>
          </a:p>
        </p:txBody>
      </p:sp>
      <p:sp>
        <p:nvSpPr>
          <p:cNvPr id="4" name="ตัวแทนวันที่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E5DD6C97-729D-425E-AD68-39C8B14EF161}" type="datetimeFigureOut">
              <a:rPr lang="en-US"/>
              <a:pPr>
                <a:defRPr/>
              </a:pPr>
              <a:t>1/14/2024</a:t>
            </a:fld>
            <a:endParaRPr lang="en-US"/>
          </a:p>
        </p:txBody>
      </p:sp>
      <p:sp>
        <p:nvSpPr>
          <p:cNvPr id="5" name="ตัวแทนท้ายกระดาษ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ตัวแทนหมายเลขสไลด์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102C5B7-E8C7-4A82-8294-45551ECC77E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852" r:id="rId1"/>
    <p:sldLayoutId id="2147486853" r:id="rId2"/>
    <p:sldLayoutId id="2147486854" r:id="rId3"/>
    <p:sldLayoutId id="2147486855" r:id="rId4"/>
    <p:sldLayoutId id="2147486856" r:id="rId5"/>
    <p:sldLayoutId id="2147486857" r:id="rId6"/>
    <p:sldLayoutId id="2147486858" r:id="rId7"/>
    <p:sldLayoutId id="2147486859" r:id="rId8"/>
    <p:sldLayoutId id="2147486860" r:id="rId9"/>
    <p:sldLayoutId id="2147486861" r:id="rId10"/>
    <p:sldLayoutId id="2147486862" r:id="rId11"/>
  </p:sldLayoutIdLst>
  <p:transition spd="slow" advTm="0">
    <p:wipe dir="r"/>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5363"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A140126A-62E8-4C90-84C1-B8C483791304}" type="datetimeFigureOut">
              <a:rPr lang="zh-CN" altLang="en-US"/>
              <a:pPr>
                <a:defRPr/>
              </a:pPr>
              <a:t>2024/1/14</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7DAD064-5577-4CE8-AD01-67B1873CF6E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7073" r:id="rId1"/>
    <p:sldLayoutId id="2147487074" r:id="rId2"/>
    <p:sldLayoutId id="2147487075" r:id="rId3"/>
    <p:sldLayoutId id="2147487076" r:id="rId4"/>
    <p:sldLayoutId id="2147487077" r:id="rId5"/>
    <p:sldLayoutId id="2147487078" r:id="rId6"/>
    <p:sldLayoutId id="2147487079" r:id="rId7"/>
    <p:sldLayoutId id="2147487080" r:id="rId8"/>
    <p:sldLayoutId id="2147487081" r:id="rId9"/>
    <p:sldLayoutId id="2147487082" r:id="rId10"/>
    <p:sldLayoutId id="2147487083" r:id="rId1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icrosoft YaHei" pitchFamily="34" charset="-122"/>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ea typeface="Microsoft YaHei" pitchFamily="34" charset="-122"/>
        </a:defRPr>
      </a:lvl2pPr>
      <a:lvl3pPr algn="l" rtl="0" eaLnBrk="0" fontAlgn="base" hangingPunct="0">
        <a:lnSpc>
          <a:spcPct val="90000"/>
        </a:lnSpc>
        <a:spcBef>
          <a:spcPct val="0"/>
        </a:spcBef>
        <a:spcAft>
          <a:spcPct val="0"/>
        </a:spcAft>
        <a:defRPr sz="4400">
          <a:solidFill>
            <a:schemeClr val="tx1"/>
          </a:solidFill>
          <a:latin typeface="Calibri" pitchFamily="34" charset="0"/>
          <a:ea typeface="Microsoft YaHei" pitchFamily="34" charset="-122"/>
        </a:defRPr>
      </a:lvl3pPr>
      <a:lvl4pPr algn="l" rtl="0" eaLnBrk="0" fontAlgn="base" hangingPunct="0">
        <a:lnSpc>
          <a:spcPct val="90000"/>
        </a:lnSpc>
        <a:spcBef>
          <a:spcPct val="0"/>
        </a:spcBef>
        <a:spcAft>
          <a:spcPct val="0"/>
        </a:spcAft>
        <a:defRPr sz="4400">
          <a:solidFill>
            <a:schemeClr val="tx1"/>
          </a:solidFill>
          <a:latin typeface="Calibri" pitchFamily="34" charset="0"/>
          <a:ea typeface="Microsoft YaHei" pitchFamily="34" charset="-122"/>
        </a:defRPr>
      </a:lvl4pPr>
      <a:lvl5pPr algn="l" rtl="0" eaLnBrk="0" fontAlgn="base" hangingPunct="0">
        <a:lnSpc>
          <a:spcPct val="90000"/>
        </a:lnSpc>
        <a:spcBef>
          <a:spcPct val="0"/>
        </a:spcBef>
        <a:spcAft>
          <a:spcPct val="0"/>
        </a:spcAft>
        <a:defRPr sz="4400">
          <a:solidFill>
            <a:schemeClr val="tx1"/>
          </a:solidFill>
          <a:latin typeface="Calibri" pitchFamily="34" charset="0"/>
          <a:ea typeface="Microsoft YaHei" pitchFamily="34" charset="-122"/>
        </a:defRPr>
      </a:lvl5pPr>
      <a:lvl6pPr marL="457200" algn="l" rtl="0" fontAlgn="base">
        <a:lnSpc>
          <a:spcPct val="90000"/>
        </a:lnSpc>
        <a:spcBef>
          <a:spcPct val="0"/>
        </a:spcBef>
        <a:spcAft>
          <a:spcPct val="0"/>
        </a:spcAft>
        <a:defRPr sz="4400">
          <a:solidFill>
            <a:schemeClr val="tx1"/>
          </a:solidFill>
          <a:latin typeface="Calibri" pitchFamily="34" charset="0"/>
          <a:ea typeface="Microsoft YaHei" pitchFamily="34" charset="-122"/>
        </a:defRPr>
      </a:lvl6pPr>
      <a:lvl7pPr marL="914400" algn="l" rtl="0" fontAlgn="base">
        <a:lnSpc>
          <a:spcPct val="90000"/>
        </a:lnSpc>
        <a:spcBef>
          <a:spcPct val="0"/>
        </a:spcBef>
        <a:spcAft>
          <a:spcPct val="0"/>
        </a:spcAft>
        <a:defRPr sz="4400">
          <a:solidFill>
            <a:schemeClr val="tx1"/>
          </a:solidFill>
          <a:latin typeface="Calibri" pitchFamily="34" charset="0"/>
          <a:ea typeface="Microsoft YaHei" pitchFamily="34" charset="-122"/>
        </a:defRPr>
      </a:lvl7pPr>
      <a:lvl8pPr marL="1371600" algn="l" rtl="0" fontAlgn="base">
        <a:lnSpc>
          <a:spcPct val="90000"/>
        </a:lnSpc>
        <a:spcBef>
          <a:spcPct val="0"/>
        </a:spcBef>
        <a:spcAft>
          <a:spcPct val="0"/>
        </a:spcAft>
        <a:defRPr sz="4400">
          <a:solidFill>
            <a:schemeClr val="tx1"/>
          </a:solidFill>
          <a:latin typeface="Calibri" pitchFamily="34" charset="0"/>
          <a:ea typeface="Microsoft YaHei" pitchFamily="34" charset="-122"/>
        </a:defRPr>
      </a:lvl8pPr>
      <a:lvl9pPr marL="1828800" algn="l" rtl="0" fontAlgn="base">
        <a:lnSpc>
          <a:spcPct val="90000"/>
        </a:lnSpc>
        <a:spcBef>
          <a:spcPct val="0"/>
        </a:spcBef>
        <a:spcAft>
          <a:spcPct val="0"/>
        </a:spcAft>
        <a:defRPr sz="4400">
          <a:solidFill>
            <a:schemeClr val="tx1"/>
          </a:solidFill>
          <a:latin typeface="Calibri" pitchFamily="34" charset="0"/>
          <a:ea typeface="Microsoft YaHei"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icrosoft YaHei"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icrosoft YaHei"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icrosoft YaHei"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ตัวแทนชื่อเรื่อง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h-TH" altLang="en-US" smtClean="0"/>
              <a:t>คลิกเพื่อแก้ไขสไตล์ชื่อเรื่องต้นแบบ</a:t>
            </a:r>
            <a:endParaRPr lang="en-US" altLang="en-US" smtClean="0"/>
          </a:p>
        </p:txBody>
      </p:sp>
      <p:sp>
        <p:nvSpPr>
          <p:cNvPr id="16387" name="ตัวแทนข้อความ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h-TH" altLang="en-US" smtClean="0"/>
              <a:t>คลิกเพื่อแก้ไขสไตล์ของข้อความต้นแบบ</a:t>
            </a:r>
          </a:p>
          <a:p>
            <a:pPr lvl="1"/>
            <a:r>
              <a:rPr lang="th-TH" altLang="en-US" smtClean="0"/>
              <a:t>ระดับที่สอง</a:t>
            </a:r>
          </a:p>
          <a:p>
            <a:pPr lvl="2"/>
            <a:r>
              <a:rPr lang="th-TH" altLang="en-US" smtClean="0"/>
              <a:t>ระดับที่สาม</a:t>
            </a:r>
          </a:p>
          <a:p>
            <a:pPr lvl="3"/>
            <a:r>
              <a:rPr lang="th-TH" altLang="en-US" smtClean="0"/>
              <a:t>ระดับที่สี่</a:t>
            </a:r>
          </a:p>
          <a:p>
            <a:pPr lvl="4"/>
            <a:r>
              <a:rPr lang="th-TH" altLang="en-US" smtClean="0"/>
              <a:t>ระดับที่ห้า</a:t>
            </a:r>
            <a:endParaRPr lang="en-US" altLang="en-US" smtClean="0"/>
          </a:p>
        </p:txBody>
      </p:sp>
      <p:sp>
        <p:nvSpPr>
          <p:cNvPr id="4" name="ตัวแทนวันที่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1317EA88-C912-40DA-8A78-7F44FAF22FF5}" type="datetimeFigureOut">
              <a:rPr lang="en-US"/>
              <a:pPr>
                <a:defRPr/>
              </a:pPr>
              <a:t>1/14/2024</a:t>
            </a:fld>
            <a:endParaRPr lang="en-US"/>
          </a:p>
        </p:txBody>
      </p:sp>
      <p:sp>
        <p:nvSpPr>
          <p:cNvPr id="5" name="ตัวแทนท้ายกระดาษ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ตัวแทนหมายเลขสไลด์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1835544-8876-4B90-A019-826A378669C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863" r:id="rId1"/>
    <p:sldLayoutId id="2147486864" r:id="rId2"/>
    <p:sldLayoutId id="2147486865" r:id="rId3"/>
    <p:sldLayoutId id="2147486866" r:id="rId4"/>
    <p:sldLayoutId id="2147486867" r:id="rId5"/>
    <p:sldLayoutId id="2147486868" r:id="rId6"/>
    <p:sldLayoutId id="2147486869" r:id="rId7"/>
    <p:sldLayoutId id="2147486870" r:id="rId8"/>
    <p:sldLayoutId id="2147486871" r:id="rId9"/>
    <p:sldLayoutId id="2147486872" r:id="rId10"/>
    <p:sldLayoutId id="2147486873" r:id="rId11"/>
  </p:sldLayoutIdLst>
  <p:transition spd="slow" advTm="0">
    <p:wipe dir="r"/>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10" name="ตัวแทนชื่อเรื่อง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h-TH" altLang="en-US" smtClean="0"/>
              <a:t>คลิกเพื่อแก้ไขสไตล์ชื่อเรื่องต้นแบบ</a:t>
            </a:r>
            <a:endParaRPr lang="en-US" altLang="en-US" smtClean="0"/>
          </a:p>
        </p:txBody>
      </p:sp>
      <p:sp>
        <p:nvSpPr>
          <p:cNvPr id="17411" name="ตัวแทนข้อความ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h-TH" altLang="en-US" smtClean="0"/>
              <a:t>คลิกเพื่อแก้ไขสไตล์ของข้อความต้นแบบ</a:t>
            </a:r>
          </a:p>
          <a:p>
            <a:pPr lvl="1"/>
            <a:r>
              <a:rPr lang="th-TH" altLang="en-US" smtClean="0"/>
              <a:t>ระดับที่สอง</a:t>
            </a:r>
          </a:p>
          <a:p>
            <a:pPr lvl="2"/>
            <a:r>
              <a:rPr lang="th-TH" altLang="en-US" smtClean="0"/>
              <a:t>ระดับที่สาม</a:t>
            </a:r>
          </a:p>
          <a:p>
            <a:pPr lvl="3"/>
            <a:r>
              <a:rPr lang="th-TH" altLang="en-US" smtClean="0"/>
              <a:t>ระดับที่สี่</a:t>
            </a:r>
          </a:p>
          <a:p>
            <a:pPr lvl="4"/>
            <a:r>
              <a:rPr lang="th-TH" altLang="en-US" smtClean="0"/>
              <a:t>ระดับที่ห้า</a:t>
            </a:r>
            <a:endParaRPr lang="en-US" altLang="en-US" smtClean="0"/>
          </a:p>
        </p:txBody>
      </p:sp>
      <p:sp>
        <p:nvSpPr>
          <p:cNvPr id="4" name="ตัวแทนวันที่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D236A87C-A6B0-4F04-8420-BF7D6DFC1FCD}" type="datetimeFigureOut">
              <a:rPr lang="en-US"/>
              <a:pPr>
                <a:defRPr/>
              </a:pPr>
              <a:t>1/14/2024</a:t>
            </a:fld>
            <a:endParaRPr lang="en-US"/>
          </a:p>
        </p:txBody>
      </p:sp>
      <p:sp>
        <p:nvSpPr>
          <p:cNvPr id="5" name="ตัวแทนท้ายกระดาษ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ตัวแทนหมายเลขสไลด์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DB12437-9CFF-4048-B372-AC33151277B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874" r:id="rId1"/>
    <p:sldLayoutId id="2147486875" r:id="rId2"/>
    <p:sldLayoutId id="2147486876" r:id="rId3"/>
    <p:sldLayoutId id="2147486877" r:id="rId4"/>
    <p:sldLayoutId id="2147486878" r:id="rId5"/>
    <p:sldLayoutId id="2147486879" r:id="rId6"/>
    <p:sldLayoutId id="2147486880" r:id="rId7"/>
    <p:sldLayoutId id="2147486881" r:id="rId8"/>
    <p:sldLayoutId id="2147486882" r:id="rId9"/>
    <p:sldLayoutId id="2147486883" r:id="rId10"/>
    <p:sldLayoutId id="2147486884" r:id="rId11"/>
  </p:sldLayoutIdLst>
  <p:transition spd="slow" advTm="0">
    <p:wipe dir="r"/>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ตัวแทนชื่อเรื่อง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h-TH" altLang="en-US" smtClean="0"/>
              <a:t>คลิกเพื่อแก้ไขสไตล์ชื่อเรื่องต้นแบบ</a:t>
            </a:r>
            <a:endParaRPr lang="en-US" altLang="en-US" smtClean="0"/>
          </a:p>
        </p:txBody>
      </p:sp>
      <p:sp>
        <p:nvSpPr>
          <p:cNvPr id="18435" name="ตัวแทนข้อความ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h-TH" altLang="en-US" smtClean="0"/>
              <a:t>คลิกเพื่อแก้ไขสไตล์ของข้อความต้นแบบ</a:t>
            </a:r>
          </a:p>
          <a:p>
            <a:pPr lvl="1"/>
            <a:r>
              <a:rPr lang="th-TH" altLang="en-US" smtClean="0"/>
              <a:t>ระดับที่สอง</a:t>
            </a:r>
          </a:p>
          <a:p>
            <a:pPr lvl="2"/>
            <a:r>
              <a:rPr lang="th-TH" altLang="en-US" smtClean="0"/>
              <a:t>ระดับที่สาม</a:t>
            </a:r>
          </a:p>
          <a:p>
            <a:pPr lvl="3"/>
            <a:r>
              <a:rPr lang="th-TH" altLang="en-US" smtClean="0"/>
              <a:t>ระดับที่สี่</a:t>
            </a:r>
          </a:p>
          <a:p>
            <a:pPr lvl="4"/>
            <a:r>
              <a:rPr lang="th-TH" altLang="en-US" smtClean="0"/>
              <a:t>ระดับที่ห้า</a:t>
            </a:r>
            <a:endParaRPr lang="en-US" altLang="en-US" smtClean="0"/>
          </a:p>
        </p:txBody>
      </p:sp>
      <p:sp>
        <p:nvSpPr>
          <p:cNvPr id="4" name="ตัวแทนวันที่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8F514706-01A3-4D40-ACB9-4B17284AED20}" type="datetimeFigureOut">
              <a:rPr lang="en-US"/>
              <a:pPr>
                <a:defRPr/>
              </a:pPr>
              <a:t>1/14/2024</a:t>
            </a:fld>
            <a:endParaRPr lang="en-US"/>
          </a:p>
        </p:txBody>
      </p:sp>
      <p:sp>
        <p:nvSpPr>
          <p:cNvPr id="5" name="ตัวแทนท้ายกระดาษ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ตัวแทนหมายเลขสไลด์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0F75A4E-35AB-46E3-B37C-84AD021E223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885" r:id="rId1"/>
    <p:sldLayoutId id="2147486886" r:id="rId2"/>
    <p:sldLayoutId id="2147486887" r:id="rId3"/>
    <p:sldLayoutId id="2147486888" r:id="rId4"/>
    <p:sldLayoutId id="2147486889" r:id="rId5"/>
    <p:sldLayoutId id="2147486890" r:id="rId6"/>
    <p:sldLayoutId id="2147486891" r:id="rId7"/>
    <p:sldLayoutId id="2147486892" r:id="rId8"/>
    <p:sldLayoutId id="2147486893" r:id="rId9"/>
    <p:sldLayoutId id="2147486894" r:id="rId10"/>
    <p:sldLayoutId id="2147486895" r:id="rId11"/>
  </p:sldLayoutIdLst>
  <p:transition spd="slow" advTm="0">
    <p:wipe dir="r"/>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ตัวแทนชื่อเรื่อง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h-TH" altLang="en-US" smtClean="0"/>
              <a:t>คลิกเพื่อแก้ไขสไตล์ชื่อเรื่องต้นแบบ</a:t>
            </a:r>
            <a:endParaRPr lang="en-US" altLang="en-US" smtClean="0"/>
          </a:p>
        </p:txBody>
      </p:sp>
      <p:sp>
        <p:nvSpPr>
          <p:cNvPr id="19459" name="ตัวแทนข้อความ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h-TH" altLang="en-US" smtClean="0"/>
              <a:t>คลิกเพื่อแก้ไขสไตล์ของข้อความต้นแบบ</a:t>
            </a:r>
          </a:p>
          <a:p>
            <a:pPr lvl="1"/>
            <a:r>
              <a:rPr lang="th-TH" altLang="en-US" smtClean="0"/>
              <a:t>ระดับที่สอง</a:t>
            </a:r>
          </a:p>
          <a:p>
            <a:pPr lvl="2"/>
            <a:r>
              <a:rPr lang="th-TH" altLang="en-US" smtClean="0"/>
              <a:t>ระดับที่สาม</a:t>
            </a:r>
          </a:p>
          <a:p>
            <a:pPr lvl="3"/>
            <a:r>
              <a:rPr lang="th-TH" altLang="en-US" smtClean="0"/>
              <a:t>ระดับที่สี่</a:t>
            </a:r>
          </a:p>
          <a:p>
            <a:pPr lvl="4"/>
            <a:r>
              <a:rPr lang="th-TH" altLang="en-US" smtClean="0"/>
              <a:t>ระดับที่ห้า</a:t>
            </a:r>
            <a:endParaRPr lang="en-US" altLang="en-US" smtClean="0"/>
          </a:p>
        </p:txBody>
      </p:sp>
      <p:sp>
        <p:nvSpPr>
          <p:cNvPr id="4" name="ตัวแทนวันที่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C4416BF0-1E9B-46E4-A75A-2EDC0B5DA901}" type="datetimeFigureOut">
              <a:rPr lang="en-US"/>
              <a:pPr>
                <a:defRPr/>
              </a:pPr>
              <a:t>1/14/2024</a:t>
            </a:fld>
            <a:endParaRPr lang="en-US"/>
          </a:p>
        </p:txBody>
      </p:sp>
      <p:sp>
        <p:nvSpPr>
          <p:cNvPr id="5" name="ตัวแทนท้ายกระดาษ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ตัวแทนหมายเลขสไลด์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640A95B-D75E-444C-B76F-B1D8DF5B59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896" r:id="rId1"/>
    <p:sldLayoutId id="2147486897" r:id="rId2"/>
    <p:sldLayoutId id="2147486898" r:id="rId3"/>
    <p:sldLayoutId id="2147486899" r:id="rId4"/>
    <p:sldLayoutId id="2147486900" r:id="rId5"/>
    <p:sldLayoutId id="2147486901" r:id="rId6"/>
    <p:sldLayoutId id="2147486902" r:id="rId7"/>
    <p:sldLayoutId id="2147486903" r:id="rId8"/>
    <p:sldLayoutId id="2147486904" r:id="rId9"/>
    <p:sldLayoutId id="2147486905" r:id="rId10"/>
    <p:sldLayoutId id="2147486906" r:id="rId11"/>
  </p:sldLayoutIdLst>
  <p:transition spd="slow" advTm="0">
    <p:wipe dir="r"/>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57948147-5C5E-46B4-BAAF-CD07C4BBFA23}" type="datetimeFigureOut">
              <a:rPr lang="zh-CN" altLang="en-US"/>
              <a:pPr>
                <a:defRPr/>
              </a:pPr>
              <a:t>2024/1/14</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8B3D2BA-D207-42C6-853D-77A50BA953D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6962" r:id="rId1"/>
    <p:sldLayoutId id="2147486963" r:id="rId2"/>
    <p:sldLayoutId id="2147486964" r:id="rId3"/>
    <p:sldLayoutId id="2147486965" r:id="rId4"/>
    <p:sldLayoutId id="2147486966" r:id="rId5"/>
    <p:sldLayoutId id="2147486967" r:id="rId6"/>
    <p:sldLayoutId id="2147486968" r:id="rId7"/>
    <p:sldLayoutId id="2147486969" r:id="rId8"/>
    <p:sldLayoutId id="2147486970" r:id="rId9"/>
    <p:sldLayoutId id="2147486971" r:id="rId10"/>
    <p:sldLayoutId id="2147486972" r:id="rId1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icrosoft YaHei" pitchFamily="34" charset="-122"/>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ea typeface="Microsoft YaHei" pitchFamily="34" charset="-122"/>
        </a:defRPr>
      </a:lvl2pPr>
      <a:lvl3pPr algn="l" rtl="0" eaLnBrk="0" fontAlgn="base" hangingPunct="0">
        <a:lnSpc>
          <a:spcPct val="90000"/>
        </a:lnSpc>
        <a:spcBef>
          <a:spcPct val="0"/>
        </a:spcBef>
        <a:spcAft>
          <a:spcPct val="0"/>
        </a:spcAft>
        <a:defRPr sz="4400">
          <a:solidFill>
            <a:schemeClr val="tx1"/>
          </a:solidFill>
          <a:latin typeface="Calibri" pitchFamily="34" charset="0"/>
          <a:ea typeface="Microsoft YaHei" pitchFamily="34" charset="-122"/>
        </a:defRPr>
      </a:lvl3pPr>
      <a:lvl4pPr algn="l" rtl="0" eaLnBrk="0" fontAlgn="base" hangingPunct="0">
        <a:lnSpc>
          <a:spcPct val="90000"/>
        </a:lnSpc>
        <a:spcBef>
          <a:spcPct val="0"/>
        </a:spcBef>
        <a:spcAft>
          <a:spcPct val="0"/>
        </a:spcAft>
        <a:defRPr sz="4400">
          <a:solidFill>
            <a:schemeClr val="tx1"/>
          </a:solidFill>
          <a:latin typeface="Calibri" pitchFamily="34" charset="0"/>
          <a:ea typeface="Microsoft YaHei" pitchFamily="34" charset="-122"/>
        </a:defRPr>
      </a:lvl4pPr>
      <a:lvl5pPr algn="l" rtl="0" eaLnBrk="0" fontAlgn="base" hangingPunct="0">
        <a:lnSpc>
          <a:spcPct val="90000"/>
        </a:lnSpc>
        <a:spcBef>
          <a:spcPct val="0"/>
        </a:spcBef>
        <a:spcAft>
          <a:spcPct val="0"/>
        </a:spcAft>
        <a:defRPr sz="4400">
          <a:solidFill>
            <a:schemeClr val="tx1"/>
          </a:solidFill>
          <a:latin typeface="Calibri" pitchFamily="34" charset="0"/>
          <a:ea typeface="Microsoft YaHei" pitchFamily="34" charset="-122"/>
        </a:defRPr>
      </a:lvl5pPr>
      <a:lvl6pPr marL="457200" algn="l" rtl="0" fontAlgn="base">
        <a:lnSpc>
          <a:spcPct val="90000"/>
        </a:lnSpc>
        <a:spcBef>
          <a:spcPct val="0"/>
        </a:spcBef>
        <a:spcAft>
          <a:spcPct val="0"/>
        </a:spcAft>
        <a:defRPr sz="4400">
          <a:solidFill>
            <a:schemeClr val="tx1"/>
          </a:solidFill>
          <a:latin typeface="Calibri" pitchFamily="34" charset="0"/>
          <a:ea typeface="Microsoft YaHei" pitchFamily="34" charset="-122"/>
        </a:defRPr>
      </a:lvl6pPr>
      <a:lvl7pPr marL="914400" algn="l" rtl="0" fontAlgn="base">
        <a:lnSpc>
          <a:spcPct val="90000"/>
        </a:lnSpc>
        <a:spcBef>
          <a:spcPct val="0"/>
        </a:spcBef>
        <a:spcAft>
          <a:spcPct val="0"/>
        </a:spcAft>
        <a:defRPr sz="4400">
          <a:solidFill>
            <a:schemeClr val="tx1"/>
          </a:solidFill>
          <a:latin typeface="Calibri" pitchFamily="34" charset="0"/>
          <a:ea typeface="Microsoft YaHei" pitchFamily="34" charset="-122"/>
        </a:defRPr>
      </a:lvl7pPr>
      <a:lvl8pPr marL="1371600" algn="l" rtl="0" fontAlgn="base">
        <a:lnSpc>
          <a:spcPct val="90000"/>
        </a:lnSpc>
        <a:spcBef>
          <a:spcPct val="0"/>
        </a:spcBef>
        <a:spcAft>
          <a:spcPct val="0"/>
        </a:spcAft>
        <a:defRPr sz="4400">
          <a:solidFill>
            <a:schemeClr val="tx1"/>
          </a:solidFill>
          <a:latin typeface="Calibri" pitchFamily="34" charset="0"/>
          <a:ea typeface="Microsoft YaHei" pitchFamily="34" charset="-122"/>
        </a:defRPr>
      </a:lvl8pPr>
      <a:lvl9pPr marL="1828800" algn="l" rtl="0" fontAlgn="base">
        <a:lnSpc>
          <a:spcPct val="90000"/>
        </a:lnSpc>
        <a:spcBef>
          <a:spcPct val="0"/>
        </a:spcBef>
        <a:spcAft>
          <a:spcPct val="0"/>
        </a:spcAft>
        <a:defRPr sz="4400">
          <a:solidFill>
            <a:schemeClr val="tx1"/>
          </a:solidFill>
          <a:latin typeface="Calibri" pitchFamily="34" charset="0"/>
          <a:ea typeface="Microsoft YaHei"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icrosoft YaHei"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icrosoft YaHei"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icrosoft YaHei"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2" name="ตัวแทนชื่อเรื่อง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h-TH" altLang="en-US" smtClean="0"/>
              <a:t>คลิกเพื่อแก้ไขสไตล์ชื่อเรื่องต้นแบบ</a:t>
            </a:r>
            <a:endParaRPr lang="en-US" altLang="en-US" smtClean="0"/>
          </a:p>
        </p:txBody>
      </p:sp>
      <p:sp>
        <p:nvSpPr>
          <p:cNvPr id="20483" name="ตัวแทนข้อความ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h-TH" altLang="en-US" smtClean="0"/>
              <a:t>คลิกเพื่อแก้ไขสไตล์ของข้อความต้นแบบ</a:t>
            </a:r>
          </a:p>
          <a:p>
            <a:pPr lvl="1"/>
            <a:r>
              <a:rPr lang="th-TH" altLang="en-US" smtClean="0"/>
              <a:t>ระดับที่สอง</a:t>
            </a:r>
          </a:p>
          <a:p>
            <a:pPr lvl="2"/>
            <a:r>
              <a:rPr lang="th-TH" altLang="en-US" smtClean="0"/>
              <a:t>ระดับที่สาม</a:t>
            </a:r>
          </a:p>
          <a:p>
            <a:pPr lvl="3"/>
            <a:r>
              <a:rPr lang="th-TH" altLang="en-US" smtClean="0"/>
              <a:t>ระดับที่สี่</a:t>
            </a:r>
          </a:p>
          <a:p>
            <a:pPr lvl="4"/>
            <a:r>
              <a:rPr lang="th-TH" altLang="en-US" smtClean="0"/>
              <a:t>ระดับที่ห้า</a:t>
            </a:r>
            <a:endParaRPr lang="en-US" altLang="en-US" smtClean="0"/>
          </a:p>
        </p:txBody>
      </p:sp>
      <p:sp>
        <p:nvSpPr>
          <p:cNvPr id="4" name="ตัวแทนวันที่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99DA601F-A0BE-454D-8242-CDB34DED56B3}" type="datetimeFigureOut">
              <a:rPr lang="en-US"/>
              <a:pPr>
                <a:defRPr/>
              </a:pPr>
              <a:t>1/14/2024</a:t>
            </a:fld>
            <a:endParaRPr lang="en-US"/>
          </a:p>
        </p:txBody>
      </p:sp>
      <p:sp>
        <p:nvSpPr>
          <p:cNvPr id="5" name="ตัวแทนท้ายกระดาษ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ตัวแทนหมายเลขสไลด์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7DB013-A3C3-4E55-BAE5-400DE0EE62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907" r:id="rId1"/>
    <p:sldLayoutId id="2147486908" r:id="rId2"/>
    <p:sldLayoutId id="2147486909" r:id="rId3"/>
    <p:sldLayoutId id="2147486910" r:id="rId4"/>
    <p:sldLayoutId id="2147486911" r:id="rId5"/>
    <p:sldLayoutId id="2147486912" r:id="rId6"/>
    <p:sldLayoutId id="2147486913" r:id="rId7"/>
    <p:sldLayoutId id="2147486914" r:id="rId8"/>
    <p:sldLayoutId id="2147486915" r:id="rId9"/>
    <p:sldLayoutId id="2147486916" r:id="rId10"/>
    <p:sldLayoutId id="2147486917" r:id="rId11"/>
  </p:sldLayoutIdLst>
  <p:transition spd="slow" advTm="0">
    <p:wipe dir="r"/>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6" name="ตัวแทนชื่อเรื่อง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h-TH" altLang="en-US" smtClean="0"/>
              <a:t>คลิกเพื่อแก้ไขสไตล์ชื่อเรื่องต้นแบบ</a:t>
            </a:r>
            <a:endParaRPr lang="en-US" altLang="en-US" smtClean="0"/>
          </a:p>
        </p:txBody>
      </p:sp>
      <p:sp>
        <p:nvSpPr>
          <p:cNvPr id="21507" name="ตัวแทนข้อความ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h-TH" altLang="en-US" smtClean="0"/>
              <a:t>คลิกเพื่อแก้ไขสไตล์ของข้อความต้นแบบ</a:t>
            </a:r>
          </a:p>
          <a:p>
            <a:pPr lvl="1"/>
            <a:r>
              <a:rPr lang="th-TH" altLang="en-US" smtClean="0"/>
              <a:t>ระดับที่สอง</a:t>
            </a:r>
          </a:p>
          <a:p>
            <a:pPr lvl="2"/>
            <a:r>
              <a:rPr lang="th-TH" altLang="en-US" smtClean="0"/>
              <a:t>ระดับที่สาม</a:t>
            </a:r>
          </a:p>
          <a:p>
            <a:pPr lvl="3"/>
            <a:r>
              <a:rPr lang="th-TH" altLang="en-US" smtClean="0"/>
              <a:t>ระดับที่สี่</a:t>
            </a:r>
          </a:p>
          <a:p>
            <a:pPr lvl="4"/>
            <a:r>
              <a:rPr lang="th-TH" altLang="en-US" smtClean="0"/>
              <a:t>ระดับที่ห้า</a:t>
            </a:r>
            <a:endParaRPr lang="en-US" altLang="en-US" smtClean="0"/>
          </a:p>
        </p:txBody>
      </p:sp>
      <p:sp>
        <p:nvSpPr>
          <p:cNvPr id="4" name="ตัวแทนวันที่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CC29C969-431D-4BD2-ACDE-0575C574A343}" type="datetimeFigureOut">
              <a:rPr lang="en-US"/>
              <a:pPr>
                <a:defRPr/>
              </a:pPr>
              <a:t>1/14/2024</a:t>
            </a:fld>
            <a:endParaRPr lang="en-US"/>
          </a:p>
        </p:txBody>
      </p:sp>
      <p:sp>
        <p:nvSpPr>
          <p:cNvPr id="5" name="ตัวแทนท้ายกระดาษ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ตัวแทนหมายเลขสไลด์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45ACB7B-2349-4360-B427-2F49E9930F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918" r:id="rId1"/>
    <p:sldLayoutId id="2147486919" r:id="rId2"/>
    <p:sldLayoutId id="2147486920" r:id="rId3"/>
    <p:sldLayoutId id="2147486921" r:id="rId4"/>
    <p:sldLayoutId id="2147486922" r:id="rId5"/>
    <p:sldLayoutId id="2147486923" r:id="rId6"/>
    <p:sldLayoutId id="2147486924" r:id="rId7"/>
    <p:sldLayoutId id="2147486925" r:id="rId8"/>
    <p:sldLayoutId id="2147486926" r:id="rId9"/>
    <p:sldLayoutId id="2147486927" r:id="rId10"/>
    <p:sldLayoutId id="2147486928" r:id="rId11"/>
  </p:sldLayoutIdLst>
  <p:transition spd="slow" advTm="0">
    <p:wipe dir="r"/>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30" name="ตัวแทนชื่อเรื่อง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h-TH" altLang="en-US" smtClean="0"/>
              <a:t>คลิกเพื่อแก้ไขสไตล์ชื่อเรื่องต้นแบบ</a:t>
            </a:r>
            <a:endParaRPr lang="en-US" altLang="en-US" smtClean="0"/>
          </a:p>
        </p:txBody>
      </p:sp>
      <p:sp>
        <p:nvSpPr>
          <p:cNvPr id="22531" name="ตัวแทนข้อความ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h-TH" altLang="en-US" smtClean="0"/>
              <a:t>คลิกเพื่อแก้ไขสไตล์ของข้อความต้นแบบ</a:t>
            </a:r>
          </a:p>
          <a:p>
            <a:pPr lvl="1"/>
            <a:r>
              <a:rPr lang="th-TH" altLang="en-US" smtClean="0"/>
              <a:t>ระดับที่สอง</a:t>
            </a:r>
          </a:p>
          <a:p>
            <a:pPr lvl="2"/>
            <a:r>
              <a:rPr lang="th-TH" altLang="en-US" smtClean="0"/>
              <a:t>ระดับที่สาม</a:t>
            </a:r>
          </a:p>
          <a:p>
            <a:pPr lvl="3"/>
            <a:r>
              <a:rPr lang="th-TH" altLang="en-US" smtClean="0"/>
              <a:t>ระดับที่สี่</a:t>
            </a:r>
          </a:p>
          <a:p>
            <a:pPr lvl="4"/>
            <a:r>
              <a:rPr lang="th-TH" altLang="en-US" smtClean="0"/>
              <a:t>ระดับที่ห้า</a:t>
            </a:r>
            <a:endParaRPr lang="en-US" altLang="en-US" smtClean="0"/>
          </a:p>
        </p:txBody>
      </p:sp>
      <p:sp>
        <p:nvSpPr>
          <p:cNvPr id="4" name="ตัวแทนวันที่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1A9CD65B-5DC2-44ED-B704-8B7B5E445769}" type="datetimeFigureOut">
              <a:rPr lang="en-US"/>
              <a:pPr>
                <a:defRPr/>
              </a:pPr>
              <a:t>1/14/2024</a:t>
            </a:fld>
            <a:endParaRPr lang="en-US"/>
          </a:p>
        </p:txBody>
      </p:sp>
      <p:sp>
        <p:nvSpPr>
          <p:cNvPr id="5" name="ตัวแทนท้ายกระดาษ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ตัวแทนหมายเลขสไลด์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C5393BD-AA1B-44BA-A108-B6C8DA7B29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929" r:id="rId1"/>
    <p:sldLayoutId id="2147486930" r:id="rId2"/>
    <p:sldLayoutId id="2147486931" r:id="rId3"/>
    <p:sldLayoutId id="2147486932" r:id="rId4"/>
    <p:sldLayoutId id="2147486933" r:id="rId5"/>
    <p:sldLayoutId id="2147486934" r:id="rId6"/>
    <p:sldLayoutId id="2147486935" r:id="rId7"/>
    <p:sldLayoutId id="2147486936" r:id="rId8"/>
    <p:sldLayoutId id="2147486937" r:id="rId9"/>
    <p:sldLayoutId id="2147486938" r:id="rId10"/>
    <p:sldLayoutId id="2147486939" r:id="rId11"/>
  </p:sldLayoutIdLst>
  <p:transition spd="slow" advTm="0">
    <p:wipe dir="r"/>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5000A37E-B057-47BF-9070-E578FC3972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084" r:id="rId1"/>
    <p:sldLayoutId id="2147487085" r:id="rId2"/>
    <p:sldLayoutId id="2147487086" r:id="rId3"/>
    <p:sldLayoutId id="2147487087" r:id="rId4"/>
    <p:sldLayoutId id="2147487088" r:id="rId5"/>
    <p:sldLayoutId id="2147487089" r:id="rId6"/>
    <p:sldLayoutId id="2147487090" r:id="rId7"/>
    <p:sldLayoutId id="2147487091" r:id="rId8"/>
    <p:sldLayoutId id="2147487092" r:id="rId9"/>
    <p:sldLayoutId id="2147487093" r:id="rId10"/>
    <p:sldLayoutId id="2147487094" r:id="rId11"/>
    <p:sldLayoutId id="214748709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8"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4579"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5124" name="日期占位符 3"/>
          <p:cNvSpPr>
            <a:spLocks noGrp="1"/>
          </p:cNvSpPr>
          <p:nvPr>
            <p:ph type="dt" sz="half" idx="2"/>
          </p:nvPr>
        </p:nvSpPr>
        <p:spPr bwMode="auto">
          <a:xfrm>
            <a:off x="628650" y="6356350"/>
            <a:ext cx="20574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Clr>
                <a:srgbClr val="000000"/>
              </a:buClr>
              <a:buFont typeface="Arial" pitchFamily="34" charset="0"/>
              <a:buNone/>
              <a:defRPr sz="900">
                <a:solidFill>
                  <a:srgbClr val="898989"/>
                </a:solidFill>
                <a:latin typeface="Arial" pitchFamily="34" charset="0"/>
                <a:sym typeface="Arial" pitchFamily="34" charset="0"/>
              </a:defRPr>
            </a:lvl1pPr>
          </a:lstStyle>
          <a:p>
            <a:pPr>
              <a:defRPr/>
            </a:pPr>
            <a:fld id="{9E48358E-5DE9-43E0-A324-A1460D8F3235}" type="datetimeFigureOut">
              <a:rPr lang="zh-CN" altLang="en-US"/>
              <a:pPr>
                <a:defRPr/>
              </a:pPr>
              <a:t>2024/1/14</a:t>
            </a:fld>
            <a:endParaRPr lang="zh-CN" altLang="en-US"/>
          </a:p>
        </p:txBody>
      </p:sp>
      <p:sp>
        <p:nvSpPr>
          <p:cNvPr id="5125" name="页脚占位符 4"/>
          <p:cNvSpPr>
            <a:spLocks noGrp="1"/>
          </p:cNvSpPr>
          <p:nvPr>
            <p:ph type="ftr" sz="quarter" idx="3"/>
          </p:nvPr>
        </p:nvSpPr>
        <p:spPr bwMode="auto">
          <a:xfrm>
            <a:off x="3028950" y="6356350"/>
            <a:ext cx="30861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Clr>
                <a:srgbClr val="000000"/>
              </a:buClr>
              <a:buFont typeface="Arial" pitchFamily="34" charset="0"/>
              <a:buNone/>
              <a:defRPr sz="900">
                <a:solidFill>
                  <a:srgbClr val="898989"/>
                </a:solidFill>
                <a:latin typeface="Arial" pitchFamily="34" charset="0"/>
                <a:sym typeface="Arial" pitchFamily="34" charset="0"/>
              </a:defRPr>
            </a:lvl1pPr>
          </a:lstStyle>
          <a:p>
            <a:pPr>
              <a:defRPr/>
            </a:pPr>
            <a:endParaRPr lang="zh-CN" altLang="en-US"/>
          </a:p>
        </p:txBody>
      </p:sp>
      <p:sp>
        <p:nvSpPr>
          <p:cNvPr id="5126" name="灯片编号占位符 5"/>
          <p:cNvSpPr>
            <a:spLocks noGrp="1"/>
          </p:cNvSpPr>
          <p:nvPr>
            <p:ph type="sldNum" sz="quarter" idx="4"/>
          </p:nvPr>
        </p:nvSpPr>
        <p:spPr bwMode="auto">
          <a:xfrm>
            <a:off x="6457950" y="6356350"/>
            <a:ext cx="20574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Clr>
                <a:srgbClr val="000000"/>
              </a:buClr>
              <a:buFont typeface="Arial" panose="020B0604020202020204" pitchFamily="34" charset="0"/>
              <a:buNone/>
              <a:defRPr sz="900">
                <a:solidFill>
                  <a:srgbClr val="898989"/>
                </a:solidFill>
                <a:latin typeface="Arial" panose="020B0604020202020204" pitchFamily="34" charset="0"/>
                <a:cs typeface="等线"/>
                <a:sym typeface="Arial" panose="020B0604020202020204" pitchFamily="34" charset="0"/>
              </a:defRPr>
            </a:lvl1pPr>
          </a:lstStyle>
          <a:p>
            <a:fld id="{C6C1AF11-162C-4E83-8929-F0B9916D464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7096" r:id="rId1"/>
    <p:sldLayoutId id="2147487097" r:id="rId2"/>
    <p:sldLayoutId id="2147487098" r:id="rId3"/>
    <p:sldLayoutId id="2147487099" r:id="rId4"/>
    <p:sldLayoutId id="2147487100" r:id="rId5"/>
    <p:sldLayoutId id="2147487101" r:id="rId6"/>
    <p:sldLayoutId id="2147487102" r:id="rId7"/>
    <p:sldLayoutId id="2147487103" r:id="rId8"/>
    <p:sldLayoutId id="2147487104" r:id="rId9"/>
    <p:sldLayoutId id="2147487105" r:id="rId10"/>
    <p:sldLayoutId id="2147487106" r:id="rId11"/>
  </p:sldLayoutIdLst>
  <p:transition spd="slow">
    <p:push dir="u"/>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a:defRPr>
      </a:lvl2pPr>
      <a:lvl3pPr algn="l" defTabSz="685800" rtl="0" eaLnBrk="0" fontAlgn="base" hangingPunct="0">
        <a:lnSpc>
          <a:spcPct val="90000"/>
        </a:lnSpc>
        <a:spcBef>
          <a:spcPct val="0"/>
        </a:spcBef>
        <a:spcAft>
          <a:spcPct val="0"/>
        </a:spcAft>
        <a:defRPr sz="3300">
          <a:solidFill>
            <a:schemeClr val="tx1"/>
          </a:solidFill>
          <a:latin typeface="等线 Light"/>
        </a:defRPr>
      </a:lvl3pPr>
      <a:lvl4pPr algn="l" defTabSz="685800" rtl="0" eaLnBrk="0" fontAlgn="base" hangingPunct="0">
        <a:lnSpc>
          <a:spcPct val="90000"/>
        </a:lnSpc>
        <a:spcBef>
          <a:spcPct val="0"/>
        </a:spcBef>
        <a:spcAft>
          <a:spcPct val="0"/>
        </a:spcAft>
        <a:defRPr sz="3300">
          <a:solidFill>
            <a:schemeClr val="tx1"/>
          </a:solidFill>
          <a:latin typeface="等线 Light"/>
        </a:defRPr>
      </a:lvl4pPr>
      <a:lvl5pPr algn="l" defTabSz="685800" rtl="0" eaLnBrk="0" fontAlgn="base" hangingPunct="0">
        <a:lnSpc>
          <a:spcPct val="90000"/>
        </a:lnSpc>
        <a:spcBef>
          <a:spcPct val="0"/>
        </a:spcBef>
        <a:spcAft>
          <a:spcPct val="0"/>
        </a:spcAft>
        <a:defRPr sz="3300">
          <a:solidFill>
            <a:schemeClr val="tx1"/>
          </a:solidFill>
          <a:latin typeface="等线 Light"/>
        </a:defRPr>
      </a:lvl5pPr>
      <a:lvl6pPr marL="457200" algn="l" defTabSz="685800" rtl="0" fontAlgn="base">
        <a:lnSpc>
          <a:spcPct val="90000"/>
        </a:lnSpc>
        <a:spcBef>
          <a:spcPct val="0"/>
        </a:spcBef>
        <a:spcAft>
          <a:spcPct val="0"/>
        </a:spcAft>
        <a:defRPr sz="3300">
          <a:solidFill>
            <a:schemeClr val="tx1"/>
          </a:solidFill>
          <a:latin typeface="等线 Light"/>
        </a:defRPr>
      </a:lvl6pPr>
      <a:lvl7pPr marL="914400" algn="l" defTabSz="685800" rtl="0" fontAlgn="base">
        <a:lnSpc>
          <a:spcPct val="90000"/>
        </a:lnSpc>
        <a:spcBef>
          <a:spcPct val="0"/>
        </a:spcBef>
        <a:spcAft>
          <a:spcPct val="0"/>
        </a:spcAft>
        <a:defRPr sz="3300">
          <a:solidFill>
            <a:schemeClr val="tx1"/>
          </a:solidFill>
          <a:latin typeface="等线 Light"/>
        </a:defRPr>
      </a:lvl7pPr>
      <a:lvl8pPr marL="1371600" algn="l" defTabSz="685800" rtl="0" fontAlgn="base">
        <a:lnSpc>
          <a:spcPct val="90000"/>
        </a:lnSpc>
        <a:spcBef>
          <a:spcPct val="0"/>
        </a:spcBef>
        <a:spcAft>
          <a:spcPct val="0"/>
        </a:spcAft>
        <a:defRPr sz="3300">
          <a:solidFill>
            <a:schemeClr val="tx1"/>
          </a:solidFill>
          <a:latin typeface="等线 Light"/>
        </a:defRPr>
      </a:lvl8pPr>
      <a:lvl9pPr marL="1828800" algn="l" defTabSz="685800" rtl="0" fontAlgn="base">
        <a:lnSpc>
          <a:spcPct val="90000"/>
        </a:lnSpc>
        <a:spcBef>
          <a:spcPct val="0"/>
        </a:spcBef>
        <a:spcAft>
          <a:spcPct val="0"/>
        </a:spcAft>
        <a:defRPr sz="3300">
          <a:solidFill>
            <a:schemeClr val="tx1"/>
          </a:solidFill>
          <a:latin typeface="等线 Light"/>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FFA48B24-9173-4219-8866-1EF8C8A64B12}" type="datetimeFigureOut">
              <a:rPr lang="en-US"/>
              <a:pPr>
                <a:defRPr/>
              </a:pPr>
              <a:t>1/14/2024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43C8421-3FF8-45F4-A1F9-C0EAAB76CC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107" r:id="rId1"/>
    <p:sldLayoutId id="2147487108" r:id="rId2"/>
    <p:sldLayoutId id="2147487109" r:id="rId3"/>
    <p:sldLayoutId id="2147487110" r:id="rId4"/>
    <p:sldLayoutId id="2147487111" r:id="rId5"/>
    <p:sldLayoutId id="2147487112" r:id="rId6"/>
    <p:sldLayoutId id="2147487113" r:id="rId7"/>
    <p:sldLayoutId id="2147487114" r:id="rId8"/>
    <p:sldLayoutId id="2147487115" r:id="rId9"/>
    <p:sldLayoutId id="2147487116" r:id="rId10"/>
    <p:sldLayoutId id="21474871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66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66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653" name="Rectangle 5"/>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ltLang="en-US"/>
          </a:p>
        </p:txBody>
      </p:sp>
      <p:sp>
        <p:nvSpPr>
          <p:cNvPr id="2765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ltLang="en-US"/>
          </a:p>
        </p:txBody>
      </p:sp>
      <p:sp>
        <p:nvSpPr>
          <p:cNvPr id="27655" name="Rectangle 7"/>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anose="020B0604020202020204" pitchFamily="34" charset="0"/>
              </a:defRPr>
            </a:lvl1pPr>
          </a:lstStyle>
          <a:p>
            <a:fld id="{574EE1F2-1C6A-41F2-9BBC-6964C1A55A00}" type="slidenum">
              <a:rPr lang="en-US" altLang="en-US"/>
              <a:pPr/>
              <a:t>‹#›</a:t>
            </a:fld>
            <a:endParaRPr lang="en-US" altLang="en-US"/>
          </a:p>
        </p:txBody>
      </p:sp>
      <p:grpSp>
        <p:nvGrpSpPr>
          <p:cNvPr id="266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35" name="Oval 11"/>
            <p:cNvSpPr>
              <a:spLocks noChangeArrowheads="1"/>
            </p:cNvSpPr>
            <p:nvPr/>
          </p:nvSpPr>
          <p:spPr bwMode="auto">
            <a:xfrm>
              <a:off x="5360" y="960"/>
              <a:ext cx="76" cy="80"/>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36" name="Oval 12"/>
            <p:cNvSpPr>
              <a:spLocks noChangeArrowheads="1"/>
            </p:cNvSpPr>
            <p:nvPr/>
          </p:nvSpPr>
          <p:spPr bwMode="auto">
            <a:xfrm>
              <a:off x="5136" y="1072"/>
              <a:ext cx="80" cy="7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37" name="Oval 13"/>
            <p:cNvSpPr>
              <a:spLocks noChangeArrowheads="1"/>
            </p:cNvSpPr>
            <p:nvPr/>
          </p:nvSpPr>
          <p:spPr bwMode="auto">
            <a:xfrm>
              <a:off x="5248" y="1072"/>
              <a:ext cx="79" cy="7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38" name="Oval 14"/>
            <p:cNvSpPr>
              <a:spLocks noChangeArrowheads="1"/>
            </p:cNvSpPr>
            <p:nvPr/>
          </p:nvSpPr>
          <p:spPr bwMode="auto">
            <a:xfrm>
              <a:off x="5360" y="1072"/>
              <a:ext cx="76" cy="7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39" name="Oval 15"/>
            <p:cNvSpPr>
              <a:spLocks noChangeArrowheads="1"/>
            </p:cNvSpPr>
            <p:nvPr/>
          </p:nvSpPr>
          <p:spPr bwMode="auto">
            <a:xfrm>
              <a:off x="5472" y="1072"/>
              <a:ext cx="73" cy="77"/>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40" name="Oval 16"/>
            <p:cNvSpPr>
              <a:spLocks noChangeArrowheads="1"/>
            </p:cNvSpPr>
            <p:nvPr/>
          </p:nvSpPr>
          <p:spPr bwMode="auto">
            <a:xfrm>
              <a:off x="5136" y="1184"/>
              <a:ext cx="80" cy="73"/>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41" name="Oval 17"/>
            <p:cNvSpPr>
              <a:spLocks noChangeArrowheads="1"/>
            </p:cNvSpPr>
            <p:nvPr/>
          </p:nvSpPr>
          <p:spPr bwMode="auto">
            <a:xfrm>
              <a:off x="5248" y="1184"/>
              <a:ext cx="79" cy="73"/>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42" name="Oval 18"/>
            <p:cNvSpPr>
              <a:spLocks noChangeArrowheads="1"/>
            </p:cNvSpPr>
            <p:nvPr/>
          </p:nvSpPr>
          <p:spPr bwMode="auto">
            <a:xfrm>
              <a:off x="5360" y="1184"/>
              <a:ext cx="76" cy="73"/>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43" name="Oval 19"/>
            <p:cNvSpPr>
              <a:spLocks noChangeArrowheads="1"/>
            </p:cNvSpPr>
            <p:nvPr/>
          </p:nvSpPr>
          <p:spPr bwMode="auto">
            <a:xfrm>
              <a:off x="5472" y="1184"/>
              <a:ext cx="73" cy="73"/>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44" name="Oval 20"/>
            <p:cNvSpPr>
              <a:spLocks noChangeArrowheads="1"/>
            </p:cNvSpPr>
            <p:nvPr/>
          </p:nvSpPr>
          <p:spPr bwMode="auto">
            <a:xfrm>
              <a:off x="5584" y="1184"/>
              <a:ext cx="80" cy="73"/>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47" name="Oval 23"/>
            <p:cNvSpPr>
              <a:spLocks noChangeArrowheads="1"/>
            </p:cNvSpPr>
            <p:nvPr/>
          </p:nvSpPr>
          <p:spPr bwMode="auto">
            <a:xfrm>
              <a:off x="5360" y="1296"/>
              <a:ext cx="76" cy="8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48" name="Oval 24"/>
            <p:cNvSpPr>
              <a:spLocks noChangeArrowheads="1"/>
            </p:cNvSpPr>
            <p:nvPr/>
          </p:nvSpPr>
          <p:spPr bwMode="auto">
            <a:xfrm>
              <a:off x="5472" y="1296"/>
              <a:ext cx="73" cy="80"/>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51" name="Oval 27"/>
            <p:cNvSpPr>
              <a:spLocks noChangeArrowheads="1"/>
            </p:cNvSpPr>
            <p:nvPr/>
          </p:nvSpPr>
          <p:spPr bwMode="auto">
            <a:xfrm>
              <a:off x="5360" y="1408"/>
              <a:ext cx="76" cy="80"/>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52" name="Oval 28"/>
            <p:cNvSpPr>
              <a:spLocks noChangeArrowheads="1"/>
            </p:cNvSpPr>
            <p:nvPr/>
          </p:nvSpPr>
          <p:spPr bwMode="auto">
            <a:xfrm>
              <a:off x="5472" y="1408"/>
              <a:ext cx="73" cy="80"/>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56" name="Oval 32"/>
            <p:cNvSpPr>
              <a:spLocks noChangeArrowheads="1"/>
            </p:cNvSpPr>
            <p:nvPr/>
          </p:nvSpPr>
          <p:spPr bwMode="auto">
            <a:xfrm>
              <a:off x="5360" y="1520"/>
              <a:ext cx="76" cy="79"/>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57" name="Oval 33"/>
            <p:cNvSpPr>
              <a:spLocks noChangeArrowheads="1"/>
            </p:cNvSpPr>
            <p:nvPr/>
          </p:nvSpPr>
          <p:spPr bwMode="auto">
            <a:xfrm>
              <a:off x="5472" y="1520"/>
              <a:ext cx="73" cy="79"/>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58" name="Oval 34"/>
            <p:cNvSpPr>
              <a:spLocks noChangeArrowheads="1"/>
            </p:cNvSpPr>
            <p:nvPr/>
          </p:nvSpPr>
          <p:spPr bwMode="auto">
            <a:xfrm>
              <a:off x="5136" y="1632"/>
              <a:ext cx="80" cy="75"/>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59" name="Oval 35"/>
            <p:cNvSpPr>
              <a:spLocks noChangeArrowheads="1"/>
            </p:cNvSpPr>
            <p:nvPr/>
          </p:nvSpPr>
          <p:spPr bwMode="auto">
            <a:xfrm>
              <a:off x="5248" y="1632"/>
              <a:ext cx="79" cy="75"/>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60" name="Oval 36"/>
            <p:cNvSpPr>
              <a:spLocks noChangeArrowheads="1"/>
            </p:cNvSpPr>
            <p:nvPr/>
          </p:nvSpPr>
          <p:spPr bwMode="auto">
            <a:xfrm>
              <a:off x="5360" y="1632"/>
              <a:ext cx="76" cy="75"/>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61" name="Oval 37"/>
            <p:cNvSpPr>
              <a:spLocks noChangeArrowheads="1"/>
            </p:cNvSpPr>
            <p:nvPr/>
          </p:nvSpPr>
          <p:spPr bwMode="auto">
            <a:xfrm>
              <a:off x="5472" y="1632"/>
              <a:ext cx="73" cy="75"/>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sp>
          <p:nvSpPr>
            <p:cNvPr id="1063" name="Oval 39"/>
            <p:cNvSpPr>
              <a:spLocks noChangeArrowheads="1"/>
            </p:cNvSpPr>
            <p:nvPr/>
          </p:nvSpPr>
          <p:spPr bwMode="auto">
            <a:xfrm>
              <a:off x="5472" y="1744"/>
              <a:ext cx="73" cy="80"/>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cs typeface="+mn-cs"/>
              </a:endParaRPr>
            </a:p>
          </p:txBody>
        </p:sp>
      </p:grpSp>
    </p:spTree>
  </p:cSld>
  <p:clrMap bg1="lt1" tx1="dk1" bg2="lt2" tx2="dk2" accent1="accent1" accent2="accent2" accent3="accent3" accent4="accent4" accent5="accent5" accent6="accent6" hlink="hlink" folHlink="folHlink"/>
  <p:sldLayoutIdLst>
    <p:sldLayoutId id="2147487118" r:id="rId1"/>
    <p:sldLayoutId id="2147487119" r:id="rId2"/>
    <p:sldLayoutId id="2147487120" r:id="rId3"/>
    <p:sldLayoutId id="2147487121" r:id="rId4"/>
    <p:sldLayoutId id="2147487122" r:id="rId5"/>
    <p:sldLayoutId id="2147487123" r:id="rId6"/>
    <p:sldLayoutId id="2147487124" r:id="rId7"/>
    <p:sldLayoutId id="2147487125" r:id="rId8"/>
    <p:sldLayoutId id="2147487126" r:id="rId9"/>
    <p:sldLayoutId id="2147487127" r:id="rId10"/>
    <p:sldLayoutId id="2147487128" r:id="rId11"/>
    <p:sldLayoutId id="2147487129" r:id="rId12"/>
    <p:sldLayoutId id="2147487130" r:id="rId13"/>
    <p:sldLayoutId id="2147487131" r:id="rId14"/>
  </p:sldLayoutIdLst>
  <p:timing>
    <p:tnLst>
      <p:par>
        <p:cTn id="1" dur="indefinite" restart="never" nodeType="tmRoot"/>
      </p:par>
    </p:tnLst>
  </p:timing>
  <p:txStyles>
    <p:titleStyle>
      <a:lvl1pPr algn="l" rtl="0" eaLnBrk="0" fontAlgn="base" hangingPunct="0">
        <a:spcBef>
          <a:spcPct val="0"/>
        </a:spcBef>
        <a:spcAft>
          <a:spcPct val="0"/>
        </a:spcAft>
        <a:defRPr sz="3900" b="1" kern="1200">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pitchFamily="34" charset="0"/>
        </a:defRPr>
      </a:lvl2pPr>
      <a:lvl3pPr algn="l" rtl="0" eaLnBrk="0" fontAlgn="base" hangingPunct="0">
        <a:spcBef>
          <a:spcPct val="0"/>
        </a:spcBef>
        <a:spcAft>
          <a:spcPct val="0"/>
        </a:spcAft>
        <a:defRPr sz="3900" b="1">
          <a:solidFill>
            <a:schemeClr val="tx2"/>
          </a:solidFill>
          <a:latin typeface="Arial" panose="020B0604020202020204" pitchFamily="34" charset="0"/>
        </a:defRPr>
      </a:lvl3pPr>
      <a:lvl4pPr algn="l" rtl="0" eaLnBrk="0" fontAlgn="base" hangingPunct="0">
        <a:spcBef>
          <a:spcPct val="0"/>
        </a:spcBef>
        <a:spcAft>
          <a:spcPct val="0"/>
        </a:spcAft>
        <a:defRPr sz="3900" b="1">
          <a:solidFill>
            <a:schemeClr val="tx2"/>
          </a:solidFill>
          <a:latin typeface="Arial" panose="020B0604020202020204" pitchFamily="34" charset="0"/>
        </a:defRPr>
      </a:lvl4pPr>
      <a:lvl5pPr algn="l" rtl="0" eaLnBrk="0" fontAlgn="base" hangingPunct="0">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650"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7651"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29E3D2BF-9F20-4699-9C41-76D94061A745}" type="datetimeFigureOut">
              <a:rPr lang="zh-CN" altLang="en-US"/>
              <a:pPr>
                <a:defRPr/>
              </a:pPr>
              <a:t>2024/1/14</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02008DF-D858-4795-8F75-6132CBBA2D0A}"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7132" r:id="rId1"/>
    <p:sldLayoutId id="2147487133" r:id="rId2"/>
    <p:sldLayoutId id="2147487134" r:id="rId3"/>
    <p:sldLayoutId id="2147487135" r:id="rId4"/>
    <p:sldLayoutId id="2147487136" r:id="rId5"/>
    <p:sldLayoutId id="2147487137" r:id="rId6"/>
    <p:sldLayoutId id="2147487138" r:id="rId7"/>
    <p:sldLayoutId id="2147487139" r:id="rId8"/>
    <p:sldLayoutId id="2147487140" r:id="rId9"/>
    <p:sldLayoutId id="2147487141" r:id="rId10"/>
    <p:sldLayoutId id="2147487142" r:id="rId1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icrosoft YaHei" pitchFamily="34" charset="-122"/>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ea typeface="Microsoft YaHei" pitchFamily="34" charset="-122"/>
        </a:defRPr>
      </a:lvl2pPr>
      <a:lvl3pPr algn="l" rtl="0" eaLnBrk="0" fontAlgn="base" hangingPunct="0">
        <a:lnSpc>
          <a:spcPct val="90000"/>
        </a:lnSpc>
        <a:spcBef>
          <a:spcPct val="0"/>
        </a:spcBef>
        <a:spcAft>
          <a:spcPct val="0"/>
        </a:spcAft>
        <a:defRPr sz="4400">
          <a:solidFill>
            <a:schemeClr val="tx1"/>
          </a:solidFill>
          <a:latin typeface="Calibri" pitchFamily="34" charset="0"/>
          <a:ea typeface="Microsoft YaHei" pitchFamily="34" charset="-122"/>
        </a:defRPr>
      </a:lvl3pPr>
      <a:lvl4pPr algn="l" rtl="0" eaLnBrk="0" fontAlgn="base" hangingPunct="0">
        <a:lnSpc>
          <a:spcPct val="90000"/>
        </a:lnSpc>
        <a:spcBef>
          <a:spcPct val="0"/>
        </a:spcBef>
        <a:spcAft>
          <a:spcPct val="0"/>
        </a:spcAft>
        <a:defRPr sz="4400">
          <a:solidFill>
            <a:schemeClr val="tx1"/>
          </a:solidFill>
          <a:latin typeface="Calibri" pitchFamily="34" charset="0"/>
          <a:ea typeface="Microsoft YaHei" pitchFamily="34" charset="-122"/>
        </a:defRPr>
      </a:lvl4pPr>
      <a:lvl5pPr algn="l" rtl="0" eaLnBrk="0" fontAlgn="base" hangingPunct="0">
        <a:lnSpc>
          <a:spcPct val="90000"/>
        </a:lnSpc>
        <a:spcBef>
          <a:spcPct val="0"/>
        </a:spcBef>
        <a:spcAft>
          <a:spcPct val="0"/>
        </a:spcAft>
        <a:defRPr sz="4400">
          <a:solidFill>
            <a:schemeClr val="tx1"/>
          </a:solidFill>
          <a:latin typeface="Calibri" pitchFamily="34" charset="0"/>
          <a:ea typeface="Microsoft YaHei" pitchFamily="34" charset="-122"/>
        </a:defRPr>
      </a:lvl5pPr>
      <a:lvl6pPr marL="457200" algn="l" rtl="0" fontAlgn="base">
        <a:lnSpc>
          <a:spcPct val="90000"/>
        </a:lnSpc>
        <a:spcBef>
          <a:spcPct val="0"/>
        </a:spcBef>
        <a:spcAft>
          <a:spcPct val="0"/>
        </a:spcAft>
        <a:defRPr sz="4400">
          <a:solidFill>
            <a:schemeClr val="tx1"/>
          </a:solidFill>
          <a:latin typeface="Calibri" pitchFamily="34" charset="0"/>
          <a:ea typeface="Microsoft YaHei" pitchFamily="34" charset="-122"/>
        </a:defRPr>
      </a:lvl6pPr>
      <a:lvl7pPr marL="914400" algn="l" rtl="0" fontAlgn="base">
        <a:lnSpc>
          <a:spcPct val="90000"/>
        </a:lnSpc>
        <a:spcBef>
          <a:spcPct val="0"/>
        </a:spcBef>
        <a:spcAft>
          <a:spcPct val="0"/>
        </a:spcAft>
        <a:defRPr sz="4400">
          <a:solidFill>
            <a:schemeClr val="tx1"/>
          </a:solidFill>
          <a:latin typeface="Calibri" pitchFamily="34" charset="0"/>
          <a:ea typeface="Microsoft YaHei" pitchFamily="34" charset="-122"/>
        </a:defRPr>
      </a:lvl7pPr>
      <a:lvl8pPr marL="1371600" algn="l" rtl="0" fontAlgn="base">
        <a:lnSpc>
          <a:spcPct val="90000"/>
        </a:lnSpc>
        <a:spcBef>
          <a:spcPct val="0"/>
        </a:spcBef>
        <a:spcAft>
          <a:spcPct val="0"/>
        </a:spcAft>
        <a:defRPr sz="4400">
          <a:solidFill>
            <a:schemeClr val="tx1"/>
          </a:solidFill>
          <a:latin typeface="Calibri" pitchFamily="34" charset="0"/>
          <a:ea typeface="Microsoft YaHei" pitchFamily="34" charset="-122"/>
        </a:defRPr>
      </a:lvl8pPr>
      <a:lvl9pPr marL="1828800" algn="l" rtl="0" fontAlgn="base">
        <a:lnSpc>
          <a:spcPct val="90000"/>
        </a:lnSpc>
        <a:spcBef>
          <a:spcPct val="0"/>
        </a:spcBef>
        <a:spcAft>
          <a:spcPct val="0"/>
        </a:spcAft>
        <a:defRPr sz="4400">
          <a:solidFill>
            <a:schemeClr val="tx1"/>
          </a:solidFill>
          <a:latin typeface="Calibri" pitchFamily="34" charset="0"/>
          <a:ea typeface="Microsoft YaHei"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icrosoft YaHei"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icrosoft YaHei"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icrosoft YaHei"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A4026AF4-6C1C-4F1A-8E8C-C69934D615A9}" type="datetimeFigureOut">
              <a:rPr lang="en-US"/>
              <a:pPr>
                <a:defRPr/>
              </a:pPr>
              <a:t>1/14/2024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037688E-1D20-4F9E-9091-3E588BD3F57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143" r:id="rId1"/>
    <p:sldLayoutId id="2147487144" r:id="rId2"/>
    <p:sldLayoutId id="2147487145" r:id="rId3"/>
    <p:sldLayoutId id="2147487146" r:id="rId4"/>
    <p:sldLayoutId id="2147487147" r:id="rId5"/>
    <p:sldLayoutId id="2147487148" r:id="rId6"/>
    <p:sldLayoutId id="2147487149" r:id="rId7"/>
    <p:sldLayoutId id="2147487150" r:id="rId8"/>
    <p:sldLayoutId id="2147487151" r:id="rId9"/>
    <p:sldLayoutId id="2147487152" r:id="rId10"/>
    <p:sldLayoutId id="21474871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698" name="ตัวแทนชื่อเรื่อง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h-TH" altLang="en-US" smtClean="0"/>
              <a:t>คลิกเพื่อแก้ไขสไตล์ชื่อเรื่องต้นแบบ</a:t>
            </a:r>
            <a:endParaRPr lang="en-US" altLang="en-US" smtClean="0"/>
          </a:p>
        </p:txBody>
      </p:sp>
      <p:sp>
        <p:nvSpPr>
          <p:cNvPr id="29699" name="ตัวแทนข้อความ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h-TH" altLang="en-US" smtClean="0"/>
              <a:t>คลิกเพื่อแก้ไขสไตล์ของข้อความต้นแบบ</a:t>
            </a:r>
          </a:p>
          <a:p>
            <a:pPr lvl="1"/>
            <a:r>
              <a:rPr lang="th-TH" altLang="en-US" smtClean="0"/>
              <a:t>ระดับที่สอง</a:t>
            </a:r>
          </a:p>
          <a:p>
            <a:pPr lvl="2"/>
            <a:r>
              <a:rPr lang="th-TH" altLang="en-US" smtClean="0"/>
              <a:t>ระดับที่สาม</a:t>
            </a:r>
          </a:p>
          <a:p>
            <a:pPr lvl="3"/>
            <a:r>
              <a:rPr lang="th-TH" altLang="en-US" smtClean="0"/>
              <a:t>ระดับที่สี่</a:t>
            </a:r>
          </a:p>
          <a:p>
            <a:pPr lvl="4"/>
            <a:r>
              <a:rPr lang="th-TH" altLang="en-US" smtClean="0"/>
              <a:t>ระดับที่ห้า</a:t>
            </a:r>
            <a:endParaRPr lang="en-US" altLang="en-US" smtClean="0"/>
          </a:p>
        </p:txBody>
      </p:sp>
      <p:sp>
        <p:nvSpPr>
          <p:cNvPr id="4" name="ตัวแทนวันที่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830FE7A2-34B8-41C9-B942-00D61D11A1F5}" type="datetimeFigureOut">
              <a:rPr lang="en-US"/>
              <a:pPr>
                <a:defRPr/>
              </a:pPr>
              <a:t>1/14/2024</a:t>
            </a:fld>
            <a:endParaRPr lang="en-US"/>
          </a:p>
        </p:txBody>
      </p:sp>
      <p:sp>
        <p:nvSpPr>
          <p:cNvPr id="5" name="ตัวแทนท้ายกระดาษ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ตัวแทนหมายเลขสไลด์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3A97DF6-D07F-4261-AB8F-3FDB5AD23C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940" r:id="rId1"/>
    <p:sldLayoutId id="2147486941" r:id="rId2"/>
    <p:sldLayoutId id="2147486942" r:id="rId3"/>
    <p:sldLayoutId id="2147486943" r:id="rId4"/>
    <p:sldLayoutId id="2147486944" r:id="rId5"/>
    <p:sldLayoutId id="2147486945" r:id="rId6"/>
    <p:sldLayoutId id="2147486946" r:id="rId7"/>
    <p:sldLayoutId id="2147486947" r:id="rId8"/>
    <p:sldLayoutId id="2147486948" r:id="rId9"/>
    <p:sldLayoutId id="2147486949" r:id="rId10"/>
    <p:sldLayoutId id="2147486950" r:id="rId11"/>
  </p:sldLayoutIdLst>
  <p:transition spd="slow" advTm="0">
    <p:wipe dir="r"/>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18B25B93-344D-4CF2-8D64-B07C6A9BDB67}" type="datetimeFigureOut">
              <a:rPr lang="en-US"/>
              <a:pPr>
                <a:defRPr/>
              </a:pPr>
              <a:t>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F4FB265-9275-41C7-9A27-AE993D35EEC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831" r:id="rId1"/>
    <p:sldLayoutId id="2147486832" r:id="rId2"/>
    <p:sldLayoutId id="2147486833" r:id="rId3"/>
    <p:sldLayoutId id="2147486834" r:id="rId4"/>
    <p:sldLayoutId id="2147486835" r:id="rId5"/>
    <p:sldLayoutId id="2147486836" r:id="rId6"/>
    <p:sldLayoutId id="2147486837" r:id="rId7"/>
    <p:sldLayoutId id="2147486838" r:id="rId8"/>
    <p:sldLayoutId id="2147486839" r:id="rId9"/>
    <p:sldLayoutId id="2147486840" r:id="rId10"/>
    <p:sldLayoutId id="21474868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E9975599-496D-477E-8890-2B6ECAB4DC7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154" r:id="rId1"/>
    <p:sldLayoutId id="2147487155" r:id="rId2"/>
    <p:sldLayoutId id="2147487156" r:id="rId3"/>
    <p:sldLayoutId id="2147487157" r:id="rId4"/>
    <p:sldLayoutId id="2147487158" r:id="rId5"/>
    <p:sldLayoutId id="2147487159" r:id="rId6"/>
    <p:sldLayoutId id="2147487160" r:id="rId7"/>
    <p:sldLayoutId id="2147487161" r:id="rId8"/>
    <p:sldLayoutId id="2147487162" r:id="rId9"/>
    <p:sldLayoutId id="2147487163" r:id="rId10"/>
    <p:sldLayoutId id="2147487164" r:id="rId11"/>
    <p:sldLayoutId id="214748716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46" name="ตัวแทนชื่อเรื่อง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h-TH" altLang="en-US" smtClean="0"/>
              <a:t>คลิกเพื่อแก้ไขสไตล์ชื่อเรื่องต้นแบบ</a:t>
            </a:r>
            <a:endParaRPr lang="en-US" altLang="en-US" smtClean="0"/>
          </a:p>
        </p:txBody>
      </p:sp>
      <p:sp>
        <p:nvSpPr>
          <p:cNvPr id="31747" name="ตัวแทนข้อความ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h-TH" altLang="en-US" smtClean="0"/>
              <a:t>คลิกเพื่อแก้ไขสไตล์ของข้อความต้นแบบ</a:t>
            </a:r>
          </a:p>
          <a:p>
            <a:pPr lvl="1"/>
            <a:r>
              <a:rPr lang="th-TH" altLang="en-US" smtClean="0"/>
              <a:t>ระดับที่สอง</a:t>
            </a:r>
          </a:p>
          <a:p>
            <a:pPr lvl="2"/>
            <a:r>
              <a:rPr lang="th-TH" altLang="en-US" smtClean="0"/>
              <a:t>ระดับที่สาม</a:t>
            </a:r>
          </a:p>
          <a:p>
            <a:pPr lvl="3"/>
            <a:r>
              <a:rPr lang="th-TH" altLang="en-US" smtClean="0"/>
              <a:t>ระดับที่สี่</a:t>
            </a:r>
          </a:p>
          <a:p>
            <a:pPr lvl="4"/>
            <a:r>
              <a:rPr lang="th-TH" altLang="en-US" smtClean="0"/>
              <a:t>ระดับที่ห้า</a:t>
            </a:r>
            <a:endParaRPr lang="en-US" altLang="en-US" smtClean="0"/>
          </a:p>
        </p:txBody>
      </p:sp>
      <p:sp>
        <p:nvSpPr>
          <p:cNvPr id="4" name="ตัวแทนวันที่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912CD380-4522-4551-9C24-6C3BB4689AB9}" type="datetimeFigureOut">
              <a:rPr lang="en-US"/>
              <a:pPr>
                <a:defRPr/>
              </a:pPr>
              <a:t>1/14/2024</a:t>
            </a:fld>
            <a:endParaRPr lang="en-US"/>
          </a:p>
        </p:txBody>
      </p:sp>
      <p:sp>
        <p:nvSpPr>
          <p:cNvPr id="5" name="ตัวแทนท้ายกระดาษ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ตัวแทนหมายเลขสไลด์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1FDD92E-A8D6-4B24-BDC4-05F968F9908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951" r:id="rId1"/>
    <p:sldLayoutId id="2147486952" r:id="rId2"/>
    <p:sldLayoutId id="2147486953" r:id="rId3"/>
    <p:sldLayoutId id="2147486954" r:id="rId4"/>
    <p:sldLayoutId id="2147486955" r:id="rId5"/>
    <p:sldLayoutId id="2147486956" r:id="rId6"/>
    <p:sldLayoutId id="2147486957" r:id="rId7"/>
    <p:sldLayoutId id="2147486958" r:id="rId8"/>
    <p:sldLayoutId id="2147486959" r:id="rId9"/>
    <p:sldLayoutId id="2147486960" r:id="rId10"/>
    <p:sldLayoutId id="2147486961" r:id="rId11"/>
  </p:sldLayoutIdLst>
  <p:transition spd="slow" advTm="0">
    <p:wipe dir="r"/>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099"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4100" name="日期占位符 3"/>
          <p:cNvSpPr>
            <a:spLocks noGrp="1"/>
          </p:cNvSpPr>
          <p:nvPr>
            <p:ph type="dt" sz="half" idx="2"/>
          </p:nvPr>
        </p:nvSpPr>
        <p:spPr bwMode="auto">
          <a:xfrm>
            <a:off x="628650" y="6356350"/>
            <a:ext cx="20574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Clr>
                <a:srgbClr val="000000"/>
              </a:buClr>
              <a:buFont typeface="Arial" pitchFamily="34" charset="0"/>
              <a:buNone/>
              <a:defRPr sz="900">
                <a:solidFill>
                  <a:srgbClr val="898989"/>
                </a:solidFill>
                <a:latin typeface="Arial" pitchFamily="34" charset="0"/>
                <a:sym typeface="Arial" pitchFamily="34" charset="0"/>
              </a:defRPr>
            </a:lvl1pPr>
          </a:lstStyle>
          <a:p>
            <a:pPr>
              <a:defRPr/>
            </a:pPr>
            <a:fld id="{517E07E4-1596-4AF2-BEA0-A0AC1872C084}" type="datetimeFigureOut">
              <a:rPr lang="zh-CN" altLang="en-US"/>
              <a:pPr>
                <a:defRPr/>
              </a:pPr>
              <a:t>2024/1/14</a:t>
            </a:fld>
            <a:endParaRPr lang="zh-CN" altLang="en-US"/>
          </a:p>
        </p:txBody>
      </p:sp>
      <p:sp>
        <p:nvSpPr>
          <p:cNvPr id="4101" name="页脚占位符 4"/>
          <p:cNvSpPr>
            <a:spLocks noGrp="1"/>
          </p:cNvSpPr>
          <p:nvPr>
            <p:ph type="ftr" sz="quarter" idx="3"/>
          </p:nvPr>
        </p:nvSpPr>
        <p:spPr bwMode="auto">
          <a:xfrm>
            <a:off x="3028950" y="6356350"/>
            <a:ext cx="30861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Clr>
                <a:srgbClr val="000000"/>
              </a:buClr>
              <a:buFont typeface="Arial" pitchFamily="34" charset="0"/>
              <a:buNone/>
              <a:defRPr sz="900">
                <a:solidFill>
                  <a:srgbClr val="898989"/>
                </a:solidFill>
                <a:latin typeface="Arial" pitchFamily="34" charset="0"/>
                <a:sym typeface="Arial" pitchFamily="34" charset="0"/>
              </a:defRPr>
            </a:lvl1pPr>
          </a:lstStyle>
          <a:p>
            <a:pPr>
              <a:defRPr/>
            </a:pPr>
            <a:endParaRPr lang="zh-CN" altLang="en-US"/>
          </a:p>
        </p:txBody>
      </p:sp>
      <p:sp>
        <p:nvSpPr>
          <p:cNvPr id="4102" name="灯片编号占位符 5"/>
          <p:cNvSpPr>
            <a:spLocks noGrp="1"/>
          </p:cNvSpPr>
          <p:nvPr>
            <p:ph type="sldNum" sz="quarter" idx="4"/>
          </p:nvPr>
        </p:nvSpPr>
        <p:spPr bwMode="auto">
          <a:xfrm>
            <a:off x="6457950" y="6356350"/>
            <a:ext cx="20574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Clr>
                <a:srgbClr val="000000"/>
              </a:buClr>
              <a:buFont typeface="Arial" panose="020B0604020202020204" pitchFamily="34" charset="0"/>
              <a:buNone/>
              <a:defRPr sz="900">
                <a:solidFill>
                  <a:srgbClr val="898989"/>
                </a:solidFill>
                <a:latin typeface="Arial" panose="020B0604020202020204" pitchFamily="34" charset="0"/>
                <a:cs typeface="等线"/>
                <a:sym typeface="Arial" panose="020B0604020202020204" pitchFamily="34" charset="0"/>
              </a:defRPr>
            </a:lvl1pPr>
          </a:lstStyle>
          <a:p>
            <a:fld id="{899A3604-DECF-4A62-9EB1-F95042FC50A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6973" r:id="rId1"/>
    <p:sldLayoutId id="2147486974" r:id="rId2"/>
    <p:sldLayoutId id="2147486975" r:id="rId3"/>
    <p:sldLayoutId id="2147486976" r:id="rId4"/>
    <p:sldLayoutId id="2147486977" r:id="rId5"/>
    <p:sldLayoutId id="2147486978" r:id="rId6"/>
    <p:sldLayoutId id="2147486979" r:id="rId7"/>
    <p:sldLayoutId id="2147486980" r:id="rId8"/>
    <p:sldLayoutId id="2147486981" r:id="rId9"/>
    <p:sldLayoutId id="2147486982" r:id="rId10"/>
    <p:sldLayoutId id="2147486983" r:id="rId11"/>
  </p:sldLayoutIdLst>
  <p:transition spd="slow">
    <p:push dir="u"/>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a:defRPr>
      </a:lvl2pPr>
      <a:lvl3pPr algn="l" defTabSz="685800" rtl="0" eaLnBrk="0" fontAlgn="base" hangingPunct="0">
        <a:lnSpc>
          <a:spcPct val="90000"/>
        </a:lnSpc>
        <a:spcBef>
          <a:spcPct val="0"/>
        </a:spcBef>
        <a:spcAft>
          <a:spcPct val="0"/>
        </a:spcAft>
        <a:defRPr sz="3300">
          <a:solidFill>
            <a:schemeClr val="tx1"/>
          </a:solidFill>
          <a:latin typeface="等线 Light"/>
        </a:defRPr>
      </a:lvl3pPr>
      <a:lvl4pPr algn="l" defTabSz="685800" rtl="0" eaLnBrk="0" fontAlgn="base" hangingPunct="0">
        <a:lnSpc>
          <a:spcPct val="90000"/>
        </a:lnSpc>
        <a:spcBef>
          <a:spcPct val="0"/>
        </a:spcBef>
        <a:spcAft>
          <a:spcPct val="0"/>
        </a:spcAft>
        <a:defRPr sz="3300">
          <a:solidFill>
            <a:schemeClr val="tx1"/>
          </a:solidFill>
          <a:latin typeface="等线 Light"/>
        </a:defRPr>
      </a:lvl4pPr>
      <a:lvl5pPr algn="l" defTabSz="685800" rtl="0" eaLnBrk="0" fontAlgn="base" hangingPunct="0">
        <a:lnSpc>
          <a:spcPct val="90000"/>
        </a:lnSpc>
        <a:spcBef>
          <a:spcPct val="0"/>
        </a:spcBef>
        <a:spcAft>
          <a:spcPct val="0"/>
        </a:spcAft>
        <a:defRPr sz="3300">
          <a:solidFill>
            <a:schemeClr val="tx1"/>
          </a:solidFill>
          <a:latin typeface="等线 Light"/>
        </a:defRPr>
      </a:lvl5pPr>
      <a:lvl6pPr marL="457200" algn="l" defTabSz="685800" rtl="0" fontAlgn="base">
        <a:lnSpc>
          <a:spcPct val="90000"/>
        </a:lnSpc>
        <a:spcBef>
          <a:spcPct val="0"/>
        </a:spcBef>
        <a:spcAft>
          <a:spcPct val="0"/>
        </a:spcAft>
        <a:defRPr sz="3300">
          <a:solidFill>
            <a:schemeClr val="tx1"/>
          </a:solidFill>
          <a:latin typeface="等线 Light"/>
        </a:defRPr>
      </a:lvl6pPr>
      <a:lvl7pPr marL="914400" algn="l" defTabSz="685800" rtl="0" fontAlgn="base">
        <a:lnSpc>
          <a:spcPct val="90000"/>
        </a:lnSpc>
        <a:spcBef>
          <a:spcPct val="0"/>
        </a:spcBef>
        <a:spcAft>
          <a:spcPct val="0"/>
        </a:spcAft>
        <a:defRPr sz="3300">
          <a:solidFill>
            <a:schemeClr val="tx1"/>
          </a:solidFill>
          <a:latin typeface="等线 Light"/>
        </a:defRPr>
      </a:lvl7pPr>
      <a:lvl8pPr marL="1371600" algn="l" defTabSz="685800" rtl="0" fontAlgn="base">
        <a:lnSpc>
          <a:spcPct val="90000"/>
        </a:lnSpc>
        <a:spcBef>
          <a:spcPct val="0"/>
        </a:spcBef>
        <a:spcAft>
          <a:spcPct val="0"/>
        </a:spcAft>
        <a:defRPr sz="3300">
          <a:solidFill>
            <a:schemeClr val="tx1"/>
          </a:solidFill>
          <a:latin typeface="等线 Light"/>
        </a:defRPr>
      </a:lvl8pPr>
      <a:lvl9pPr marL="1828800" algn="l" defTabSz="685800" rtl="0" fontAlgn="base">
        <a:lnSpc>
          <a:spcPct val="90000"/>
        </a:lnSpc>
        <a:spcBef>
          <a:spcPct val="0"/>
        </a:spcBef>
        <a:spcAft>
          <a:spcPct val="0"/>
        </a:spcAft>
        <a:defRPr sz="3300">
          <a:solidFill>
            <a:schemeClr val="tx1"/>
          </a:solidFill>
          <a:latin typeface="等线 Light"/>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3"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5124" name="日期占位符 3"/>
          <p:cNvSpPr>
            <a:spLocks noGrp="1"/>
          </p:cNvSpPr>
          <p:nvPr>
            <p:ph type="dt" sz="half" idx="2"/>
          </p:nvPr>
        </p:nvSpPr>
        <p:spPr bwMode="auto">
          <a:xfrm>
            <a:off x="628650" y="6356350"/>
            <a:ext cx="20574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Clr>
                <a:srgbClr val="000000"/>
              </a:buClr>
              <a:buFont typeface="Arial" pitchFamily="34" charset="0"/>
              <a:buNone/>
              <a:defRPr sz="900">
                <a:solidFill>
                  <a:srgbClr val="898989"/>
                </a:solidFill>
                <a:latin typeface="Arial" pitchFamily="34" charset="0"/>
                <a:sym typeface="Arial" pitchFamily="34" charset="0"/>
              </a:defRPr>
            </a:lvl1pPr>
          </a:lstStyle>
          <a:p>
            <a:pPr>
              <a:defRPr/>
            </a:pPr>
            <a:fld id="{D4E121C7-927F-4173-A616-85556D4ABD8D}" type="datetimeFigureOut">
              <a:rPr lang="zh-CN" altLang="en-US"/>
              <a:pPr>
                <a:defRPr/>
              </a:pPr>
              <a:t>2024/1/14</a:t>
            </a:fld>
            <a:endParaRPr lang="zh-CN" altLang="en-US"/>
          </a:p>
        </p:txBody>
      </p:sp>
      <p:sp>
        <p:nvSpPr>
          <p:cNvPr id="5125" name="页脚占位符 4"/>
          <p:cNvSpPr>
            <a:spLocks noGrp="1"/>
          </p:cNvSpPr>
          <p:nvPr>
            <p:ph type="ftr" sz="quarter" idx="3"/>
          </p:nvPr>
        </p:nvSpPr>
        <p:spPr bwMode="auto">
          <a:xfrm>
            <a:off x="3028950" y="6356350"/>
            <a:ext cx="30861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Clr>
                <a:srgbClr val="000000"/>
              </a:buClr>
              <a:buFont typeface="Arial" pitchFamily="34" charset="0"/>
              <a:buNone/>
              <a:defRPr sz="900">
                <a:solidFill>
                  <a:srgbClr val="898989"/>
                </a:solidFill>
                <a:latin typeface="Arial" pitchFamily="34" charset="0"/>
                <a:sym typeface="Arial" pitchFamily="34" charset="0"/>
              </a:defRPr>
            </a:lvl1pPr>
          </a:lstStyle>
          <a:p>
            <a:pPr>
              <a:defRPr/>
            </a:pPr>
            <a:endParaRPr lang="zh-CN" altLang="en-US"/>
          </a:p>
        </p:txBody>
      </p:sp>
      <p:sp>
        <p:nvSpPr>
          <p:cNvPr id="5126" name="灯片编号占位符 5"/>
          <p:cNvSpPr>
            <a:spLocks noGrp="1"/>
          </p:cNvSpPr>
          <p:nvPr>
            <p:ph type="sldNum" sz="quarter" idx="4"/>
          </p:nvPr>
        </p:nvSpPr>
        <p:spPr bwMode="auto">
          <a:xfrm>
            <a:off x="6457950" y="6356350"/>
            <a:ext cx="20574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Clr>
                <a:srgbClr val="000000"/>
              </a:buClr>
              <a:buFont typeface="Arial" panose="020B0604020202020204" pitchFamily="34" charset="0"/>
              <a:buNone/>
              <a:defRPr sz="900">
                <a:solidFill>
                  <a:srgbClr val="898989"/>
                </a:solidFill>
                <a:latin typeface="Arial" panose="020B0604020202020204" pitchFamily="34" charset="0"/>
                <a:cs typeface="等线"/>
                <a:sym typeface="Arial" panose="020B0604020202020204" pitchFamily="34" charset="0"/>
              </a:defRPr>
            </a:lvl1pPr>
          </a:lstStyle>
          <a:p>
            <a:fld id="{F0749362-CBAE-4E01-835D-A1C1F243EF4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6984" r:id="rId1"/>
    <p:sldLayoutId id="2147486985" r:id="rId2"/>
    <p:sldLayoutId id="2147486986" r:id="rId3"/>
    <p:sldLayoutId id="2147486987" r:id="rId4"/>
    <p:sldLayoutId id="2147486988" r:id="rId5"/>
    <p:sldLayoutId id="2147486989" r:id="rId6"/>
    <p:sldLayoutId id="2147486990" r:id="rId7"/>
    <p:sldLayoutId id="2147486991" r:id="rId8"/>
    <p:sldLayoutId id="2147486992" r:id="rId9"/>
    <p:sldLayoutId id="2147486993" r:id="rId10"/>
    <p:sldLayoutId id="2147486994" r:id="rId11"/>
  </p:sldLayoutIdLst>
  <p:transition spd="slow">
    <p:push dir="u"/>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a:defRPr>
      </a:lvl2pPr>
      <a:lvl3pPr algn="l" defTabSz="685800" rtl="0" eaLnBrk="0" fontAlgn="base" hangingPunct="0">
        <a:lnSpc>
          <a:spcPct val="90000"/>
        </a:lnSpc>
        <a:spcBef>
          <a:spcPct val="0"/>
        </a:spcBef>
        <a:spcAft>
          <a:spcPct val="0"/>
        </a:spcAft>
        <a:defRPr sz="3300">
          <a:solidFill>
            <a:schemeClr val="tx1"/>
          </a:solidFill>
          <a:latin typeface="等线 Light"/>
        </a:defRPr>
      </a:lvl3pPr>
      <a:lvl4pPr algn="l" defTabSz="685800" rtl="0" eaLnBrk="0" fontAlgn="base" hangingPunct="0">
        <a:lnSpc>
          <a:spcPct val="90000"/>
        </a:lnSpc>
        <a:spcBef>
          <a:spcPct val="0"/>
        </a:spcBef>
        <a:spcAft>
          <a:spcPct val="0"/>
        </a:spcAft>
        <a:defRPr sz="3300">
          <a:solidFill>
            <a:schemeClr val="tx1"/>
          </a:solidFill>
          <a:latin typeface="等线 Light"/>
        </a:defRPr>
      </a:lvl4pPr>
      <a:lvl5pPr algn="l" defTabSz="685800" rtl="0" eaLnBrk="0" fontAlgn="base" hangingPunct="0">
        <a:lnSpc>
          <a:spcPct val="90000"/>
        </a:lnSpc>
        <a:spcBef>
          <a:spcPct val="0"/>
        </a:spcBef>
        <a:spcAft>
          <a:spcPct val="0"/>
        </a:spcAft>
        <a:defRPr sz="3300">
          <a:solidFill>
            <a:schemeClr val="tx1"/>
          </a:solidFill>
          <a:latin typeface="等线 Light"/>
        </a:defRPr>
      </a:lvl5pPr>
      <a:lvl6pPr marL="457200" algn="l" defTabSz="685800" rtl="0" fontAlgn="base">
        <a:lnSpc>
          <a:spcPct val="90000"/>
        </a:lnSpc>
        <a:spcBef>
          <a:spcPct val="0"/>
        </a:spcBef>
        <a:spcAft>
          <a:spcPct val="0"/>
        </a:spcAft>
        <a:defRPr sz="3300">
          <a:solidFill>
            <a:schemeClr val="tx1"/>
          </a:solidFill>
          <a:latin typeface="等线 Light"/>
        </a:defRPr>
      </a:lvl6pPr>
      <a:lvl7pPr marL="914400" algn="l" defTabSz="685800" rtl="0" fontAlgn="base">
        <a:lnSpc>
          <a:spcPct val="90000"/>
        </a:lnSpc>
        <a:spcBef>
          <a:spcPct val="0"/>
        </a:spcBef>
        <a:spcAft>
          <a:spcPct val="0"/>
        </a:spcAft>
        <a:defRPr sz="3300">
          <a:solidFill>
            <a:schemeClr val="tx1"/>
          </a:solidFill>
          <a:latin typeface="等线 Light"/>
        </a:defRPr>
      </a:lvl7pPr>
      <a:lvl8pPr marL="1371600" algn="l" defTabSz="685800" rtl="0" fontAlgn="base">
        <a:lnSpc>
          <a:spcPct val="90000"/>
        </a:lnSpc>
        <a:spcBef>
          <a:spcPct val="0"/>
        </a:spcBef>
        <a:spcAft>
          <a:spcPct val="0"/>
        </a:spcAft>
        <a:defRPr sz="3300">
          <a:solidFill>
            <a:schemeClr val="tx1"/>
          </a:solidFill>
          <a:latin typeface="等线 Light"/>
        </a:defRPr>
      </a:lvl8pPr>
      <a:lvl9pPr marL="1828800" algn="l" defTabSz="685800" rtl="0" fontAlgn="base">
        <a:lnSpc>
          <a:spcPct val="90000"/>
        </a:lnSpc>
        <a:spcBef>
          <a:spcPct val="0"/>
        </a:spcBef>
        <a:spcAft>
          <a:spcPct val="0"/>
        </a:spcAft>
        <a:defRPr sz="3300">
          <a:solidFill>
            <a:schemeClr val="tx1"/>
          </a:solidFill>
          <a:latin typeface="等线 Light"/>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5B9F2D22-F5B9-4B80-81FD-DA67CFF5D650}" type="slidenum">
              <a:rPr lang="en-US" altLang="en-US"/>
              <a:pPr/>
              <a:t>‹#›</a:t>
            </a:fld>
            <a:endParaRPr lang="en-US" altLang="en-US"/>
          </a:p>
        </p:txBody>
      </p:sp>
      <p:sp>
        <p:nvSpPr>
          <p:cNvPr id="6151" name="Text Box 7"/>
          <p:cNvSpPr txBox="1">
            <a:spLocks noChangeArrowheads="1"/>
          </p:cNvSpPr>
          <p:nvPr userDrawn="1"/>
        </p:nvSpPr>
        <p:spPr bwMode="auto">
          <a:xfrm>
            <a:off x="76200" y="6292850"/>
            <a:ext cx="9144000" cy="646113"/>
          </a:xfrm>
          <a:prstGeom prst="rect">
            <a:avLst/>
          </a:prstGeom>
          <a:noFill/>
          <a:ln>
            <a:noFill/>
          </a:ln>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defRPr/>
            </a:pPr>
            <a:r>
              <a:rPr lang="en-US" sz="3600" b="1">
                <a:solidFill>
                  <a:srgbClr val="0000FF"/>
                </a:solidFill>
                <a:latin typeface=".VnLinus" pitchFamily="34" charset="0"/>
              </a:rPr>
              <a:t>NguyÔn ThÞ Ch©m – Tæ Ng÷ v¨n – Tr­êng chuyªn H¹ Long 2008</a:t>
            </a:r>
          </a:p>
        </p:txBody>
      </p:sp>
      <p:sp>
        <p:nvSpPr>
          <p:cNvPr id="6152" name="Line 8"/>
          <p:cNvSpPr>
            <a:spLocks noChangeShapeType="1"/>
          </p:cNvSpPr>
          <p:nvPr userDrawn="1"/>
        </p:nvSpPr>
        <p:spPr bwMode="auto">
          <a:xfrm>
            <a:off x="0" y="6400800"/>
            <a:ext cx="914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995" r:id="rId1"/>
    <p:sldLayoutId id="2147486996" r:id="rId2"/>
    <p:sldLayoutId id="2147486997" r:id="rId3"/>
    <p:sldLayoutId id="2147486998" r:id="rId4"/>
    <p:sldLayoutId id="2147486999" r:id="rId5"/>
    <p:sldLayoutId id="2147487000" r:id="rId6"/>
    <p:sldLayoutId id="2147487001" r:id="rId7"/>
    <p:sldLayoutId id="2147487002" r:id="rId8"/>
    <p:sldLayoutId id="2147487003" r:id="rId9"/>
    <p:sldLayoutId id="2147487004" r:id="rId10"/>
    <p:sldLayoutId id="21474870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1074"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p:spPr>
        <p:txBody>
          <a:bodyPr/>
          <a:lstStyle/>
          <a:p>
            <a:pPr>
              <a:defRPr/>
            </a:pPr>
            <a:endParaRPr lang="en-US">
              <a:solidFill>
                <a:srgbClr val="FFFFFF"/>
              </a:solidFill>
              <a:latin typeface="VnTimes" pitchFamily="2" charset="0"/>
              <a:cs typeface="+mn-cs"/>
            </a:endParaRPr>
          </a:p>
        </p:txBody>
      </p:sp>
      <p:grpSp>
        <p:nvGrpSpPr>
          <p:cNvPr id="7171" name="Group 3"/>
          <p:cNvGrpSpPr>
            <a:grpSpLocks/>
          </p:cNvGrpSpPr>
          <p:nvPr/>
        </p:nvGrpSpPr>
        <p:grpSpPr bwMode="auto">
          <a:xfrm>
            <a:off x="3175" y="4267200"/>
            <a:ext cx="9140825" cy="2590800"/>
            <a:chOff x="2" y="2688"/>
            <a:chExt cx="5758" cy="1632"/>
          </a:xfrm>
        </p:grpSpPr>
        <p:sp>
          <p:nvSpPr>
            <p:cNvPr id="7172" name="Freeform 4"/>
            <p:cNvSpPr>
              <a:spLocks/>
            </p:cNvSpPr>
            <p:nvPr/>
          </p:nvSpPr>
          <p:spPr bwMode="hidden">
            <a:xfrm>
              <a:off x="2" y="2688"/>
              <a:ext cx="5758" cy="1632"/>
            </a:xfrm>
            <a:custGeom>
              <a:avLst/>
              <a:gdLst>
                <a:gd name="T0" fmla="*/ 5830 w 5740"/>
                <a:gd name="T1" fmla="*/ 33 h 4316"/>
                <a:gd name="T2" fmla="*/ 0 w 5740"/>
                <a:gd name="T3" fmla="*/ 33 h 4316"/>
                <a:gd name="T4" fmla="*/ 0 w 5740"/>
                <a:gd name="T5" fmla="*/ 0 h 4316"/>
                <a:gd name="T6" fmla="*/ 5830 w 5740"/>
                <a:gd name="T7" fmla="*/ 0 h 4316"/>
                <a:gd name="T8" fmla="*/ 5830 w 5740"/>
                <a:gd name="T9" fmla="*/ 33 h 4316"/>
                <a:gd name="T10" fmla="*/ 5830 w 5740"/>
                <a:gd name="T11" fmla="*/ 33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73" name="Group 5"/>
            <p:cNvGrpSpPr>
              <a:grpSpLocks/>
            </p:cNvGrpSpPr>
            <p:nvPr userDrawn="1"/>
          </p:nvGrpSpPr>
          <p:grpSpPr bwMode="auto">
            <a:xfrm>
              <a:off x="3528" y="3715"/>
              <a:ext cx="792" cy="521"/>
              <a:chOff x="3527" y="3715"/>
              <a:chExt cx="792" cy="521"/>
            </a:xfrm>
          </p:grpSpPr>
          <p:sp>
            <p:nvSpPr>
              <p:cNvPr id="13107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p:spPr>
            <p:txBody>
              <a:bodyPr/>
              <a:lstStyle/>
              <a:p>
                <a:pPr>
                  <a:defRPr/>
                </a:pPr>
                <a:endParaRPr lang="en-US">
                  <a:solidFill>
                    <a:srgbClr val="FFFFFF"/>
                  </a:solidFill>
                  <a:latin typeface="VnTimes" pitchFamily="2" charset="0"/>
                  <a:cs typeface="+mn-cs"/>
                </a:endParaRPr>
              </a:p>
            </p:txBody>
          </p:sp>
          <p:sp>
            <p:nvSpPr>
              <p:cNvPr id="13107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13108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13108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13108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131083"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131084"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p:spPr>
            <p:txBody>
              <a:bodyPr/>
              <a:lstStyle/>
              <a:p>
                <a:pPr>
                  <a:defRPr/>
                </a:pPr>
                <a:endParaRPr lang="en-US">
                  <a:solidFill>
                    <a:srgbClr val="FFFFFF"/>
                  </a:solidFill>
                  <a:latin typeface="VnTimes" pitchFamily="2" charset="0"/>
                  <a:cs typeface="+mn-cs"/>
                </a:endParaRPr>
              </a:p>
            </p:txBody>
          </p:sp>
          <p:sp>
            <p:nvSpPr>
              <p:cNvPr id="131085"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131086"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p:spPr>
            <p:txBody>
              <a:bodyPr/>
              <a:lstStyle/>
              <a:p>
                <a:pPr>
                  <a:defRPr/>
                </a:pPr>
                <a:endParaRPr lang="en-US">
                  <a:solidFill>
                    <a:srgbClr val="FFFFFF"/>
                  </a:solidFill>
                  <a:latin typeface="VnTimes" pitchFamily="2" charset="0"/>
                  <a:cs typeface="+mn-cs"/>
                </a:endParaRPr>
              </a:p>
            </p:txBody>
          </p:sp>
          <p:sp>
            <p:nvSpPr>
              <p:cNvPr id="131087"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p:spPr>
            <p:txBody>
              <a:bodyPr/>
              <a:lstStyle/>
              <a:p>
                <a:pPr>
                  <a:defRPr/>
                </a:pPr>
                <a:endParaRPr lang="en-US">
                  <a:solidFill>
                    <a:srgbClr val="FFFFFF"/>
                  </a:solidFill>
                  <a:latin typeface="VnTimes" pitchFamily="2" charset="0"/>
                  <a:cs typeface="+mn-cs"/>
                </a:endParaRPr>
              </a:p>
            </p:txBody>
          </p:sp>
          <p:sp>
            <p:nvSpPr>
              <p:cNvPr id="13108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grpSp>
        <p:grpSp>
          <p:nvGrpSpPr>
            <p:cNvPr id="7174" name="Group 17"/>
            <p:cNvGrpSpPr>
              <a:grpSpLocks/>
            </p:cNvGrpSpPr>
            <p:nvPr userDrawn="1"/>
          </p:nvGrpSpPr>
          <p:grpSpPr bwMode="auto">
            <a:xfrm>
              <a:off x="1776" y="3631"/>
              <a:ext cx="1626" cy="683"/>
              <a:chOff x="1776" y="3631"/>
              <a:chExt cx="1626" cy="683"/>
            </a:xfrm>
          </p:grpSpPr>
          <p:sp>
            <p:nvSpPr>
              <p:cNvPr id="13109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p:spPr>
            <p:txBody>
              <a:bodyPr/>
              <a:lstStyle/>
              <a:p>
                <a:pPr>
                  <a:defRPr/>
                </a:pPr>
                <a:endParaRPr lang="en-US">
                  <a:solidFill>
                    <a:srgbClr val="FFFFFF"/>
                  </a:solidFill>
                  <a:latin typeface="VnTimes" pitchFamily="2" charset="0"/>
                  <a:cs typeface="+mn-cs"/>
                </a:endParaRPr>
              </a:p>
            </p:txBody>
          </p:sp>
          <p:sp>
            <p:nvSpPr>
              <p:cNvPr id="13109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p:spPr>
            <p:txBody>
              <a:bodyPr/>
              <a:lstStyle/>
              <a:p>
                <a:pPr>
                  <a:defRPr/>
                </a:pPr>
                <a:endParaRPr lang="en-US">
                  <a:solidFill>
                    <a:srgbClr val="FFFFFF"/>
                  </a:solidFill>
                  <a:latin typeface="VnTimes" pitchFamily="2" charset="0"/>
                  <a:cs typeface="+mn-cs"/>
                </a:endParaRPr>
              </a:p>
            </p:txBody>
          </p:sp>
          <p:sp>
            <p:nvSpPr>
              <p:cNvPr id="13109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p:spPr>
            <p:txBody>
              <a:bodyPr/>
              <a:lstStyle/>
              <a:p>
                <a:pPr>
                  <a:defRPr/>
                </a:pPr>
                <a:endParaRPr lang="en-US">
                  <a:solidFill>
                    <a:srgbClr val="FFFFFF"/>
                  </a:solidFill>
                  <a:latin typeface="VnTimes" pitchFamily="2" charset="0"/>
                  <a:cs typeface="+mn-cs"/>
                </a:endParaRPr>
              </a:p>
            </p:txBody>
          </p:sp>
          <p:sp>
            <p:nvSpPr>
              <p:cNvPr id="13109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13109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13109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13109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p:spPr>
            <p:txBody>
              <a:bodyPr/>
              <a:lstStyle/>
              <a:p>
                <a:pPr>
                  <a:defRPr/>
                </a:pPr>
                <a:endParaRPr lang="en-US">
                  <a:solidFill>
                    <a:srgbClr val="FFFFFF"/>
                  </a:solidFill>
                  <a:latin typeface="VnTimes" pitchFamily="2" charset="0"/>
                  <a:cs typeface="+mn-cs"/>
                </a:endParaRPr>
              </a:p>
            </p:txBody>
          </p:sp>
          <p:sp>
            <p:nvSpPr>
              <p:cNvPr id="13109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p:spPr>
            <p:txBody>
              <a:bodyPr/>
              <a:lstStyle/>
              <a:p>
                <a:pPr>
                  <a:defRPr/>
                </a:pPr>
                <a:endParaRPr lang="en-US">
                  <a:solidFill>
                    <a:srgbClr val="FFFFFF"/>
                  </a:solidFill>
                  <a:latin typeface="VnTimes" pitchFamily="2" charset="0"/>
                  <a:cs typeface="+mn-cs"/>
                </a:endParaRPr>
              </a:p>
            </p:txBody>
          </p:sp>
          <p:sp>
            <p:nvSpPr>
              <p:cNvPr id="131098"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131099"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p:spPr>
            <p:txBody>
              <a:bodyPr/>
              <a:lstStyle/>
              <a:p>
                <a:pPr>
                  <a:defRPr/>
                </a:pPr>
                <a:endParaRPr lang="en-US">
                  <a:solidFill>
                    <a:srgbClr val="FFFFFF"/>
                  </a:solidFill>
                  <a:latin typeface="VnTimes" pitchFamily="2" charset="0"/>
                  <a:cs typeface="+mn-cs"/>
                </a:endParaRPr>
              </a:p>
            </p:txBody>
          </p:sp>
          <p:sp>
            <p:nvSpPr>
              <p:cNvPr id="131100"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p:spPr>
            <p:txBody>
              <a:bodyPr/>
              <a:lstStyle/>
              <a:p>
                <a:pPr>
                  <a:defRPr/>
                </a:pPr>
                <a:endParaRPr lang="en-US">
                  <a:solidFill>
                    <a:srgbClr val="FFFFFF"/>
                  </a:solidFill>
                  <a:latin typeface="VnTimes" pitchFamily="2" charset="0"/>
                  <a:cs typeface="+mn-cs"/>
                </a:endParaRPr>
              </a:p>
            </p:txBody>
          </p:sp>
          <p:sp>
            <p:nvSpPr>
              <p:cNvPr id="131101"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7218"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9"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4"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131105"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131106"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7223"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75" name="Group 36"/>
            <p:cNvGrpSpPr>
              <a:grpSpLocks/>
            </p:cNvGrpSpPr>
            <p:nvPr userDrawn="1"/>
          </p:nvGrpSpPr>
          <p:grpSpPr bwMode="auto">
            <a:xfrm>
              <a:off x="4128" y="3360"/>
              <a:ext cx="1351" cy="821"/>
              <a:chOff x="4128" y="3360"/>
              <a:chExt cx="1351" cy="821"/>
            </a:xfrm>
          </p:grpSpPr>
          <p:sp>
            <p:nvSpPr>
              <p:cNvPr id="131109"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131110"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131111"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131112"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131113"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131114"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131115"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7196"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7"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p:spPr>
            <p:txBody>
              <a:bodyPr/>
              <a:lstStyle/>
              <a:p>
                <a:pPr>
                  <a:defRPr/>
                </a:pPr>
                <a:endParaRPr lang="en-US">
                  <a:solidFill>
                    <a:srgbClr val="FFFFFF"/>
                  </a:solidFill>
                  <a:latin typeface="VnTimes" pitchFamily="2" charset="0"/>
                  <a:cs typeface="+mn-cs"/>
                </a:endParaRPr>
              </a:p>
            </p:txBody>
          </p:sp>
          <p:sp>
            <p:nvSpPr>
              <p:cNvPr id="131118"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131119"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solidFill>
                    <a:srgbClr val="FFFFFF"/>
                  </a:solidFill>
                  <a:latin typeface="VnTimes" pitchFamily="2" charset="0"/>
                  <a:cs typeface="+mn-cs"/>
                </a:endParaRPr>
              </a:p>
            </p:txBody>
          </p:sp>
          <p:sp>
            <p:nvSpPr>
              <p:cNvPr id="13112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p:spPr>
            <p:txBody>
              <a:bodyPr/>
              <a:lstStyle/>
              <a:p>
                <a:pPr>
                  <a:defRPr/>
                </a:pPr>
                <a:endParaRPr lang="en-US">
                  <a:solidFill>
                    <a:srgbClr val="FFFFFF"/>
                  </a:solidFill>
                  <a:latin typeface="VnTimes" pitchFamily="2" charset="0"/>
                  <a:cs typeface="+mn-cs"/>
                </a:endParaRPr>
              </a:p>
            </p:txBody>
          </p:sp>
          <p:sp>
            <p:nvSpPr>
              <p:cNvPr id="13112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13112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13112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13112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solidFill>
                    <a:srgbClr val="FFFFFF"/>
                  </a:solidFill>
                  <a:latin typeface="VnTimes" pitchFamily="2" charset="0"/>
                  <a:cs typeface="+mn-cs"/>
                </a:endParaRPr>
              </a:p>
            </p:txBody>
          </p:sp>
          <p:sp>
            <p:nvSpPr>
              <p:cNvPr id="13112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a:defRPr/>
                </a:pPr>
                <a:endParaRPr lang="en-US">
                  <a:solidFill>
                    <a:srgbClr val="FFFFFF"/>
                  </a:solidFill>
                  <a:latin typeface="VnTimes" pitchFamily="2" charset="0"/>
                  <a:cs typeface="+mn-cs"/>
                </a:endParaRPr>
              </a:p>
            </p:txBody>
          </p:sp>
        </p:grpSp>
        <p:grpSp>
          <p:nvGrpSpPr>
            <p:cNvPr id="7176" name="Group 54"/>
            <p:cNvGrpSpPr>
              <a:grpSpLocks/>
            </p:cNvGrpSpPr>
            <p:nvPr userDrawn="1"/>
          </p:nvGrpSpPr>
          <p:grpSpPr bwMode="auto">
            <a:xfrm>
              <a:off x="5280" y="3024"/>
              <a:ext cx="425" cy="258"/>
              <a:chOff x="5280" y="3024"/>
              <a:chExt cx="425" cy="258"/>
            </a:xfrm>
          </p:grpSpPr>
          <p:sp>
            <p:nvSpPr>
              <p:cNvPr id="7177" name="Freeform 55"/>
              <p:cNvSpPr>
                <a:spLocks/>
              </p:cNvSpPr>
              <p:nvPr/>
            </p:nvSpPr>
            <p:spPr bwMode="hidden">
              <a:xfrm>
                <a:off x="5280" y="3186"/>
                <a:ext cx="383" cy="96"/>
              </a:xfrm>
              <a:custGeom>
                <a:avLst/>
                <a:gdLst>
                  <a:gd name="T0" fmla="*/ 214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4 w 382"/>
                  <a:gd name="T19" fmla="*/ 96 h 96"/>
                  <a:gd name="T20" fmla="*/ 268 w 382"/>
                  <a:gd name="T21" fmla="*/ 90 h 96"/>
                  <a:gd name="T22" fmla="*/ 316 w 382"/>
                  <a:gd name="T23" fmla="*/ 84 h 96"/>
                  <a:gd name="T24" fmla="*/ 357 w 382"/>
                  <a:gd name="T25" fmla="*/ 66 h 96"/>
                  <a:gd name="T26" fmla="*/ 387 w 382"/>
                  <a:gd name="T27" fmla="*/ 42 h 96"/>
                  <a:gd name="T28" fmla="*/ 381 w 382"/>
                  <a:gd name="T29" fmla="*/ 42 h 96"/>
                  <a:gd name="T30" fmla="*/ 351 w 382"/>
                  <a:gd name="T31" fmla="*/ 66 h 96"/>
                  <a:gd name="T32" fmla="*/ 310 w 382"/>
                  <a:gd name="T33" fmla="*/ 78 h 96"/>
                  <a:gd name="T34" fmla="*/ 268 w 382"/>
                  <a:gd name="T35" fmla="*/ 90 h 96"/>
                  <a:gd name="T36" fmla="*/ 214 w 382"/>
                  <a:gd name="T37" fmla="*/ 96 h 96"/>
                  <a:gd name="T38" fmla="*/ 214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60"/>
              <p:cNvSpPr>
                <a:spLocks/>
              </p:cNvSpPr>
              <p:nvPr/>
            </p:nvSpPr>
            <p:spPr bwMode="hidden">
              <a:xfrm>
                <a:off x="5489" y="3042"/>
                <a:ext cx="186" cy="210"/>
              </a:xfrm>
              <a:custGeom>
                <a:avLst/>
                <a:gdLst>
                  <a:gd name="T0" fmla="*/ 0 w 185"/>
                  <a:gd name="T1" fmla="*/ 6 h 210"/>
                  <a:gd name="T2" fmla="*/ 66 w 185"/>
                  <a:gd name="T3" fmla="*/ 12 h 210"/>
                  <a:gd name="T4" fmla="*/ 124 w 185"/>
                  <a:gd name="T5" fmla="*/ 36 h 210"/>
                  <a:gd name="T6" fmla="*/ 160 w 185"/>
                  <a:gd name="T7" fmla="*/ 72 h 210"/>
                  <a:gd name="T8" fmla="*/ 166 w 185"/>
                  <a:gd name="T9" fmla="*/ 90 h 210"/>
                  <a:gd name="T10" fmla="*/ 172 w 185"/>
                  <a:gd name="T11" fmla="*/ 114 h 210"/>
                  <a:gd name="T12" fmla="*/ 166 w 185"/>
                  <a:gd name="T13" fmla="*/ 138 h 210"/>
                  <a:gd name="T14" fmla="*/ 154 w 185"/>
                  <a:gd name="T15" fmla="*/ 162 h 210"/>
                  <a:gd name="T16" fmla="*/ 124 w 185"/>
                  <a:gd name="T17" fmla="*/ 180 h 210"/>
                  <a:gd name="T18" fmla="*/ 90 w 185"/>
                  <a:gd name="T19" fmla="*/ 198 h 210"/>
                  <a:gd name="T20" fmla="*/ 101 w 185"/>
                  <a:gd name="T21" fmla="*/ 210 h 210"/>
                  <a:gd name="T22" fmla="*/ 136 w 185"/>
                  <a:gd name="T23" fmla="*/ 192 h 210"/>
                  <a:gd name="T24" fmla="*/ 166 w 185"/>
                  <a:gd name="T25" fmla="*/ 168 h 210"/>
                  <a:gd name="T26" fmla="*/ 184 w 185"/>
                  <a:gd name="T27" fmla="*/ 144 h 210"/>
                  <a:gd name="T28" fmla="*/ 190 w 185"/>
                  <a:gd name="T29" fmla="*/ 114 h 210"/>
                  <a:gd name="T30" fmla="*/ 184 w 185"/>
                  <a:gd name="T31" fmla="*/ 90 h 210"/>
                  <a:gd name="T32" fmla="*/ 178 w 185"/>
                  <a:gd name="T33" fmla="*/ 66 h 210"/>
                  <a:gd name="T34" fmla="*/ 160 w 185"/>
                  <a:gd name="T35" fmla="*/ 48 h 210"/>
                  <a:gd name="T36" fmla="*/ 136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84" name="Group 62"/>
              <p:cNvGrpSpPr>
                <a:grpSpLocks/>
              </p:cNvGrpSpPr>
              <p:nvPr/>
            </p:nvGrpSpPr>
            <p:grpSpPr bwMode="auto">
              <a:xfrm>
                <a:off x="5381" y="3085"/>
                <a:ext cx="227" cy="132"/>
                <a:chOff x="5381" y="3085"/>
                <a:chExt cx="227" cy="132"/>
              </a:xfrm>
            </p:grpSpPr>
            <p:sp>
              <p:nvSpPr>
                <p:cNvPr id="718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en-US" altLang="en-US">
                    <a:solidFill>
                      <a:srgbClr val="FFFFFF"/>
                    </a:solidFill>
                    <a:latin typeface="VnTimes"/>
                  </a:endParaRPr>
                </a:p>
              </p:txBody>
            </p:sp>
            <p:sp>
              <p:nvSpPr>
                <p:cNvPr id="718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en-US" altLang="en-US">
                    <a:solidFill>
                      <a:srgbClr val="FFFFFF"/>
                    </a:solidFill>
                    <a:latin typeface="VnTimes"/>
                  </a:endParaRPr>
                </a:p>
              </p:txBody>
            </p:sp>
            <p:sp>
              <p:nvSpPr>
                <p:cNvPr id="718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en-US" altLang="en-US">
                    <a:solidFill>
                      <a:srgbClr val="FFFFFF"/>
                    </a:solidFill>
                    <a:latin typeface="VnTimes"/>
                  </a:endParaRPr>
                </a:p>
              </p:txBody>
            </p:sp>
            <p:sp>
              <p:nvSpPr>
                <p:cNvPr id="718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en-US" altLang="en-US">
                    <a:solidFill>
                      <a:srgbClr val="FFFFFF"/>
                    </a:solidFill>
                    <a:latin typeface="VnTimes"/>
                  </a:endParaRPr>
                </a:p>
              </p:txBody>
            </p:sp>
          </p:grpSp>
        </p:grpSp>
      </p:grpSp>
    </p:spTree>
  </p:cSld>
  <p:clrMap bg1="dk2" tx1="lt1" bg2="dk1" tx2="lt2" accent1="accent1" accent2="accent2" accent3="accent3" accent4="accent4" accent5="accent5" accent6="accent6" hlink="hlink" folHlink="folHlink"/>
  <p:sldLayoutIdLst>
    <p:sldLayoutId id="2147487006" r:id="rId1"/>
    <p:sldLayoutId id="2147486842" r:id="rId2"/>
    <p:sldLayoutId id="2147486843" r:id="rId3"/>
    <p:sldLayoutId id="2147486844" r:id="rId4"/>
    <p:sldLayoutId id="2147486845" r:id="rId5"/>
    <p:sldLayoutId id="2147486846" r:id="rId6"/>
    <p:sldLayoutId id="2147486847" r:id="rId7"/>
    <p:sldLayoutId id="2147486848" r:id="rId8"/>
    <p:sldLayoutId id="2147486849" r:id="rId9"/>
    <p:sldLayoutId id="2147486850" r:id="rId10"/>
    <p:sldLayoutId id="214748685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8195"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8196" name="日期占位符 3"/>
          <p:cNvSpPr>
            <a:spLocks noGrp="1"/>
          </p:cNvSpPr>
          <p:nvPr>
            <p:ph type="dt" sz="half" idx="2"/>
          </p:nvPr>
        </p:nvSpPr>
        <p:spPr bwMode="auto">
          <a:xfrm>
            <a:off x="628650" y="6356350"/>
            <a:ext cx="20574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Clr>
                <a:srgbClr val="000000"/>
              </a:buClr>
              <a:buFont typeface="Arial" pitchFamily="34" charset="0"/>
              <a:buNone/>
              <a:defRPr sz="900">
                <a:solidFill>
                  <a:srgbClr val="898989"/>
                </a:solidFill>
                <a:latin typeface="Arial" pitchFamily="34" charset="0"/>
                <a:sym typeface="Arial" pitchFamily="34" charset="0"/>
              </a:defRPr>
            </a:lvl1pPr>
          </a:lstStyle>
          <a:p>
            <a:pPr>
              <a:defRPr/>
            </a:pPr>
            <a:fld id="{4B946145-83C9-42A1-B3EA-4411B9FA77A6}" type="datetimeFigureOut">
              <a:rPr lang="zh-CN" altLang="en-US"/>
              <a:pPr>
                <a:defRPr/>
              </a:pPr>
              <a:t>2024/1/14</a:t>
            </a:fld>
            <a:endParaRPr lang="zh-CN" altLang="en-US"/>
          </a:p>
        </p:txBody>
      </p:sp>
      <p:sp>
        <p:nvSpPr>
          <p:cNvPr id="8197" name="页脚占位符 4"/>
          <p:cNvSpPr>
            <a:spLocks noGrp="1"/>
          </p:cNvSpPr>
          <p:nvPr>
            <p:ph type="ftr" sz="quarter" idx="3"/>
          </p:nvPr>
        </p:nvSpPr>
        <p:spPr bwMode="auto">
          <a:xfrm>
            <a:off x="3028950" y="6356350"/>
            <a:ext cx="30861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Clr>
                <a:srgbClr val="000000"/>
              </a:buClr>
              <a:buFont typeface="Arial" pitchFamily="34" charset="0"/>
              <a:buNone/>
              <a:defRPr sz="900">
                <a:solidFill>
                  <a:srgbClr val="898989"/>
                </a:solidFill>
                <a:latin typeface="Arial" pitchFamily="34" charset="0"/>
                <a:sym typeface="Arial" pitchFamily="34" charset="0"/>
              </a:defRPr>
            </a:lvl1pPr>
          </a:lstStyle>
          <a:p>
            <a:pPr>
              <a:defRPr/>
            </a:pPr>
            <a:endParaRPr lang="zh-CN" altLang="en-US"/>
          </a:p>
        </p:txBody>
      </p:sp>
      <p:sp>
        <p:nvSpPr>
          <p:cNvPr id="8198" name="灯片编号占位符 5"/>
          <p:cNvSpPr>
            <a:spLocks noGrp="1"/>
          </p:cNvSpPr>
          <p:nvPr>
            <p:ph type="sldNum" sz="quarter" idx="4"/>
          </p:nvPr>
        </p:nvSpPr>
        <p:spPr bwMode="auto">
          <a:xfrm>
            <a:off x="6457950" y="6356350"/>
            <a:ext cx="20574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Clr>
                <a:srgbClr val="000000"/>
              </a:buClr>
              <a:buFont typeface="Arial" panose="020B0604020202020204" pitchFamily="34" charset="0"/>
              <a:buNone/>
              <a:defRPr sz="900">
                <a:solidFill>
                  <a:srgbClr val="898989"/>
                </a:solidFill>
                <a:latin typeface="Arial" panose="020B0604020202020204" pitchFamily="34" charset="0"/>
                <a:cs typeface="等线"/>
                <a:sym typeface="Arial" panose="020B0604020202020204" pitchFamily="34" charset="0"/>
              </a:defRPr>
            </a:lvl1pPr>
          </a:lstStyle>
          <a:p>
            <a:fld id="{A5ED55B9-977C-4AFB-ACA2-5FAF2236968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7007" r:id="rId1"/>
    <p:sldLayoutId id="2147487008" r:id="rId2"/>
    <p:sldLayoutId id="2147487009" r:id="rId3"/>
    <p:sldLayoutId id="2147487010" r:id="rId4"/>
    <p:sldLayoutId id="2147487011" r:id="rId5"/>
    <p:sldLayoutId id="2147487012" r:id="rId6"/>
    <p:sldLayoutId id="2147487013" r:id="rId7"/>
    <p:sldLayoutId id="2147487014" r:id="rId8"/>
    <p:sldLayoutId id="2147487015" r:id="rId9"/>
    <p:sldLayoutId id="2147487016" r:id="rId10"/>
    <p:sldLayoutId id="2147487017" r:id="rId11"/>
  </p:sldLayoutIdLst>
  <p:transition spd="slow">
    <p:push dir="u"/>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a:defRPr>
      </a:lvl2pPr>
      <a:lvl3pPr algn="l" defTabSz="685800" rtl="0" eaLnBrk="0" fontAlgn="base" hangingPunct="0">
        <a:lnSpc>
          <a:spcPct val="90000"/>
        </a:lnSpc>
        <a:spcBef>
          <a:spcPct val="0"/>
        </a:spcBef>
        <a:spcAft>
          <a:spcPct val="0"/>
        </a:spcAft>
        <a:defRPr sz="3300">
          <a:solidFill>
            <a:schemeClr val="tx1"/>
          </a:solidFill>
          <a:latin typeface="等线 Light"/>
        </a:defRPr>
      </a:lvl3pPr>
      <a:lvl4pPr algn="l" defTabSz="685800" rtl="0" eaLnBrk="0" fontAlgn="base" hangingPunct="0">
        <a:lnSpc>
          <a:spcPct val="90000"/>
        </a:lnSpc>
        <a:spcBef>
          <a:spcPct val="0"/>
        </a:spcBef>
        <a:spcAft>
          <a:spcPct val="0"/>
        </a:spcAft>
        <a:defRPr sz="3300">
          <a:solidFill>
            <a:schemeClr val="tx1"/>
          </a:solidFill>
          <a:latin typeface="等线 Light"/>
        </a:defRPr>
      </a:lvl4pPr>
      <a:lvl5pPr algn="l" defTabSz="685800" rtl="0" eaLnBrk="0" fontAlgn="base" hangingPunct="0">
        <a:lnSpc>
          <a:spcPct val="90000"/>
        </a:lnSpc>
        <a:spcBef>
          <a:spcPct val="0"/>
        </a:spcBef>
        <a:spcAft>
          <a:spcPct val="0"/>
        </a:spcAft>
        <a:defRPr sz="3300">
          <a:solidFill>
            <a:schemeClr val="tx1"/>
          </a:solidFill>
          <a:latin typeface="等线 Light"/>
        </a:defRPr>
      </a:lvl5pPr>
      <a:lvl6pPr marL="457200" algn="l" defTabSz="685800" rtl="0" fontAlgn="base">
        <a:lnSpc>
          <a:spcPct val="90000"/>
        </a:lnSpc>
        <a:spcBef>
          <a:spcPct val="0"/>
        </a:spcBef>
        <a:spcAft>
          <a:spcPct val="0"/>
        </a:spcAft>
        <a:defRPr sz="3300">
          <a:solidFill>
            <a:schemeClr val="tx1"/>
          </a:solidFill>
          <a:latin typeface="等线 Light"/>
        </a:defRPr>
      </a:lvl6pPr>
      <a:lvl7pPr marL="914400" algn="l" defTabSz="685800" rtl="0" fontAlgn="base">
        <a:lnSpc>
          <a:spcPct val="90000"/>
        </a:lnSpc>
        <a:spcBef>
          <a:spcPct val="0"/>
        </a:spcBef>
        <a:spcAft>
          <a:spcPct val="0"/>
        </a:spcAft>
        <a:defRPr sz="3300">
          <a:solidFill>
            <a:schemeClr val="tx1"/>
          </a:solidFill>
          <a:latin typeface="等线 Light"/>
        </a:defRPr>
      </a:lvl7pPr>
      <a:lvl8pPr marL="1371600" algn="l" defTabSz="685800" rtl="0" fontAlgn="base">
        <a:lnSpc>
          <a:spcPct val="90000"/>
        </a:lnSpc>
        <a:spcBef>
          <a:spcPct val="0"/>
        </a:spcBef>
        <a:spcAft>
          <a:spcPct val="0"/>
        </a:spcAft>
        <a:defRPr sz="3300">
          <a:solidFill>
            <a:schemeClr val="tx1"/>
          </a:solidFill>
          <a:latin typeface="等线 Light"/>
        </a:defRPr>
      </a:lvl8pPr>
      <a:lvl9pPr marL="1828800" algn="l" defTabSz="685800" rtl="0" fontAlgn="base">
        <a:lnSpc>
          <a:spcPct val="90000"/>
        </a:lnSpc>
        <a:spcBef>
          <a:spcPct val="0"/>
        </a:spcBef>
        <a:spcAft>
          <a:spcPct val="0"/>
        </a:spcAft>
        <a:defRPr sz="3300">
          <a:solidFill>
            <a:schemeClr val="tx1"/>
          </a:solidFill>
          <a:latin typeface="等线 Light"/>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19"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9220" name="日期占位符 3"/>
          <p:cNvSpPr>
            <a:spLocks noGrp="1"/>
          </p:cNvSpPr>
          <p:nvPr>
            <p:ph type="dt" sz="half" idx="2"/>
          </p:nvPr>
        </p:nvSpPr>
        <p:spPr bwMode="auto">
          <a:xfrm>
            <a:off x="628650" y="6356350"/>
            <a:ext cx="20574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Clr>
                <a:srgbClr val="000000"/>
              </a:buClr>
              <a:buFont typeface="Arial" pitchFamily="34" charset="0"/>
              <a:buNone/>
              <a:defRPr sz="900">
                <a:solidFill>
                  <a:srgbClr val="898989"/>
                </a:solidFill>
                <a:latin typeface="Arial" pitchFamily="34" charset="0"/>
                <a:sym typeface="Arial" pitchFamily="34" charset="0"/>
              </a:defRPr>
            </a:lvl1pPr>
          </a:lstStyle>
          <a:p>
            <a:pPr>
              <a:defRPr/>
            </a:pPr>
            <a:fld id="{E76B5B43-99FC-451E-8E0B-49B5EE7F20D2}" type="datetimeFigureOut">
              <a:rPr lang="zh-CN" altLang="en-US"/>
              <a:pPr>
                <a:defRPr/>
              </a:pPr>
              <a:t>2024/1/14</a:t>
            </a:fld>
            <a:endParaRPr lang="zh-CN" altLang="en-US"/>
          </a:p>
        </p:txBody>
      </p:sp>
      <p:sp>
        <p:nvSpPr>
          <p:cNvPr id="9221" name="页脚占位符 4"/>
          <p:cNvSpPr>
            <a:spLocks noGrp="1"/>
          </p:cNvSpPr>
          <p:nvPr>
            <p:ph type="ftr" sz="quarter" idx="3"/>
          </p:nvPr>
        </p:nvSpPr>
        <p:spPr bwMode="auto">
          <a:xfrm>
            <a:off x="3028950" y="6356350"/>
            <a:ext cx="30861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Clr>
                <a:srgbClr val="000000"/>
              </a:buClr>
              <a:buFont typeface="Arial" pitchFamily="34" charset="0"/>
              <a:buNone/>
              <a:defRPr sz="900">
                <a:solidFill>
                  <a:srgbClr val="898989"/>
                </a:solidFill>
                <a:latin typeface="Arial" pitchFamily="34" charset="0"/>
                <a:sym typeface="Arial" pitchFamily="34" charset="0"/>
              </a:defRPr>
            </a:lvl1pPr>
          </a:lstStyle>
          <a:p>
            <a:pPr>
              <a:defRPr/>
            </a:pPr>
            <a:endParaRPr lang="zh-CN" altLang="en-US"/>
          </a:p>
        </p:txBody>
      </p:sp>
      <p:sp>
        <p:nvSpPr>
          <p:cNvPr id="9222" name="灯片编号占位符 5"/>
          <p:cNvSpPr>
            <a:spLocks noGrp="1"/>
          </p:cNvSpPr>
          <p:nvPr>
            <p:ph type="sldNum" sz="quarter" idx="4"/>
          </p:nvPr>
        </p:nvSpPr>
        <p:spPr bwMode="auto">
          <a:xfrm>
            <a:off x="6457950" y="6356350"/>
            <a:ext cx="20574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Clr>
                <a:srgbClr val="000000"/>
              </a:buClr>
              <a:buFont typeface="Arial" panose="020B0604020202020204" pitchFamily="34" charset="0"/>
              <a:buNone/>
              <a:defRPr sz="900">
                <a:solidFill>
                  <a:srgbClr val="898989"/>
                </a:solidFill>
                <a:latin typeface="Arial" panose="020B0604020202020204" pitchFamily="34" charset="0"/>
                <a:cs typeface="等线"/>
                <a:sym typeface="Arial" panose="020B0604020202020204" pitchFamily="34" charset="0"/>
              </a:defRPr>
            </a:lvl1pPr>
          </a:lstStyle>
          <a:p>
            <a:fld id="{C63BEBCA-D833-46E4-9C63-F41B6C2A928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7018" r:id="rId1"/>
    <p:sldLayoutId id="2147487019" r:id="rId2"/>
    <p:sldLayoutId id="2147487020" r:id="rId3"/>
    <p:sldLayoutId id="2147487021" r:id="rId4"/>
    <p:sldLayoutId id="2147487022" r:id="rId5"/>
    <p:sldLayoutId id="2147487023" r:id="rId6"/>
    <p:sldLayoutId id="2147487024" r:id="rId7"/>
    <p:sldLayoutId id="2147487025" r:id="rId8"/>
    <p:sldLayoutId id="2147487026" r:id="rId9"/>
    <p:sldLayoutId id="2147487027" r:id="rId10"/>
    <p:sldLayoutId id="2147487028" r:id="rId11"/>
  </p:sldLayoutIdLst>
  <p:transition spd="slow">
    <p:push dir="u"/>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a:defRPr>
      </a:lvl2pPr>
      <a:lvl3pPr algn="l" defTabSz="685800" rtl="0" eaLnBrk="0" fontAlgn="base" hangingPunct="0">
        <a:lnSpc>
          <a:spcPct val="90000"/>
        </a:lnSpc>
        <a:spcBef>
          <a:spcPct val="0"/>
        </a:spcBef>
        <a:spcAft>
          <a:spcPct val="0"/>
        </a:spcAft>
        <a:defRPr sz="3300">
          <a:solidFill>
            <a:schemeClr val="tx1"/>
          </a:solidFill>
          <a:latin typeface="等线 Light"/>
        </a:defRPr>
      </a:lvl3pPr>
      <a:lvl4pPr algn="l" defTabSz="685800" rtl="0" eaLnBrk="0" fontAlgn="base" hangingPunct="0">
        <a:lnSpc>
          <a:spcPct val="90000"/>
        </a:lnSpc>
        <a:spcBef>
          <a:spcPct val="0"/>
        </a:spcBef>
        <a:spcAft>
          <a:spcPct val="0"/>
        </a:spcAft>
        <a:defRPr sz="3300">
          <a:solidFill>
            <a:schemeClr val="tx1"/>
          </a:solidFill>
          <a:latin typeface="等线 Light"/>
        </a:defRPr>
      </a:lvl4pPr>
      <a:lvl5pPr algn="l" defTabSz="685800" rtl="0" eaLnBrk="0" fontAlgn="base" hangingPunct="0">
        <a:lnSpc>
          <a:spcPct val="90000"/>
        </a:lnSpc>
        <a:spcBef>
          <a:spcPct val="0"/>
        </a:spcBef>
        <a:spcAft>
          <a:spcPct val="0"/>
        </a:spcAft>
        <a:defRPr sz="3300">
          <a:solidFill>
            <a:schemeClr val="tx1"/>
          </a:solidFill>
          <a:latin typeface="等线 Light"/>
        </a:defRPr>
      </a:lvl5pPr>
      <a:lvl6pPr marL="457200" algn="l" defTabSz="685800" rtl="0" fontAlgn="base">
        <a:lnSpc>
          <a:spcPct val="90000"/>
        </a:lnSpc>
        <a:spcBef>
          <a:spcPct val="0"/>
        </a:spcBef>
        <a:spcAft>
          <a:spcPct val="0"/>
        </a:spcAft>
        <a:defRPr sz="3300">
          <a:solidFill>
            <a:schemeClr val="tx1"/>
          </a:solidFill>
          <a:latin typeface="等线 Light"/>
        </a:defRPr>
      </a:lvl6pPr>
      <a:lvl7pPr marL="914400" algn="l" defTabSz="685800" rtl="0" fontAlgn="base">
        <a:lnSpc>
          <a:spcPct val="90000"/>
        </a:lnSpc>
        <a:spcBef>
          <a:spcPct val="0"/>
        </a:spcBef>
        <a:spcAft>
          <a:spcPct val="0"/>
        </a:spcAft>
        <a:defRPr sz="3300">
          <a:solidFill>
            <a:schemeClr val="tx1"/>
          </a:solidFill>
          <a:latin typeface="等线 Light"/>
        </a:defRPr>
      </a:lvl7pPr>
      <a:lvl8pPr marL="1371600" algn="l" defTabSz="685800" rtl="0" fontAlgn="base">
        <a:lnSpc>
          <a:spcPct val="90000"/>
        </a:lnSpc>
        <a:spcBef>
          <a:spcPct val="0"/>
        </a:spcBef>
        <a:spcAft>
          <a:spcPct val="0"/>
        </a:spcAft>
        <a:defRPr sz="3300">
          <a:solidFill>
            <a:schemeClr val="tx1"/>
          </a:solidFill>
          <a:latin typeface="等线 Light"/>
        </a:defRPr>
      </a:lvl8pPr>
      <a:lvl9pPr marL="1828800" algn="l" defTabSz="685800" rtl="0" fontAlgn="base">
        <a:lnSpc>
          <a:spcPct val="90000"/>
        </a:lnSpc>
        <a:spcBef>
          <a:spcPct val="0"/>
        </a:spcBef>
        <a:spcAft>
          <a:spcPct val="0"/>
        </a:spcAft>
        <a:defRPr sz="3300">
          <a:solidFill>
            <a:schemeClr val="tx1"/>
          </a:solidFill>
          <a:latin typeface="等线 Light"/>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2.xml"/></Relationships>
</file>

<file path=ppt/slides/_rels/slide10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1.xml"/></Relationships>
</file>

<file path=ppt/slides/_rels/slide10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hyperlink" Target="https://vi.wikipedia.org/w/index.php?title=B%C4%83ng_H%E1%BB%93_di_s%E1%BB%B1_l%E1%BB%A5c&amp;action=edit&amp;redlink=1"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01.xml"/><Relationship Id="rId1" Type="http://schemas.openxmlformats.org/officeDocument/2006/relationships/vmlDrawing" Target="../drawings/vmlDrawing2.vml"/><Relationship Id="rId5" Type="http://schemas.openxmlformats.org/officeDocument/2006/relationships/image" Target="../media/image62.emf"/><Relationship Id="rId4" Type="http://schemas.openxmlformats.org/officeDocument/2006/relationships/oleObject" Target="../embeddings/oleObject2.bin"/></Relationships>
</file>

<file path=ppt/slides/_rels/slide1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0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1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50.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50.xml"/></Relationships>
</file>

<file path=ppt/slides/_rels/slide13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50.xml"/></Relationships>
</file>

<file path=ppt/slides/_rels/slide13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50.xml"/><Relationship Id="rId4" Type="http://schemas.openxmlformats.org/officeDocument/2006/relationships/image" Target="../media/image75.jpeg"/></Relationships>
</file>

<file path=ppt/slides/_rels/slide1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83.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50.xml"/></Relationships>
</file>

<file path=ppt/slides/_rels/slide1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5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4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6.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0.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0.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50.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0.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0.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3.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50.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50.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50.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50.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3.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png"/><Relationship Id="rId1" Type="http://schemas.openxmlformats.org/officeDocument/2006/relationships/slideLayout" Target="../slideLayouts/slideLayout250.xml"/><Relationship Id="rId4" Type="http://schemas.openxmlformats.org/officeDocument/2006/relationships/image" Target="../media/image37.jpeg"/></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4.png"/><Relationship Id="rId1" Type="http://schemas.openxmlformats.org/officeDocument/2006/relationships/slideLayout" Target="../slideLayouts/slideLayout250.xml"/><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jpeg"/><Relationship Id="rId1" Type="http://schemas.openxmlformats.org/officeDocument/2006/relationships/slideLayout" Target="../slideLayouts/slideLayout250.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1.jpeg"/><Relationship Id="rId1" Type="http://schemas.openxmlformats.org/officeDocument/2006/relationships/slideLayout" Target="../slideLayouts/slideLayout2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50.xml"/><Relationship Id="rId4" Type="http://schemas.openxmlformats.org/officeDocument/2006/relationships/image" Target="../media/image44.jpeg"/></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9.xml"/></Relationships>
</file>

<file path=ppt/slides/_rels/slide6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2.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9.jpe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jpeg"/><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0.xml"/></Relationships>
</file>

<file path=ppt/slides/_rels/slide9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9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1.xml"/></Relationships>
</file>

<file path=ppt/slides/_rels/slide9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0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1.xml"/><Relationship Id="rId1" Type="http://schemas.openxmlformats.org/officeDocument/2006/relationships/vmlDrawing" Target="../drawings/vmlDrawing1.vml"/><Relationship Id="rId4" Type="http://schemas.openxmlformats.org/officeDocument/2006/relationships/image" Target="../media/image5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47603" y="908720"/>
            <a:ext cx="7848794" cy="3826689"/>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800"/>
              </a:spcAft>
              <a:defRPr/>
            </a:pPr>
            <a:r>
              <a:rPr lang="en-US" sz="6000" b="1" dirty="0">
                <a:ln/>
                <a:latin typeface="Times New Roman" pitchFamily="18" charset="0"/>
                <a:ea typeface="Yu Mincho" panose="02020400000000000000" pitchFamily="18" charset="-128"/>
                <a:cs typeface="Times New Roman" pitchFamily="18" charset="0"/>
              </a:rPr>
              <a:t>BÀI 7</a:t>
            </a:r>
          </a:p>
          <a:p>
            <a:pPr algn="ctr" eaLnBrk="1" fontAlgn="auto" hangingPunct="1">
              <a:spcBef>
                <a:spcPts val="0"/>
              </a:spcBef>
              <a:spcAft>
                <a:spcPts val="800"/>
              </a:spcAft>
              <a:defRPr/>
            </a:pPr>
            <a:r>
              <a:rPr lang="en-US" sz="8800" b="1" dirty="0">
                <a:ln/>
                <a:solidFill>
                  <a:schemeClr val="accent2">
                    <a:lumMod val="75000"/>
                  </a:schemeClr>
                </a:solidFill>
                <a:latin typeface="Times New Roman" pitchFamily="18" charset="0"/>
                <a:ea typeface="Yu Mincho" panose="02020400000000000000" pitchFamily="18" charset="-128"/>
                <a:cs typeface="Times New Roman" pitchFamily="18" charset="0"/>
              </a:rPr>
              <a:t>ANH HÙNG VÀ NGHỆ SĨ</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33"/>
          <p:cNvSpPr>
            <a:spLocks noChangeArrowheads="1"/>
          </p:cNvSpPr>
          <p:nvPr/>
        </p:nvSpPr>
        <p:spPr bwMode="auto">
          <a:xfrm>
            <a:off x="539750" y="1238250"/>
            <a:ext cx="2463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dist" eaLnBrk="1" hangingPunct="1">
              <a:lnSpc>
                <a:spcPts val="5000"/>
              </a:lnSpc>
              <a:spcBef>
                <a:spcPct val="0"/>
              </a:spcBef>
              <a:buFontTx/>
              <a:buNone/>
            </a:pPr>
            <a:endParaRPr lang="en-US" altLang="en-US" sz="5400" b="1" noProof="1"/>
          </a:p>
        </p:txBody>
      </p:sp>
      <p:sp>
        <p:nvSpPr>
          <p:cNvPr id="18" name="TextBox 17"/>
          <p:cNvSpPr txBox="1">
            <a:spLocks noChangeArrowheads="1"/>
          </p:cNvSpPr>
          <p:nvPr/>
        </p:nvSpPr>
        <p:spPr bwMode="auto">
          <a:xfrm>
            <a:off x="539750" y="50800"/>
            <a:ext cx="7881938"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 typeface="Wingdings" panose="05000000000000000000" pitchFamily="2" charset="2"/>
              <a:buChar char=""/>
            </a:pPr>
            <a:r>
              <a:rPr lang="vi-VN" altLang="en-US" b="1">
                <a:latin typeface="Times New Roman" panose="02020603050405020304" pitchFamily="18" charset="0"/>
                <a:ea typeface="Yu Mincho"/>
                <a:cs typeface="Times New Roman" panose="02020603050405020304" pitchFamily="18" charset="0"/>
              </a:rPr>
              <a:t> Lắp ghép tác phẩm của Nguyễn Trãi và thể loại tương ứng</a:t>
            </a:r>
          </a:p>
        </p:txBody>
      </p:sp>
      <p:pic>
        <p:nvPicPr>
          <p:cNvPr id="2050" name="Picture 2" descr="C:\Users\Dell\Videos\bai-van-phan-tich-tac-pham-dai-cao-binh-ngo-cua-nguyen-trai-hay-nhat-3943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1473200"/>
            <a:ext cx="1778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Dell\Videos\tải xuống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4102100"/>
            <a:ext cx="17780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Dell\Videos\tho-chu-han-nguyen-trai-uc-trai-thi-ta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0825" y="1238250"/>
            <a:ext cx="19177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Users\Dell\Videos\21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825" y="4005263"/>
            <a:ext cx="19177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046413" y="1471613"/>
            <a:ext cx="2743200" cy="8921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solidFill>
                  <a:schemeClr val="tx1"/>
                </a:solidFill>
                <a:latin typeface="Times New Roman" pitchFamily="18" charset="0"/>
                <a:cs typeface="Times New Roman" pitchFamily="18" charset="0"/>
              </a:rPr>
              <a:t>Thơ</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lục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bát</a:t>
            </a:r>
            <a:r>
              <a:rPr lang="en-US" sz="3600" dirty="0">
                <a:solidFill>
                  <a:schemeClr val="tx1"/>
                </a:solidFill>
                <a:latin typeface="Times New Roman" pitchFamily="18" charset="0"/>
                <a:cs typeface="Times New Roman" pitchFamily="18" charset="0"/>
              </a:rPr>
              <a:t>)</a:t>
            </a:r>
          </a:p>
        </p:txBody>
      </p:sp>
      <p:sp>
        <p:nvSpPr>
          <p:cNvPr id="15" name="Rounded Rectangle 14"/>
          <p:cNvSpPr/>
          <p:nvPr/>
        </p:nvSpPr>
        <p:spPr>
          <a:xfrm>
            <a:off x="3046413" y="2805113"/>
            <a:ext cx="2743200" cy="8921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solidFill>
                  <a:schemeClr val="tx1"/>
                </a:solidFill>
                <a:latin typeface="Times New Roman" pitchFamily="18" charset="0"/>
                <a:cs typeface="Times New Roman" pitchFamily="18" charset="0"/>
              </a:rPr>
              <a:t>Thơ</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chữ</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Hán</a:t>
            </a:r>
            <a:endParaRPr lang="en-US" sz="3600" dirty="0">
              <a:solidFill>
                <a:schemeClr val="tx1"/>
              </a:solidFill>
              <a:latin typeface="Times New Roman" pitchFamily="18" charset="0"/>
              <a:cs typeface="Times New Roman" pitchFamily="18" charset="0"/>
            </a:endParaRPr>
          </a:p>
        </p:txBody>
      </p:sp>
      <p:sp>
        <p:nvSpPr>
          <p:cNvPr id="16" name="Rounded Rectangle 15"/>
          <p:cNvSpPr/>
          <p:nvPr/>
        </p:nvSpPr>
        <p:spPr>
          <a:xfrm>
            <a:off x="3046413" y="4102100"/>
            <a:ext cx="2743200" cy="8921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solidFill>
                  <a:schemeClr val="tx1"/>
                </a:solidFill>
                <a:latin typeface="Times New Roman" pitchFamily="18" charset="0"/>
                <a:cs typeface="Times New Roman" pitchFamily="18" charset="0"/>
              </a:rPr>
              <a:t>Thể</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cáo</a:t>
            </a:r>
            <a:endParaRPr lang="en-US" sz="3600" dirty="0">
              <a:solidFill>
                <a:schemeClr val="tx1"/>
              </a:solidFill>
              <a:latin typeface="Times New Roman" pitchFamily="18" charset="0"/>
              <a:cs typeface="Times New Roman" pitchFamily="18" charset="0"/>
            </a:endParaRPr>
          </a:p>
        </p:txBody>
      </p:sp>
      <p:sp>
        <p:nvSpPr>
          <p:cNvPr id="17" name="Rounded Rectangle 16"/>
          <p:cNvSpPr/>
          <p:nvPr/>
        </p:nvSpPr>
        <p:spPr>
          <a:xfrm>
            <a:off x="3046413" y="5386388"/>
            <a:ext cx="2743200" cy="8921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solidFill>
                  <a:schemeClr val="tx1"/>
                </a:solidFill>
                <a:latin typeface="Times New Roman" pitchFamily="18" charset="0"/>
                <a:cs typeface="Times New Roman" pitchFamily="18" charset="0"/>
              </a:rPr>
              <a:t>Thơ</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chữ</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Nôm</a:t>
            </a:r>
            <a:endParaRPr lang="en-US" sz="3600" dirty="0">
              <a:solidFill>
                <a:schemeClr val="tx1"/>
              </a:solidFill>
              <a:latin typeface="Times New Roman" pitchFamily="18" charset="0"/>
              <a:cs typeface="Times New Roman" pitchFamily="18" charset="0"/>
            </a:endParaRPr>
          </a:p>
        </p:txBody>
      </p:sp>
      <p:cxnSp>
        <p:nvCxnSpPr>
          <p:cNvPr id="9" name="Straight Arrow Connector 8"/>
          <p:cNvCxnSpPr>
            <a:cxnSpLocks/>
            <a:endCxn id="16" idx="1"/>
          </p:cNvCxnSpPr>
          <p:nvPr/>
        </p:nvCxnSpPr>
        <p:spPr>
          <a:xfrm>
            <a:off x="2454275" y="2047875"/>
            <a:ext cx="592138" cy="250031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endCxn id="2" idx="1"/>
          </p:cNvCxnSpPr>
          <p:nvPr/>
        </p:nvCxnSpPr>
        <p:spPr>
          <a:xfrm flipV="1">
            <a:off x="2454275" y="1917700"/>
            <a:ext cx="592138" cy="3273425"/>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23" name="Straight Arrow Connector 22"/>
          <p:cNvCxnSpPr>
            <a:cxnSpLocks/>
            <a:stCxn id="2052" idx="1"/>
            <a:endCxn id="15" idx="3"/>
          </p:cNvCxnSpPr>
          <p:nvPr/>
        </p:nvCxnSpPr>
        <p:spPr>
          <a:xfrm flipH="1">
            <a:off x="5789613" y="2244725"/>
            <a:ext cx="811212" cy="100647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053" idx="1"/>
            <a:endCxn id="17" idx="3"/>
          </p:cNvCxnSpPr>
          <p:nvPr/>
        </p:nvCxnSpPr>
        <p:spPr>
          <a:xfrm flipH="1">
            <a:off x="5789613" y="5092700"/>
            <a:ext cx="811212" cy="739775"/>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circle(in)">
                                      <p:cBhvr>
                                        <p:cTn id="25" dur="2000"/>
                                        <p:tgtEl>
                                          <p:spTgt spid="205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2053"/>
                                        </p:tgtEl>
                                        <p:attrNameLst>
                                          <p:attrName>style.visibility</p:attrName>
                                        </p:attrNameLst>
                                      </p:cBhvr>
                                      <p:to>
                                        <p:strVal val="visible"/>
                                      </p:to>
                                    </p:set>
                                    <p:animEffect transition="in" filter="wipe(down)">
                                      <p:cBhvr>
                                        <p:cTn id="30" dur="500"/>
                                        <p:tgtEl>
                                          <p:spTgt spid="205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2"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ntr" presetSubtype="21"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barn(inVertical)">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15" grpId="0" animBg="1"/>
      <p:bldP spid="16" grpId="0" animBg="1"/>
      <p:bldP spid="1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itle 1"/>
          <p:cNvSpPr>
            <a:spLocks noGrp="1"/>
          </p:cNvSpPr>
          <p:nvPr>
            <p:ph type="title"/>
          </p:nvPr>
        </p:nvSpPr>
        <p:spPr/>
        <p:txBody>
          <a:bodyPr/>
          <a:lstStyle/>
          <a:p>
            <a:pPr eaLnBrk="1" hangingPunct="1"/>
            <a:endParaRPr lang="en-US" altLang="en-US" smtClean="0"/>
          </a:p>
        </p:txBody>
      </p:sp>
      <p:sp>
        <p:nvSpPr>
          <p:cNvPr id="377859" name="Content Placeholder 2"/>
          <p:cNvSpPr>
            <a:spLocks noGrp="1"/>
          </p:cNvSpPr>
          <p:nvPr>
            <p:ph idx="1"/>
          </p:nvPr>
        </p:nvSpPr>
        <p:spPr/>
        <p:txBody>
          <a:bodyPr/>
          <a:lstStyle/>
          <a:p>
            <a:pPr eaLnBrk="1" hangingPunct="1"/>
            <a:endParaRPr lang="en-US" altLang="en-US" smtClean="0"/>
          </a:p>
        </p:txBody>
      </p:sp>
      <p:pic>
        <p:nvPicPr>
          <p:cNvPr id="377860" name="Picture 2" descr="C:\Users\Dell\Videos\images (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6988" y="963613"/>
          <a:ext cx="9144000" cy="5927725"/>
        </p:xfrm>
        <a:graphic>
          <a:graphicData uri="http://schemas.openxmlformats.org/drawingml/2006/table">
            <a:tbl>
              <a:tblPr firstRow="1" firstCol="1" bandRow="1"/>
              <a:tblGrid>
                <a:gridCol w="1007406">
                  <a:extLst>
                    <a:ext uri="{9D8B030D-6E8A-4147-A177-3AD203B41FA5}">
                      <a16:colId xmlns:a16="http://schemas.microsoft.com/office/drawing/2014/main" val="20000"/>
                    </a:ext>
                  </a:extLst>
                </a:gridCol>
                <a:gridCol w="2599951">
                  <a:extLst>
                    <a:ext uri="{9D8B030D-6E8A-4147-A177-3AD203B41FA5}">
                      <a16:colId xmlns:a16="http://schemas.microsoft.com/office/drawing/2014/main" val="20001"/>
                    </a:ext>
                  </a:extLst>
                </a:gridCol>
                <a:gridCol w="2539768">
                  <a:extLst>
                    <a:ext uri="{9D8B030D-6E8A-4147-A177-3AD203B41FA5}">
                      <a16:colId xmlns:a16="http://schemas.microsoft.com/office/drawing/2014/main" val="20002"/>
                    </a:ext>
                  </a:extLst>
                </a:gridCol>
                <a:gridCol w="2996874">
                  <a:extLst>
                    <a:ext uri="{9D8B030D-6E8A-4147-A177-3AD203B41FA5}">
                      <a16:colId xmlns:a16="http://schemas.microsoft.com/office/drawing/2014/main" val="20003"/>
                    </a:ext>
                  </a:extLst>
                </a:gridCol>
              </a:tblGrid>
              <a:tr h="58132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a:effectLst/>
                          <a:latin typeface="Times New Roman" pitchFamily="18" charset="0"/>
                          <a:cs typeface="Times New Roman" pitchFamily="18" charset="0"/>
                        </a:rPr>
                        <a:t>TIÊU CHÍ</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CẦN CỐ GẮNG</a:t>
                      </a:r>
                    </a:p>
                    <a:p>
                      <a:pPr algn="ctr">
                        <a:lnSpc>
                          <a:spcPct val="150000"/>
                        </a:lnSpc>
                        <a:spcAft>
                          <a:spcPts val="0"/>
                        </a:spcAft>
                      </a:pPr>
                      <a:r>
                        <a:rPr lang="en-US" sz="1200">
                          <a:effectLst/>
                          <a:latin typeface="Times New Roman" pitchFamily="18" charset="0"/>
                          <a:cs typeface="Times New Roman" pitchFamily="18" charset="0"/>
                        </a:rPr>
                        <a:t>(0 – 4 điểm)</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a:effectLst/>
                          <a:latin typeface="Times New Roman" pitchFamily="18" charset="0"/>
                          <a:cs typeface="Times New Roman" pitchFamily="18" charset="0"/>
                        </a:rPr>
                        <a:t>ĐÃ LÀM TỐT</a:t>
                      </a:r>
                    </a:p>
                    <a:p>
                      <a:pPr algn="ctr">
                        <a:lnSpc>
                          <a:spcPct val="150000"/>
                        </a:lnSpc>
                        <a:spcAft>
                          <a:spcPts val="0"/>
                        </a:spcAft>
                      </a:pPr>
                      <a:r>
                        <a:rPr lang="en-US" sz="1200" dirty="0">
                          <a:effectLst/>
                          <a:latin typeface="Times New Roman" pitchFamily="18" charset="0"/>
                          <a:cs typeface="Times New Roman" pitchFamily="18" charset="0"/>
                        </a:rPr>
                        <a:t>(5 – 7 điểm)</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RẤT XUẤT SẮC</a:t>
                      </a:r>
                    </a:p>
                    <a:p>
                      <a:pPr algn="ctr">
                        <a:lnSpc>
                          <a:spcPct val="150000"/>
                        </a:lnSpc>
                        <a:spcAft>
                          <a:spcPts val="0"/>
                        </a:spcAft>
                      </a:pPr>
                      <a:r>
                        <a:rPr lang="en-US" sz="1200">
                          <a:effectLst/>
                          <a:latin typeface="Times New Roman" pitchFamily="18" charset="0"/>
                          <a:cs typeface="Times New Roman" pitchFamily="18" charset="0"/>
                        </a:rPr>
                        <a:t>(8 – 10 điểm)</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0"/>
                  </a:ext>
                </a:extLst>
              </a:tr>
              <a:tr h="164612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err="1">
                          <a:effectLst/>
                          <a:latin typeface="Times New Roman" pitchFamily="18" charset="0"/>
                          <a:cs typeface="Times New Roman" pitchFamily="18" charset="0"/>
                        </a:rPr>
                        <a:t>Hình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thức</a:t>
                      </a:r>
                      <a:endParaRPr lang="en-US" sz="1200" dirty="0">
                        <a:effectLst/>
                        <a:latin typeface="Times New Roman" pitchFamily="18" charset="0"/>
                        <a:cs typeface="Times New Roman" pitchFamily="18" charset="0"/>
                      </a:endParaRPr>
                    </a:p>
                    <a:p>
                      <a:pPr algn="ctr">
                        <a:lnSpc>
                          <a:spcPct val="150000"/>
                        </a:lnSpc>
                        <a:spcAft>
                          <a:spcPts val="0"/>
                        </a:spcAft>
                      </a:pPr>
                      <a:r>
                        <a:rPr lang="en-US" sz="1200" dirty="0">
                          <a:effectLst/>
                          <a:latin typeface="Times New Roman" pitchFamily="18" charset="0"/>
                          <a:cs typeface="Times New Roman" pitchFamily="18" charset="0"/>
                        </a:rPr>
                        <a:t>(2 </a:t>
                      </a:r>
                      <a:r>
                        <a:rPr lang="en-US" sz="1200" dirty="0" err="1">
                          <a:effectLst/>
                          <a:latin typeface="Times New Roman" pitchFamily="18" charset="0"/>
                          <a:cs typeface="Times New Roman" pitchFamily="18" charset="0"/>
                        </a:rPr>
                        <a:t>điểm</a:t>
                      </a:r>
                      <a:r>
                        <a:rPr lang="en-US" sz="1200" dirty="0">
                          <a:effectLst/>
                          <a:latin typeface="Times New Roman" pitchFamily="18" charset="0"/>
                          <a:cs typeface="Times New Roman" pitchFamily="18" charset="0"/>
                        </a:rPr>
                        <a:t>)</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0 điểm </a:t>
                      </a:r>
                    </a:p>
                    <a:p>
                      <a:pPr algn="just">
                        <a:lnSpc>
                          <a:spcPct val="150000"/>
                        </a:lnSpc>
                        <a:spcAft>
                          <a:spcPts val="0"/>
                        </a:spcAft>
                      </a:pPr>
                      <a:r>
                        <a:rPr lang="en-US" sz="1200" dirty="0">
                          <a:effectLst/>
                          <a:latin typeface="Times New Roman" pitchFamily="18" charset="0"/>
                          <a:cs typeface="Times New Roman" pitchFamily="18" charset="0"/>
                        </a:rPr>
                        <a:t>Bài </a:t>
                      </a:r>
                      <a:r>
                        <a:rPr lang="en-US" sz="1200" dirty="0" err="1">
                          <a:effectLst/>
                          <a:latin typeface="Times New Roman" pitchFamily="18" charset="0"/>
                          <a:cs typeface="Times New Roman" pitchFamily="18" charset="0"/>
                        </a:rPr>
                        <a:t>làm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sơ</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sài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trình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bày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cẩu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thả</a:t>
                      </a:r>
                      <a:endParaRPr lang="en-US" sz="1200" dirty="0">
                        <a:effectLst/>
                        <a:latin typeface="Times New Roman" pitchFamily="18" charset="0"/>
                        <a:cs typeface="Times New Roman" pitchFamily="18" charset="0"/>
                      </a:endParaRPr>
                    </a:p>
                    <a:p>
                      <a:pPr algn="just">
                        <a:lnSpc>
                          <a:spcPct val="150000"/>
                        </a:lnSpc>
                        <a:spcAft>
                          <a:spcPts val="0"/>
                        </a:spcAft>
                      </a:pPr>
                      <a:r>
                        <a:rPr lang="en-US" sz="1200" dirty="0">
                          <a:effectLst/>
                          <a:latin typeface="Times New Roman" pitchFamily="18" charset="0"/>
                          <a:cs typeface="Times New Roman" pitchFamily="18" charset="0"/>
                        </a:rPr>
                        <a:t>Sai lỗi </a:t>
                      </a:r>
                      <a:r>
                        <a:rPr lang="en-US" sz="1200" dirty="0" err="1">
                          <a:effectLst/>
                          <a:latin typeface="Times New Roman" pitchFamily="18" charset="0"/>
                          <a:cs typeface="Times New Roman" pitchFamily="18" charset="0"/>
                        </a:rPr>
                        <a:t>chính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tả</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điểm</a:t>
                      </a:r>
                    </a:p>
                    <a:p>
                      <a:pPr algn="just">
                        <a:lnSpc>
                          <a:spcPct val="150000"/>
                        </a:lnSpc>
                        <a:spcAft>
                          <a:spcPts val="0"/>
                        </a:spcAft>
                      </a:pPr>
                      <a:r>
                        <a:rPr lang="en-US" sz="1200" dirty="0">
                          <a:effectLst/>
                          <a:latin typeface="Times New Roman" pitchFamily="18" charset="0"/>
                          <a:cs typeface="Times New Roman" pitchFamily="18" charset="0"/>
                        </a:rPr>
                        <a:t>Bài </a:t>
                      </a:r>
                      <a:r>
                        <a:rPr lang="en-US" sz="1200" dirty="0" err="1">
                          <a:effectLst/>
                          <a:latin typeface="Times New Roman" pitchFamily="18" charset="0"/>
                          <a:cs typeface="Times New Roman" pitchFamily="18" charset="0"/>
                        </a:rPr>
                        <a:t>làm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đẩy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chỉn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chu</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bày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cẩn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thận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a:effectLst/>
                          <a:latin typeface="Times New Roman" pitchFamily="18" charset="0"/>
                          <a:cs typeface="Times New Roman" pitchFamily="18" charset="0"/>
                        </a:rPr>
                        <a:t>Không có lỗi </a:t>
                      </a:r>
                      <a:r>
                        <a:rPr lang="en-US" sz="1200" dirty="0" err="1">
                          <a:effectLst/>
                          <a:latin typeface="Times New Roman" pitchFamily="18" charset="0"/>
                          <a:cs typeface="Times New Roman" pitchFamily="18" charset="0"/>
                        </a:rPr>
                        <a:t>chính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tả</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2 điểm </a:t>
                      </a:r>
                    </a:p>
                    <a:p>
                      <a:pPr algn="just">
                        <a:lnSpc>
                          <a:spcPct val="150000"/>
                        </a:lnSpc>
                        <a:spcAft>
                          <a:spcPts val="0"/>
                        </a:spcAft>
                      </a:pPr>
                      <a:r>
                        <a:rPr lang="en-US" sz="1200">
                          <a:effectLst/>
                          <a:latin typeface="Times New Roman" pitchFamily="18" charset="0"/>
                          <a:cs typeface="Times New Roman" pitchFamily="18" charset="0"/>
                        </a:rPr>
                        <a:t>Bài làm tương đối đẩy đủ, chỉn chu </a:t>
                      </a:r>
                    </a:p>
                    <a:p>
                      <a:pPr algn="just">
                        <a:lnSpc>
                          <a:spcPct val="150000"/>
                        </a:lnSpc>
                        <a:spcAft>
                          <a:spcPts val="0"/>
                        </a:spcAft>
                      </a:pPr>
                      <a:r>
                        <a:rPr lang="en-US" sz="1200">
                          <a:effectLst/>
                          <a:latin typeface="Times New Roman" pitchFamily="18" charset="0"/>
                          <a:cs typeface="Times New Roman" pitchFamily="18" charset="0"/>
                        </a:rPr>
                        <a:t>Trình bày cẩn thận </a:t>
                      </a:r>
                    </a:p>
                    <a:p>
                      <a:pPr algn="just">
                        <a:lnSpc>
                          <a:spcPct val="150000"/>
                        </a:lnSpc>
                        <a:spcAft>
                          <a:spcPts val="0"/>
                        </a:spcAft>
                      </a:pPr>
                      <a:r>
                        <a:rPr lang="en-US" sz="1200">
                          <a:effectLst/>
                          <a:latin typeface="Times New Roman" pitchFamily="18" charset="0"/>
                          <a:cs typeface="Times New Roman" pitchFamily="18" charset="0"/>
                        </a:rPr>
                        <a:t>Không có lỗi chính tả</a:t>
                      </a:r>
                    </a:p>
                    <a:p>
                      <a:pPr algn="just">
                        <a:lnSpc>
                          <a:spcPct val="150000"/>
                        </a:lnSpc>
                        <a:spcAft>
                          <a:spcPts val="0"/>
                        </a:spcAft>
                      </a:pPr>
                      <a:r>
                        <a:rPr lang="en-US" sz="1200">
                          <a:effectLst/>
                          <a:latin typeface="Times New Roman" pitchFamily="18" charset="0"/>
                          <a:cs typeface="Times New Roman" pitchFamily="18" charset="0"/>
                        </a:rPr>
                        <a:t>Có sự sáng tạo</a:t>
                      </a:r>
                    </a:p>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1"/>
                  </a:ext>
                </a:extLst>
              </a:tr>
              <a:tr h="15185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Nội dung</a:t>
                      </a:r>
                    </a:p>
                    <a:p>
                      <a:pPr algn="ctr">
                        <a:lnSpc>
                          <a:spcPct val="150000"/>
                        </a:lnSpc>
                        <a:spcAft>
                          <a:spcPts val="0"/>
                        </a:spcAft>
                      </a:pPr>
                      <a:r>
                        <a:rPr lang="en-US" sz="1200">
                          <a:effectLst/>
                          <a:latin typeface="Times New Roman" pitchFamily="18" charset="0"/>
                          <a:cs typeface="Times New Roman" pitchFamily="18" charset="0"/>
                        </a:rPr>
                        <a:t>(6 điểm)</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1 - 3 điểm</a:t>
                      </a:r>
                    </a:p>
                    <a:p>
                      <a:pPr algn="just">
                        <a:lnSpc>
                          <a:spcPct val="150000"/>
                        </a:lnSpc>
                        <a:spcAft>
                          <a:spcPts val="0"/>
                        </a:spcAft>
                      </a:pPr>
                      <a:r>
                        <a:rPr lang="en-US" sz="1200" dirty="0">
                          <a:effectLst/>
                          <a:latin typeface="Times New Roman" pitchFamily="18" charset="0"/>
                          <a:cs typeface="Times New Roman" pitchFamily="18" charset="0"/>
                        </a:rPr>
                        <a:t>Chưa </a:t>
                      </a: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lơi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trọng tâm </a:t>
                      </a:r>
                    </a:p>
                    <a:p>
                      <a:pPr algn="just">
                        <a:lnSpc>
                          <a:spcPct val="150000"/>
                        </a:lnSpc>
                        <a:spcAft>
                          <a:spcPts val="0"/>
                        </a:spcAft>
                      </a:pPr>
                      <a:r>
                        <a:rPr lang="en-US" sz="1200" dirty="0">
                          <a:effectLst/>
                          <a:latin typeface="Times New Roman" pitchFamily="18" charset="0"/>
                          <a:cs typeface="Times New Roman" pitchFamily="18" charset="0"/>
                        </a:rPr>
                        <a:t>Không </a:t>
                      </a: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hết</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a:effectLst/>
                          <a:latin typeface="Times New Roman" pitchFamily="18" charset="0"/>
                          <a:cs typeface="Times New Roman" pitchFamily="18" charset="0"/>
                        </a:rPr>
                        <a:t>Nội dung </a:t>
                      </a:r>
                      <a:r>
                        <a:rPr lang="en-US" sz="1200" dirty="0" err="1">
                          <a:effectLst/>
                          <a:latin typeface="Times New Roman" pitchFamily="18" charset="0"/>
                          <a:cs typeface="Times New Roman" pitchFamily="18" charset="0"/>
                        </a:rPr>
                        <a:t>sơ</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sài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mới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dừng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lại</a:t>
                      </a:r>
                      <a:r>
                        <a:rPr lang="en-US" sz="1200" dirty="0">
                          <a:effectLst/>
                          <a:latin typeface="Times New Roman" pitchFamily="18" charset="0"/>
                          <a:cs typeface="Times New Roman" pitchFamily="18" charset="0"/>
                        </a:rPr>
                        <a:t> ở </a:t>
                      </a:r>
                      <a:r>
                        <a:rPr lang="en-US" sz="1200" dirty="0" err="1">
                          <a:effectLst/>
                          <a:latin typeface="Times New Roman" pitchFamily="18" charset="0"/>
                          <a:cs typeface="Times New Roman" pitchFamily="18" charset="0"/>
                        </a:rPr>
                        <a:t>mức</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biết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và</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diện</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4 – 5 điểm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đầy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trọng tâm</a:t>
                      </a:r>
                    </a:p>
                    <a:p>
                      <a:pPr algn="just">
                        <a:lnSpc>
                          <a:spcPct val="150000"/>
                        </a:lnSpc>
                        <a:spcAft>
                          <a:spcPts val="0"/>
                        </a:spcAft>
                      </a:pPr>
                      <a:r>
                        <a:rPr lang="en-US" sz="1200" dirty="0">
                          <a:effectLst/>
                          <a:latin typeface="Times New Roman" pitchFamily="18" charset="0"/>
                          <a:cs typeface="Times New Roman" pitchFamily="18" charset="0"/>
                        </a:rPr>
                        <a:t>Có </a:t>
                      </a:r>
                      <a:r>
                        <a:rPr lang="en-US" sz="1200" dirty="0" err="1">
                          <a:effectLst/>
                          <a:latin typeface="Times New Roman" pitchFamily="18" charset="0"/>
                          <a:cs typeface="Times New Roman" pitchFamily="18" charset="0"/>
                        </a:rPr>
                        <a:t>ít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nhất</a:t>
                      </a:r>
                      <a:r>
                        <a:rPr lang="en-US" sz="1200" dirty="0">
                          <a:effectLst/>
                          <a:latin typeface="Times New Roman" pitchFamily="18" charset="0"/>
                          <a:cs typeface="Times New Roman" pitchFamily="18" charset="0"/>
                        </a:rPr>
                        <a:t> 1 – 2 ý </a:t>
                      </a:r>
                      <a:r>
                        <a:rPr lang="en-US" sz="1200" dirty="0" err="1">
                          <a:effectLst/>
                          <a:latin typeface="Times New Roman" pitchFamily="18" charset="0"/>
                          <a:cs typeface="Times New Roman" pitchFamily="18" charset="0"/>
                        </a:rPr>
                        <a:t>mở</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rộng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nâng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cao</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6 điểm</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đầy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trọng tâm</a:t>
                      </a:r>
                    </a:p>
                    <a:p>
                      <a:pPr algn="just">
                        <a:lnSpc>
                          <a:spcPct val="150000"/>
                        </a:lnSpc>
                        <a:spcAft>
                          <a:spcPts val="0"/>
                        </a:spcAft>
                      </a:pPr>
                      <a:r>
                        <a:rPr lang="en-US" sz="1200" dirty="0">
                          <a:effectLst/>
                          <a:latin typeface="Times New Roman" pitchFamily="18" charset="0"/>
                          <a:cs typeface="Times New Roman" pitchFamily="18" charset="0"/>
                        </a:rPr>
                        <a:t>Có nhiều hơn 2 ý </a:t>
                      </a:r>
                      <a:r>
                        <a:rPr lang="en-US" sz="1200" dirty="0" err="1">
                          <a:effectLst/>
                          <a:latin typeface="Times New Roman" pitchFamily="18" charset="0"/>
                          <a:cs typeface="Times New Roman" pitchFamily="18" charset="0"/>
                        </a:rPr>
                        <a:t>mở</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rộng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nâng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cao</a:t>
                      </a:r>
                      <a:endParaRPr lang="en-US" sz="1200" dirty="0">
                        <a:effectLst/>
                        <a:latin typeface="Times New Roman" pitchFamily="18" charset="0"/>
                        <a:cs typeface="Times New Roman" pitchFamily="18" charset="0"/>
                      </a:endParaRPr>
                    </a:p>
                    <a:p>
                      <a:pPr algn="just">
                        <a:lnSpc>
                          <a:spcPct val="150000"/>
                        </a:lnSpc>
                        <a:spcAft>
                          <a:spcPts val="0"/>
                        </a:spcAft>
                      </a:pPr>
                      <a:r>
                        <a:rPr lang="en-US" sz="1200" dirty="0">
                          <a:effectLst/>
                          <a:latin typeface="Times New Roman" pitchFamily="18" charset="0"/>
                          <a:cs typeface="Times New Roman" pitchFamily="18" charset="0"/>
                        </a:rPr>
                        <a:t>Có sự </a:t>
                      </a:r>
                      <a:r>
                        <a:rPr lang="en-US" sz="1200" dirty="0" err="1">
                          <a:effectLst/>
                          <a:latin typeface="Times New Roman" pitchFamily="18" charset="0"/>
                          <a:cs typeface="Times New Roman" pitchFamily="18" charset="0"/>
                        </a:rPr>
                        <a:t>sáng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tạo</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2"/>
                  </a:ext>
                </a:extLst>
              </a:tr>
              <a:tr h="16003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Hiệu quả nhóm</a:t>
                      </a:r>
                    </a:p>
                    <a:p>
                      <a:pPr algn="ctr">
                        <a:lnSpc>
                          <a:spcPct val="150000"/>
                        </a:lnSpc>
                        <a:spcAft>
                          <a:spcPts val="0"/>
                        </a:spcAft>
                      </a:pPr>
                      <a:r>
                        <a:rPr lang="en-US" sz="1200">
                          <a:effectLst/>
                          <a:latin typeface="Times New Roman" pitchFamily="18" charset="0"/>
                          <a:cs typeface="Times New Roman" pitchFamily="18" charset="0"/>
                        </a:rPr>
                        <a:t>(2 điểm)</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0 điểm </a:t>
                      </a:r>
                    </a:p>
                    <a:p>
                      <a:pPr algn="just">
                        <a:lnSpc>
                          <a:spcPct val="150000"/>
                        </a:lnSpc>
                        <a:spcAft>
                          <a:spcPts val="0"/>
                        </a:spcAft>
                      </a:pPr>
                      <a:r>
                        <a:rPr lang="en-US" sz="1200" dirty="0">
                          <a:effectLst/>
                          <a:latin typeface="Times New Roman" pitchFamily="18" charset="0"/>
                          <a:cs typeface="Times New Roman" pitchFamily="18" charset="0"/>
                        </a:rPr>
                        <a:t>Các thành viên chưa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kết </a:t>
                      </a:r>
                      <a:r>
                        <a:rPr lang="en-US" sz="1200" dirty="0" err="1">
                          <a:effectLst/>
                          <a:latin typeface="Times New Roman" pitchFamily="18" charset="0"/>
                          <a:cs typeface="Times New Roman" pitchFamily="18" charset="0"/>
                        </a:rPr>
                        <a:t>chặt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chẽ</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trên</a:t>
                      </a:r>
                      <a:r>
                        <a:rPr lang="en-US" sz="1200" dirty="0">
                          <a:effectLst/>
                          <a:latin typeface="Times New Roman" pitchFamily="18" charset="0"/>
                          <a:cs typeface="Times New Roman" pitchFamily="18" charset="0"/>
                        </a:rPr>
                        <a:t> 2 thành viên không tham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điểm </a:t>
                      </a:r>
                    </a:p>
                    <a:p>
                      <a:pPr algn="just">
                        <a:lnSpc>
                          <a:spcPct val="150000"/>
                        </a:lnSpc>
                        <a:spcAft>
                          <a:spcPts val="0"/>
                        </a:spcAft>
                      </a:pP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kết, có </a:t>
                      </a:r>
                      <a:r>
                        <a:rPr lang="en-US" sz="1200" dirty="0" err="1">
                          <a:effectLst/>
                          <a:latin typeface="Times New Roman" pitchFamily="18" charset="0"/>
                          <a:cs typeface="Times New Roman" pitchFamily="18" charset="0"/>
                        </a:rPr>
                        <a:t>tranh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luận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nhưng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đến</a:t>
                      </a:r>
                      <a:r>
                        <a:rPr lang="en-US" sz="1200" dirty="0">
                          <a:effectLst/>
                          <a:latin typeface="Times New Roman" pitchFamily="18" charset="0"/>
                          <a:cs typeface="Times New Roman" pitchFamily="18" charset="0"/>
                        </a:rPr>
                        <a:t> thông </a:t>
                      </a:r>
                      <a:r>
                        <a:rPr lang="en-US" sz="1200" dirty="0" err="1">
                          <a:effectLst/>
                          <a:latin typeface="Times New Roman" pitchFamily="18" charset="0"/>
                          <a:cs typeface="Times New Roman" pitchFamily="18" charset="0"/>
                        </a:rPr>
                        <a:t>nhát</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1 thành viên không tham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2 </a:t>
                      </a:r>
                      <a:r>
                        <a:rPr lang="en-US" sz="1200" dirty="0" err="1">
                          <a:effectLst/>
                          <a:latin typeface="Times New Roman" pitchFamily="18" charset="0"/>
                          <a:cs typeface="Times New Roman" pitchFamily="18" charset="0"/>
                        </a:rPr>
                        <a:t>điểm</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kết</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Có</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sự</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đồng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thuận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và</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nhiều</a:t>
                      </a:r>
                      <a:r>
                        <a:rPr lang="en-US" sz="1200" dirty="0">
                          <a:effectLst/>
                          <a:latin typeface="Times New Roman" pitchFamily="18" charset="0"/>
                          <a:cs typeface="Times New Roman" pitchFamily="18" charset="0"/>
                        </a:rPr>
                        <a:t> ý </a:t>
                      </a:r>
                      <a:r>
                        <a:rPr lang="en-US" sz="1200" dirty="0" err="1">
                          <a:effectLst/>
                          <a:latin typeface="Times New Roman" pitchFamily="18" charset="0"/>
                          <a:cs typeface="Times New Roman" pitchFamily="18" charset="0"/>
                        </a:rPr>
                        <a:t>tưởng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khác</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biệt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tạo</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Toàn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bộ</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thành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viên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đều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tham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động</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3"/>
                  </a:ext>
                </a:extLst>
              </a:tr>
              <a:tr h="2906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Điểm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4"/>
                  </a:ext>
                </a:extLst>
              </a:tr>
              <a:tr h="2906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TỔNG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6" name="กล่องข้อความ 7"/>
          <p:cNvSpPr txBox="1">
            <a:spLocks noChangeArrowheads="1"/>
          </p:cNvSpPr>
          <p:nvPr/>
        </p:nvSpPr>
        <p:spPr bwMode="auto">
          <a:xfrm>
            <a:off x="606425" y="30480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RUBIC ĐÁNH GIÁ THẢO LUẬN 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Number Placeholder 5"/>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F39DC7E-0055-458A-A24A-A1A629691163}" type="slidenum">
              <a:rPr lang="en-US" altLang="en-US" sz="1400">
                <a:solidFill>
                  <a:srgbClr val="000000"/>
                </a:solidFill>
              </a:rPr>
              <a:pPr>
                <a:spcBef>
                  <a:spcPct val="0"/>
                </a:spcBef>
                <a:buFontTx/>
                <a:buNone/>
              </a:pPr>
              <a:t>101</a:t>
            </a:fld>
            <a:endParaRPr lang="en-US" altLang="en-US" sz="1400">
              <a:solidFill>
                <a:srgbClr val="000000"/>
              </a:solidFill>
            </a:endParaRPr>
          </a:p>
        </p:txBody>
      </p:sp>
      <p:pic>
        <p:nvPicPr>
          <p:cNvPr id="3788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5680075" y="1752600"/>
            <a:ext cx="3505200" cy="2840038"/>
          </a:xfrm>
          <a:prstGeom prst="wedgeEllipseCallout">
            <a:avLst>
              <a:gd name="adj1" fmla="val -71839"/>
              <a:gd name="adj2" fmla="val 879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err="1">
                <a:solidFill>
                  <a:srgbClr val="000000"/>
                </a:solidFill>
                <a:latin typeface="Times New Roman" pitchFamily="18" charset="0"/>
                <a:cs typeface="Times New Roman" pitchFamily="18" charset="0"/>
              </a:rPr>
              <a:t>Em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nhận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thấy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tâm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thế</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đón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cảnh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hè</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thơ</a:t>
            </a:r>
            <a:r>
              <a:rPr lang="en-US" sz="2800" dirty="0">
                <a:solidFill>
                  <a:srgbClr val="000000"/>
                </a:solidFill>
                <a:latin typeface="Times New Roman" pitchFamily="18" charset="0"/>
                <a:cs typeface="Times New Roman" pitchFamily="18" charset="0"/>
              </a:rPr>
              <a:t> ở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đầu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như</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thế</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nào</a:t>
            </a:r>
            <a:r>
              <a:rPr lang="en-US" sz="2800" dirty="0">
                <a:solidFill>
                  <a:srgbClr val="000000"/>
                </a:solidFill>
                <a:latin typeface="Times New Roman" pitchFamily="18" charset="0"/>
                <a:cs typeface="Times New Roman" pitchFamily="18" charset="0"/>
              </a:rPr>
              <a:t>?</a:t>
            </a:r>
          </a:p>
        </p:txBody>
      </p:sp>
      <p:sp>
        <p:nvSpPr>
          <p:cNvPr id="378885" name="Rectangle 3"/>
          <p:cNvSpPr txBox="1">
            <a:spLocks noChangeArrowheads="1"/>
          </p:cNvSpPr>
          <p:nvPr/>
        </p:nvSpPr>
        <p:spPr bwMode="auto">
          <a:xfrm>
            <a:off x="4876800" y="304800"/>
            <a:ext cx="4319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vi-VN" altLang="en-US" sz="2800" b="1">
                <a:solidFill>
                  <a:srgbClr val="FF0000"/>
                </a:solidFill>
                <a:latin typeface="Times New Roman" panose="02020603050405020304" pitchFamily="18" charset="0"/>
                <a:cs typeface="Times New Roman" panose="02020603050405020304" pitchFamily="18" charset="0"/>
              </a:rPr>
              <a:t>1.Bức tranh ngày hè của Nguyễn Trãi</a:t>
            </a:r>
            <a:endParaRPr lang="en-US" altLang="en-US" sz="2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3"/>
          <p:cNvSpPr>
            <a:spLocks noGrp="1" noChangeArrowheads="1"/>
          </p:cNvSpPr>
          <p:nvPr>
            <p:ph type="body" idx="1"/>
          </p:nvPr>
        </p:nvSpPr>
        <p:spPr>
          <a:xfrm>
            <a:off x="204788" y="304800"/>
            <a:ext cx="8991600" cy="584200"/>
          </a:xfrm>
        </p:spPr>
        <p:txBody>
          <a:bodyPr/>
          <a:lstStyle/>
          <a:p>
            <a:pPr marL="0" indent="0" eaLnBrk="1" hangingPunct="1">
              <a:lnSpc>
                <a:spcPct val="90000"/>
              </a:lnSpc>
              <a:buFontTx/>
              <a:buNone/>
            </a:pPr>
            <a:r>
              <a:rPr lang="vi-VN" altLang="en-US" sz="2800" b="1" smtClean="0">
                <a:solidFill>
                  <a:srgbClr val="FF0000"/>
                </a:solidFill>
                <a:latin typeface="Times New Roman" panose="02020603050405020304" pitchFamily="18" charset="0"/>
                <a:cs typeface="Times New Roman" panose="02020603050405020304" pitchFamily="18" charset="0"/>
              </a:rPr>
              <a:t>1.Bức tranh ngày hè của Nguyễn Trãi</a:t>
            </a:r>
            <a:endParaRPr lang="en-US" altLang="en-US" sz="2800" smtClean="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17550" y="1125538"/>
            <a:ext cx="7966075" cy="38925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609600" indent="-609600" algn="just" eaLnBrk="1" hangingPunct="1">
              <a:lnSpc>
                <a:spcPct val="150000"/>
              </a:lnSpc>
              <a:defRPr/>
            </a:pPr>
            <a:r>
              <a:rPr lang="en-US" altLang="en-US" sz="2800"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Tâm</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thế</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thi</a:t>
            </a:r>
            <a:r>
              <a:rPr lang="en-US" altLang="en-US" sz="2800" b="1" dirty="0">
                <a:solidFill>
                  <a:srgbClr val="000000"/>
                </a:solidFill>
                <a:latin typeface="Times New Roman" pitchFamily="18" charset="0"/>
                <a:cs typeface="Times New Roman" pitchFamily="18" charset="0"/>
              </a:rPr>
              <a:t> </a:t>
            </a:r>
            <a:r>
              <a:rPr lang="en-US" altLang="en-US" sz="2800" b="1" err="1">
                <a:solidFill>
                  <a:srgbClr val="000000"/>
                </a:solidFill>
                <a:latin typeface="Times New Roman" pitchFamily="18" charset="0"/>
                <a:cs typeface="Times New Roman" pitchFamily="18" charset="0"/>
              </a:rPr>
              <a:t>nhân</a:t>
            </a:r>
            <a:r>
              <a:rPr lang="en-US" altLang="en-US" sz="2800">
                <a:solidFill>
                  <a:srgbClr val="000000"/>
                </a:solidFill>
                <a:latin typeface="Times New Roman" pitchFamily="18" charset="0"/>
                <a:cs typeface="Times New Roman" pitchFamily="18" charset="0"/>
              </a:rPr>
              <a:t>: </a:t>
            </a:r>
            <a:r>
              <a:rPr lang="en-US" altLang="en-US" sz="2800" i="1">
                <a:solidFill>
                  <a:srgbClr val="000000"/>
                </a:solidFill>
                <a:latin typeface="Times New Roman" pitchFamily="18" charset="0"/>
                <a:cs typeface="Times New Roman" pitchFamily="18" charset="0"/>
              </a:rPr>
              <a:t>Rồi</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hóng</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mát</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thuở</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ngày</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trường</a:t>
            </a:r>
            <a:endParaRPr lang="en-US" altLang="en-US" sz="2800" dirty="0">
              <a:solidFill>
                <a:srgbClr val="000000"/>
              </a:solidFill>
              <a:latin typeface="Times New Roman" pitchFamily="18" charset="0"/>
              <a:cs typeface="Times New Roman" pitchFamily="18" charset="0"/>
            </a:endParaRPr>
          </a:p>
          <a:p>
            <a:pPr algn="just" eaLnBrk="1" hangingPunct="1">
              <a:lnSpc>
                <a:spcPct val="150000"/>
              </a:lnSpc>
              <a:defRPr/>
            </a:pPr>
            <a:r>
              <a:rPr lang="en-US" altLang="en-US" sz="2800" dirty="0">
                <a:solidFill>
                  <a:srgbClr val="000000"/>
                </a:solidFill>
                <a:latin typeface="Times New Roman" pitchFamily="18" charset="0"/>
                <a:cs typeface="Times New Roman" pitchFamily="18" charset="0"/>
              </a:rPr>
              <a:t>-&gt; </a:t>
            </a:r>
            <a:r>
              <a:rPr lang="en-US" altLang="en-US" sz="2800" dirty="0" err="1">
                <a:solidFill>
                  <a:srgbClr val="000000"/>
                </a:solidFill>
                <a:latin typeface="Times New Roman" pitchFamily="18" charset="0"/>
                <a:cs typeface="Times New Roman" pitchFamily="18" charset="0"/>
              </a:rPr>
              <a:t>Nhịp</a:t>
            </a:r>
            <a:r>
              <a:rPr lang="en-US" altLang="en-US" sz="2800" dirty="0">
                <a:solidFill>
                  <a:srgbClr val="000000"/>
                </a:solidFill>
                <a:latin typeface="Times New Roman" pitchFamily="18" charset="0"/>
                <a:cs typeface="Times New Roman" pitchFamily="18" charset="0"/>
              </a:rPr>
              <a:t> 1/2/3 -&gt; </a:t>
            </a:r>
            <a:r>
              <a:rPr lang="en-US" altLang="en-US" sz="2800" dirty="0" err="1">
                <a:solidFill>
                  <a:srgbClr val="000000"/>
                </a:solidFill>
                <a:latin typeface="Times New Roman" pitchFamily="18" charset="0"/>
                <a:cs typeface="Times New Roman" pitchFamily="18" charset="0"/>
              </a:rPr>
              <a:t>Chậm</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rãi</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thư</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thái</a:t>
            </a:r>
            <a:endParaRPr lang="en-US" altLang="en-US" sz="2800" dirty="0">
              <a:solidFill>
                <a:srgbClr val="000000"/>
              </a:solidFill>
              <a:latin typeface="Times New Roman" pitchFamily="18" charset="0"/>
              <a:cs typeface="Times New Roman" pitchFamily="18" charset="0"/>
            </a:endParaRPr>
          </a:p>
          <a:p>
            <a:pPr algn="just" eaLnBrk="1" hangingPunct="1">
              <a:lnSpc>
                <a:spcPct val="150000"/>
              </a:lnSpc>
              <a:defRPr/>
            </a:pPr>
            <a:r>
              <a:rPr lang="en-US" altLang="en-US" sz="2800" dirty="0">
                <a:solidFill>
                  <a:srgbClr val="000000"/>
                </a:solidFill>
                <a:latin typeface="Times New Roman" pitchFamily="18" charset="0"/>
                <a:cs typeface="Times New Roman" pitchFamily="18" charset="0"/>
              </a:rPr>
              <a:t>-&gt; </a:t>
            </a:r>
            <a:r>
              <a:rPr lang="en-US" altLang="en-US" sz="2800" dirty="0" err="1">
                <a:solidFill>
                  <a:srgbClr val="000000"/>
                </a:solidFill>
                <a:latin typeface="Times New Roman" pitchFamily="18" charset="0"/>
                <a:cs typeface="Times New Roman" pitchFamily="18" charset="0"/>
              </a:rPr>
              <a:t>Thời</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gian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ngày</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dài</a:t>
            </a:r>
            <a:r>
              <a:rPr lang="en-US" altLang="en-US" sz="2800" dirty="0">
                <a:solidFill>
                  <a:srgbClr val="000000"/>
                </a:solidFill>
                <a:latin typeface="Times New Roman" pitchFamily="18" charset="0"/>
                <a:cs typeface="Times New Roman" pitchFamily="18" charset="0"/>
              </a:rPr>
              <a:t> -&gt; </a:t>
            </a:r>
            <a:r>
              <a:rPr lang="en-US" altLang="en-US" sz="2800" dirty="0" err="1">
                <a:solidFill>
                  <a:srgbClr val="000000"/>
                </a:solidFill>
                <a:latin typeface="Times New Roman" pitchFamily="18" charset="0"/>
                <a:cs typeface="Times New Roman" pitchFamily="18" charset="0"/>
              </a:rPr>
              <a:t>Thoải</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mái</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không</a:t>
            </a:r>
            <a:r>
              <a:rPr lang="en-US" altLang="en-US" sz="2800" dirty="0">
                <a:solidFill>
                  <a:srgbClr val="000000"/>
                </a:solidFill>
                <a:latin typeface="Times New Roman" pitchFamily="18" charset="0"/>
                <a:cs typeface="Times New Roman" pitchFamily="18" charset="0"/>
              </a:rPr>
              <a:t> </a:t>
            </a:r>
            <a:r>
              <a:rPr lang="en-US" altLang="en-US" sz="2800" err="1">
                <a:solidFill>
                  <a:srgbClr val="000000"/>
                </a:solidFill>
                <a:latin typeface="Times New Roman" pitchFamily="18" charset="0"/>
                <a:cs typeface="Times New Roman" pitchFamily="18" charset="0"/>
              </a:rPr>
              <a:t>vướng</a:t>
            </a:r>
            <a:r>
              <a:rPr lang="en-US" altLang="en-US" sz="2800">
                <a:solidFill>
                  <a:srgbClr val="000000"/>
                </a:solidFill>
                <a:latin typeface="Times New Roman" pitchFamily="18" charset="0"/>
                <a:cs typeface="Times New Roman" pitchFamily="18" charset="0"/>
              </a:rPr>
              <a:t> bận</a:t>
            </a:r>
            <a:endParaRPr lang="en-US" altLang="en-US" sz="2800" dirty="0">
              <a:solidFill>
                <a:srgbClr val="000000"/>
              </a:solidFill>
              <a:latin typeface="Times New Roman" pitchFamily="18" charset="0"/>
              <a:cs typeface="Times New Roman" pitchFamily="18" charset="0"/>
            </a:endParaRPr>
          </a:p>
          <a:p>
            <a:pPr marL="609600" indent="-609600" algn="just" eaLnBrk="1" hangingPunct="1">
              <a:lnSpc>
                <a:spcPct val="150000"/>
              </a:lnSpc>
              <a:defRPr/>
            </a:pPr>
            <a:r>
              <a:rPr lang="en-US" altLang="en-US" sz="2800" dirty="0">
                <a:solidFill>
                  <a:srgbClr val="000000"/>
                </a:solidFill>
                <a:latin typeface="Times New Roman" pitchFamily="18" charset="0"/>
                <a:cs typeface="Times New Roman" pitchFamily="18" charset="0"/>
              </a:rPr>
              <a:t>=&gt;</a:t>
            </a:r>
            <a:r>
              <a:rPr lang="en-US" altLang="en-US" sz="2800" dirty="0" err="1">
                <a:solidFill>
                  <a:srgbClr val="000000"/>
                </a:solidFill>
                <a:latin typeface="Times New Roman" pitchFamily="18" charset="0"/>
                <a:cs typeface="Times New Roman" pitchFamily="18" charset="0"/>
              </a:rPr>
              <a:t>Tâm</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thế</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của</a:t>
            </a:r>
            <a:r>
              <a:rPr lang="en-US" altLang="en-US" sz="2800" dirty="0">
                <a:solidFill>
                  <a:srgbClr val="000000"/>
                </a:solidFill>
                <a:latin typeface="Times New Roman" pitchFamily="18" charset="0"/>
                <a:cs typeface="Times New Roman" pitchFamily="18" charset="0"/>
              </a:rPr>
              <a:t> con </a:t>
            </a:r>
            <a:r>
              <a:rPr lang="en-US" altLang="en-US" sz="2800" dirty="0" err="1">
                <a:solidFill>
                  <a:srgbClr val="000000"/>
                </a:solidFill>
                <a:latin typeface="Times New Roman" pitchFamily="18" charset="0"/>
                <a:cs typeface="Times New Roman" pitchFamily="18" charset="0"/>
              </a:rPr>
              <a:t>người</a:t>
            </a:r>
            <a:r>
              <a:rPr lang="en-US" altLang="en-US" sz="2800" dirty="0">
                <a:solidFill>
                  <a:srgbClr val="000000"/>
                </a:solidFill>
                <a:latin typeface="Times New Roman" pitchFamily="18" charset="0"/>
                <a:cs typeface="Times New Roman" pitchFamily="18" charset="0"/>
              </a:rPr>
              <a:t> an </a:t>
            </a:r>
            <a:r>
              <a:rPr lang="en-US" altLang="en-US" sz="2800" dirty="0" err="1">
                <a:solidFill>
                  <a:srgbClr val="000000"/>
                </a:solidFill>
                <a:latin typeface="Times New Roman" pitchFamily="18" charset="0"/>
                <a:cs typeface="Times New Roman" pitchFamily="18" charset="0"/>
              </a:rPr>
              <a:t>nhàn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thảnh</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thơi</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tìm</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đến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thiên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nhiên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hòa</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mình</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với</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thiên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nhiên</a:t>
            </a:r>
            <a:r>
              <a:rPr lang="en-US" altLang="en-US" sz="2800" dirty="0">
                <a:solidFill>
                  <a:srgbClr val="000000"/>
                </a:solidFill>
                <a:latin typeface="Times New Roman" pitchFamily="18" charset="0"/>
                <a:cs typeface="Times New Roman"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extBox 8"/>
          <p:cNvSpPr txBox="1">
            <a:spLocks noChangeArrowheads="1"/>
          </p:cNvSpPr>
          <p:nvPr/>
        </p:nvSpPr>
        <p:spPr bwMode="auto">
          <a:xfrm>
            <a:off x="196850" y="9525"/>
            <a:ext cx="3832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solidFill>
                  <a:srgbClr val="000000"/>
                </a:solidFill>
                <a:latin typeface="Times New Roman" panose="02020603050405020304" pitchFamily="18" charset="0"/>
                <a:cs typeface="Times New Roman" panose="02020603050405020304" pitchFamily="18" charset="0"/>
              </a:rPr>
              <a:t>- </a:t>
            </a:r>
            <a:r>
              <a:rPr lang="en-US" altLang="en-US" sz="2400" b="1">
                <a:solidFill>
                  <a:srgbClr val="000000"/>
                </a:solidFill>
                <a:latin typeface="Times New Roman" panose="02020603050405020304" pitchFamily="18" charset="0"/>
                <a:cs typeface="Times New Roman" panose="02020603050405020304" pitchFamily="18" charset="0"/>
              </a:rPr>
              <a:t>Bức tranh thiên nhiên</a:t>
            </a:r>
          </a:p>
        </p:txBody>
      </p:sp>
      <p:graphicFrame>
        <p:nvGraphicFramePr>
          <p:cNvPr id="10" name="Table 10"/>
          <p:cNvGraphicFramePr>
            <a:graphicFrameLocks noGrp="1"/>
          </p:cNvGraphicFramePr>
          <p:nvPr/>
        </p:nvGraphicFramePr>
        <p:xfrm>
          <a:off x="196850" y="582613"/>
          <a:ext cx="8640763" cy="3836987"/>
        </p:xfrm>
        <a:graphic>
          <a:graphicData uri="http://schemas.openxmlformats.org/drawingml/2006/table">
            <a:tbl>
              <a:tblPr firstRow="1" bandRow="1">
                <a:tableStyleId>{5C22544A-7EE6-4342-B048-85BDC9FD1C3A}</a:tableStyleId>
              </a:tblPr>
              <a:tblGrid>
                <a:gridCol w="2849776">
                  <a:extLst>
                    <a:ext uri="{9D8B030D-6E8A-4147-A177-3AD203B41FA5}">
                      <a16:colId xmlns:a16="http://schemas.microsoft.com/office/drawing/2014/main" val="20000"/>
                    </a:ext>
                  </a:extLst>
                </a:gridCol>
                <a:gridCol w="2514508">
                  <a:extLst>
                    <a:ext uri="{9D8B030D-6E8A-4147-A177-3AD203B41FA5}">
                      <a16:colId xmlns:a16="http://schemas.microsoft.com/office/drawing/2014/main" val="20001"/>
                    </a:ext>
                  </a:extLst>
                </a:gridCol>
                <a:gridCol w="3276480">
                  <a:extLst>
                    <a:ext uri="{9D8B030D-6E8A-4147-A177-3AD203B41FA5}">
                      <a16:colId xmlns:a16="http://schemas.microsoft.com/office/drawing/2014/main" val="20002"/>
                    </a:ext>
                  </a:extLst>
                </a:gridCol>
              </a:tblGrid>
              <a:tr h="855130">
                <a:tc>
                  <a:txBody>
                    <a:bodyPr/>
                    <a:lstStyle/>
                    <a:p>
                      <a:pPr algn="ctr"/>
                      <a:r>
                        <a:rPr lang="en-US" sz="2000" dirty="0">
                          <a:solidFill>
                            <a:schemeClr val="tx1"/>
                          </a:solidFill>
                          <a:latin typeface="Times New Roman" pitchFamily="18" charset="0"/>
                          <a:cs typeface="Times New Roman" pitchFamily="18" charset="0"/>
                        </a:rPr>
                        <a:t>HÌNH ẢNH</a:t>
                      </a:r>
                    </a:p>
                    <a:p>
                      <a:pPr algn="ctr"/>
                      <a:r>
                        <a:rPr lang="en-US" sz="2000" dirty="0">
                          <a:solidFill>
                            <a:schemeClr val="tx1"/>
                          </a:solidFill>
                          <a:latin typeface="Times New Roman" pitchFamily="18" charset="0"/>
                          <a:cs typeface="Times New Roman" pitchFamily="18" charset="0"/>
                        </a:rPr>
                        <a:t> (DANH TỪ)</a:t>
                      </a:r>
                    </a:p>
                  </a:txBody>
                  <a:tcPr marL="91437" marR="91437" marT="45696" marB="45696"/>
                </a:tc>
                <a:tc>
                  <a:txBody>
                    <a:bodyPr/>
                    <a:lstStyle/>
                    <a:p>
                      <a:pPr algn="ctr"/>
                      <a:r>
                        <a:rPr lang="en-US" sz="2000" dirty="0">
                          <a:solidFill>
                            <a:schemeClr val="tx1"/>
                          </a:solidFill>
                          <a:latin typeface="Times New Roman" pitchFamily="18" charset="0"/>
                          <a:cs typeface="Times New Roman" pitchFamily="18" charset="0"/>
                        </a:rPr>
                        <a:t>MÀU SẮC </a:t>
                      </a:r>
                    </a:p>
                    <a:p>
                      <a:pPr algn="ctr"/>
                      <a:r>
                        <a:rPr lang="en-US" sz="2000" dirty="0">
                          <a:solidFill>
                            <a:schemeClr val="tx1"/>
                          </a:solidFill>
                          <a:latin typeface="Times New Roman" pitchFamily="18" charset="0"/>
                          <a:cs typeface="Times New Roman" pitchFamily="18" charset="0"/>
                        </a:rPr>
                        <a:t>(TÍNH TỪ)</a:t>
                      </a:r>
                    </a:p>
                  </a:txBody>
                  <a:tcPr marL="91437" marR="91437" marT="45696" marB="45696"/>
                </a:tc>
                <a:tc>
                  <a:txBody>
                    <a:bodyPr/>
                    <a:lstStyle/>
                    <a:p>
                      <a:pPr algn="ctr"/>
                      <a:r>
                        <a:rPr lang="en-US" sz="2000" dirty="0">
                          <a:solidFill>
                            <a:schemeClr val="tx1"/>
                          </a:solidFill>
                          <a:latin typeface="Times New Roman" pitchFamily="18" charset="0"/>
                          <a:cs typeface="Times New Roman" pitchFamily="18" charset="0"/>
                        </a:rPr>
                        <a:t>TRẠNG THÁI</a:t>
                      </a:r>
                    </a:p>
                    <a:p>
                      <a:pPr algn="ctr"/>
                      <a:r>
                        <a:rPr lang="en-US" sz="2000" dirty="0">
                          <a:solidFill>
                            <a:schemeClr val="tx1"/>
                          </a:solidFill>
                          <a:latin typeface="Times New Roman" pitchFamily="18" charset="0"/>
                          <a:cs typeface="Times New Roman" pitchFamily="18" charset="0"/>
                        </a:rPr>
                        <a:t> (ĐỘNG TỪ)</a:t>
                      </a:r>
                    </a:p>
                  </a:txBody>
                  <a:tcPr marL="91437" marR="91437" marT="45696" marB="45696"/>
                </a:tc>
                <a:extLst>
                  <a:ext uri="{0D108BD9-81ED-4DB2-BD59-A6C34878D82A}">
                    <a16:rowId xmlns:a16="http://schemas.microsoft.com/office/drawing/2014/main" val="10000"/>
                  </a:ext>
                </a:extLst>
              </a:tr>
              <a:tr h="1645168">
                <a:tc>
                  <a:txBody>
                    <a:bodyPr/>
                    <a:lstStyle/>
                    <a:p>
                      <a:pPr marL="285750" indent="-285750">
                        <a:buFontTx/>
                        <a:buChar char="-"/>
                      </a:pPr>
                      <a:r>
                        <a:rPr lang="en-US" sz="2000" i="1" dirty="0" err="1">
                          <a:solidFill>
                            <a:schemeClr val="tx1"/>
                          </a:solidFill>
                          <a:latin typeface="Times New Roman" pitchFamily="18" charset="0"/>
                          <a:cs typeface="Times New Roman" pitchFamily="18" charset="0"/>
                        </a:rPr>
                        <a:t>Hoè</a:t>
                      </a:r>
                      <a:endParaRPr lang="en-US" sz="2000" i="1" dirty="0">
                        <a:solidFill>
                          <a:schemeClr val="tx1"/>
                        </a:solidFill>
                        <a:latin typeface="Times New Roman" pitchFamily="18" charset="0"/>
                        <a:cs typeface="Times New Roman" pitchFamily="18" charset="0"/>
                      </a:endParaRPr>
                    </a:p>
                    <a:p>
                      <a:pPr marL="285750" indent="-285750">
                        <a:buFontTx/>
                        <a:buChar char="-"/>
                      </a:pPr>
                      <a:endParaRPr lang="en-US" sz="2000" i="1" dirty="0">
                        <a:solidFill>
                          <a:schemeClr val="tx1"/>
                        </a:solidFill>
                        <a:latin typeface="Times New Roman" pitchFamily="18" charset="0"/>
                        <a:cs typeface="Times New Roman" pitchFamily="18" charset="0"/>
                      </a:endParaRPr>
                    </a:p>
                    <a:p>
                      <a:pPr marL="285750" indent="-285750">
                        <a:buFontTx/>
                        <a:buChar char="-"/>
                      </a:pPr>
                      <a:r>
                        <a:rPr lang="en-US" sz="2000" i="1" dirty="0" err="1">
                          <a:solidFill>
                            <a:schemeClr val="tx1"/>
                          </a:solidFill>
                          <a:latin typeface="Times New Roman" pitchFamily="18" charset="0"/>
                          <a:cs typeface="Times New Roman" pitchFamily="18" charset="0"/>
                        </a:rPr>
                        <a:t>Thạch</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lựu</a:t>
                      </a:r>
                      <a:endParaRPr lang="en-US" sz="2000" i="1" dirty="0">
                        <a:solidFill>
                          <a:schemeClr val="tx1"/>
                        </a:solidFill>
                        <a:latin typeface="Times New Roman" pitchFamily="18" charset="0"/>
                        <a:cs typeface="Times New Roman" pitchFamily="18" charset="0"/>
                      </a:endParaRPr>
                    </a:p>
                    <a:p>
                      <a:pPr marL="285750" indent="-285750">
                        <a:buFontTx/>
                        <a:buChar char="-"/>
                      </a:pPr>
                      <a:r>
                        <a:rPr lang="en-US" sz="2000" i="1" dirty="0">
                          <a:solidFill>
                            <a:schemeClr val="tx1"/>
                          </a:solidFill>
                          <a:latin typeface="Times New Roman" pitchFamily="18" charset="0"/>
                          <a:cs typeface="Times New Roman" pitchFamily="18" charset="0"/>
                        </a:rPr>
                        <a:t>Sen </a:t>
                      </a:r>
                    </a:p>
                    <a:p>
                      <a:pPr marL="285750" indent="-285750">
                        <a:buFontTx/>
                        <a:buChar char="-"/>
                      </a:pPr>
                      <a:r>
                        <a:rPr lang="en-US" sz="2000" i="1" dirty="0" err="1">
                          <a:solidFill>
                            <a:schemeClr val="tx1"/>
                          </a:solidFill>
                          <a:latin typeface="Times New Roman" pitchFamily="18" charset="0"/>
                          <a:cs typeface="Times New Roman" pitchFamily="18" charset="0"/>
                        </a:rPr>
                        <a:t>Cầm</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ve</a:t>
                      </a:r>
                      <a:endParaRPr lang="en-US" sz="2000" i="1" dirty="0">
                        <a:solidFill>
                          <a:schemeClr val="tx1"/>
                        </a:solidFill>
                        <a:latin typeface="Times New Roman" pitchFamily="18" charset="0"/>
                        <a:cs typeface="Times New Roman" pitchFamily="18" charset="0"/>
                      </a:endParaRPr>
                    </a:p>
                  </a:txBody>
                  <a:tcPr marL="91437" marR="91437" marT="45696" marB="45696"/>
                </a:tc>
                <a:tc>
                  <a:txBody>
                    <a:bodyPr/>
                    <a:lstStyle/>
                    <a:p>
                      <a:r>
                        <a:rPr lang="en-US" sz="2000" i="1" dirty="0" err="1">
                          <a:latin typeface="Times New Roman" pitchFamily="18" charset="0"/>
                          <a:cs typeface="Times New Roman" pitchFamily="18" charset="0"/>
                        </a:rPr>
                        <a:t>Xanh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lục</a:t>
                      </a:r>
                      <a:r>
                        <a:rPr lang="en-US" sz="2000" i="1" dirty="0">
                          <a:latin typeface="Times New Roman" pitchFamily="18" charset="0"/>
                          <a:cs typeface="Times New Roman" pitchFamily="18" charset="0"/>
                        </a:rPr>
                        <a:t>)</a:t>
                      </a:r>
                    </a:p>
                    <a:p>
                      <a:endParaRPr lang="en-US" sz="2000" i="1" dirty="0">
                        <a:latin typeface="Times New Roman" pitchFamily="18" charset="0"/>
                        <a:cs typeface="Times New Roman" pitchFamily="18" charset="0"/>
                      </a:endParaRPr>
                    </a:p>
                    <a:p>
                      <a:r>
                        <a:rPr lang="en-US" sz="2000" i="1" dirty="0" err="1">
                          <a:latin typeface="Times New Roman" pitchFamily="18" charset="0"/>
                          <a:cs typeface="Times New Roman" pitchFamily="18" charset="0"/>
                        </a:rPr>
                        <a:t>Đỏ</a:t>
                      </a:r>
                      <a:endParaRPr lang="en-US" sz="2000" i="1" dirty="0">
                        <a:latin typeface="Times New Roman" pitchFamily="18" charset="0"/>
                        <a:cs typeface="Times New Roman" pitchFamily="18" charset="0"/>
                      </a:endParaRPr>
                    </a:p>
                    <a:p>
                      <a:r>
                        <a:rPr lang="en-US" sz="2000" i="1" dirty="0" err="1">
                          <a:latin typeface="Times New Roman" pitchFamily="18" charset="0"/>
                          <a:cs typeface="Times New Roman" pitchFamily="18" charset="0"/>
                        </a:rPr>
                        <a:t>Hồng</a:t>
                      </a:r>
                      <a:endParaRPr lang="en-US" sz="2000" i="1" dirty="0">
                        <a:latin typeface="Times New Roman" pitchFamily="18" charset="0"/>
                        <a:cs typeface="Times New Roman" pitchFamily="18" charset="0"/>
                      </a:endParaRPr>
                    </a:p>
                  </a:txBody>
                  <a:tcPr marL="91437" marR="91437" marT="45696" marB="45696"/>
                </a:tc>
                <a:tc>
                  <a:txBody>
                    <a:bodyPr/>
                    <a:lstStyle/>
                    <a:p>
                      <a:r>
                        <a:rPr lang="en-US" sz="2000" i="1" dirty="0" err="1">
                          <a:solidFill>
                            <a:schemeClr val="tx1"/>
                          </a:solidFill>
                          <a:latin typeface="Times New Roman" pitchFamily="18" charset="0"/>
                          <a:cs typeface="Times New Roman" pitchFamily="18" charset="0"/>
                        </a:rPr>
                        <a:t>Tán</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rợp</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giương</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tán</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giương</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lên</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che</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rợp</a:t>
                      </a:r>
                      <a:r>
                        <a:rPr lang="en-US" sz="2000" i="1" dirty="0">
                          <a:solidFill>
                            <a:schemeClr val="tx1"/>
                          </a:solidFill>
                          <a:latin typeface="Times New Roman" pitchFamily="18" charset="0"/>
                          <a:cs typeface="Times New Roman" pitchFamily="18" charset="0"/>
                        </a:rPr>
                        <a:t>)</a:t>
                      </a:r>
                    </a:p>
                    <a:p>
                      <a:r>
                        <a:rPr lang="en-US" sz="2000" i="1" dirty="0" err="1">
                          <a:solidFill>
                            <a:schemeClr val="tx1"/>
                          </a:solidFill>
                          <a:latin typeface="Times New Roman" pitchFamily="18" charset="0"/>
                          <a:cs typeface="Times New Roman" pitchFamily="18" charset="0"/>
                        </a:rPr>
                        <a:t>Phun</a:t>
                      </a:r>
                      <a:r>
                        <a:rPr lang="en-US" sz="2000" i="1" dirty="0">
                          <a:solidFill>
                            <a:schemeClr val="tx1"/>
                          </a:solidFill>
                          <a:latin typeface="Times New Roman" pitchFamily="18" charset="0"/>
                          <a:cs typeface="Times New Roman" pitchFamily="18" charset="0"/>
                        </a:rPr>
                        <a:t> </a:t>
                      </a:r>
                    </a:p>
                    <a:p>
                      <a:r>
                        <a:rPr lang="en-US" sz="2000" i="1" dirty="0" err="1">
                          <a:solidFill>
                            <a:schemeClr val="tx1"/>
                          </a:solidFill>
                          <a:latin typeface="Times New Roman" pitchFamily="18" charset="0"/>
                          <a:cs typeface="Times New Roman" pitchFamily="18" charset="0"/>
                        </a:rPr>
                        <a:t>Tiễn</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mùi</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hương</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ngát</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hương</a:t>
                      </a:r>
                      <a:r>
                        <a:rPr lang="en-US" sz="2000" i="1" dirty="0">
                          <a:solidFill>
                            <a:schemeClr val="tx1"/>
                          </a:solidFill>
                          <a:latin typeface="Times New Roman" pitchFamily="18" charset="0"/>
                          <a:cs typeface="Times New Roman" pitchFamily="18" charset="0"/>
                        </a:rPr>
                        <a:t>)</a:t>
                      </a:r>
                    </a:p>
                    <a:p>
                      <a:r>
                        <a:rPr lang="en-US" sz="2000" i="1" dirty="0" err="1">
                          <a:solidFill>
                            <a:schemeClr val="tx1"/>
                          </a:solidFill>
                          <a:latin typeface="Times New Roman" pitchFamily="18" charset="0"/>
                          <a:cs typeface="Times New Roman" pitchFamily="18" charset="0"/>
                        </a:rPr>
                        <a:t>Dắng</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dỏi</a:t>
                      </a:r>
                      <a:endParaRPr lang="en-US" sz="2000" i="1" dirty="0">
                        <a:solidFill>
                          <a:schemeClr val="tx1"/>
                        </a:solidFill>
                        <a:latin typeface="Times New Roman" pitchFamily="18" charset="0"/>
                        <a:cs typeface="Times New Roman" pitchFamily="18" charset="0"/>
                      </a:endParaRPr>
                    </a:p>
                  </a:txBody>
                  <a:tcPr marL="91437" marR="91437" marT="45696" marB="45696"/>
                </a:tc>
                <a:extLst>
                  <a:ext uri="{0D108BD9-81ED-4DB2-BD59-A6C34878D82A}">
                    <a16:rowId xmlns:a16="http://schemas.microsoft.com/office/drawing/2014/main" val="10001"/>
                  </a:ext>
                </a:extLst>
              </a:tr>
              <a:tr h="1336689">
                <a:tc>
                  <a:txBody>
                    <a:bodyPr/>
                    <a:lstStyle/>
                    <a:p>
                      <a:r>
                        <a:rPr lang="en-US" sz="2000" dirty="0">
                          <a:latin typeface="Times New Roman" pitchFamily="18" charset="0"/>
                          <a:cs typeface="Times New Roman" pitchFamily="18" charset="0"/>
                        </a:rPr>
                        <a:t>-&gt;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gũi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hè</a:t>
                      </a:r>
                      <a:r>
                        <a:rPr lang="en-US" sz="2000" dirty="0">
                          <a:latin typeface="Times New Roman" pitchFamily="18" charset="0"/>
                          <a:cs typeface="Times New Roman" pitchFamily="18" charset="0"/>
                        </a:rPr>
                        <a:t>.</a:t>
                      </a:r>
                    </a:p>
                  </a:txBody>
                  <a:tcPr marL="91437" marR="91437" marT="45696" marB="45696"/>
                </a:tc>
                <a:tc>
                  <a:txBody>
                    <a:bodyPr/>
                    <a:lstStyle/>
                    <a:p>
                      <a:r>
                        <a:rPr lang="en-US" sz="2000" dirty="0">
                          <a:latin typeface="Times New Roman" pitchFamily="18" charset="0"/>
                          <a:cs typeface="Times New Roman" pitchFamily="18" charset="0"/>
                        </a:rPr>
                        <a:t>-&gt; </a:t>
                      </a:r>
                      <a:r>
                        <a:rPr lang="en-US" sz="2000" dirty="0" err="1">
                          <a:latin typeface="Times New Roman" pitchFamily="18" charset="0"/>
                          <a:cs typeface="Times New Roman" pitchFamily="18" charset="0"/>
                        </a:rPr>
                        <a:t>Màu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a:t>
                      </a:r>
                      <a:endParaRPr lang="en-US" sz="2000" dirty="0">
                        <a:latin typeface="Times New Roman" pitchFamily="18" charset="0"/>
                        <a:cs typeface="Times New Roman" pitchFamily="18" charset="0"/>
                      </a:endParaRPr>
                    </a:p>
                  </a:txBody>
                  <a:tcPr marL="91437" marR="91437" marT="45696" marB="45696"/>
                </a:tc>
                <a:tc>
                  <a:txBody>
                    <a:bodyPr/>
                    <a:lstStyle/>
                    <a:p>
                      <a:r>
                        <a:rPr lang="en-US" sz="2000" dirty="0">
                          <a:latin typeface="Times New Roman" pitchFamily="18" charset="0"/>
                          <a:cs typeface="Times New Roman" pitchFamily="18" charset="0"/>
                        </a:rPr>
                        <a:t>-&gt;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p>
                  </a:txBody>
                  <a:tcPr marL="91437" marR="91437" marT="45696" marB="45696"/>
                </a:tc>
                <a:extLst>
                  <a:ext uri="{0D108BD9-81ED-4DB2-BD59-A6C34878D82A}">
                    <a16:rowId xmlns:a16="http://schemas.microsoft.com/office/drawing/2014/main" val="10002"/>
                  </a:ext>
                </a:extLst>
              </a:tr>
            </a:tbl>
          </a:graphicData>
        </a:graphic>
      </p:graphicFrame>
      <p:sp>
        <p:nvSpPr>
          <p:cNvPr id="11" name="TextBox 10"/>
          <p:cNvSpPr txBox="1"/>
          <p:nvPr/>
        </p:nvSpPr>
        <p:spPr>
          <a:xfrm>
            <a:off x="223838" y="4557713"/>
            <a:ext cx="8920162" cy="2308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latin typeface="Times New Roman" pitchFamily="18" charset="0"/>
                <a:cs typeface="Times New Roman" pitchFamily="18" charset="0"/>
              </a:rPr>
              <a:t>Nhận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xét</a:t>
            </a:r>
            <a:r>
              <a:rPr lang="en-US" sz="2400" dirty="0">
                <a:solidFill>
                  <a:srgbClr val="FF0000"/>
                </a:solidFill>
                <a:latin typeface="Times New Roman" pitchFamily="18" charset="0"/>
                <a:cs typeface="Times New Roman" pitchFamily="18" charset="0"/>
              </a:rPr>
              <a:t>: </a:t>
            </a:r>
          </a:p>
          <a:p>
            <a:pPr>
              <a:defRPr/>
            </a:pPr>
            <a:r>
              <a:rPr lang="en-US" sz="2400"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Bức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tranh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thiên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nhiên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đẹp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giản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dị</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thân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thuộc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hài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hoà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đường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nét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màu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sắc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âm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thanh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hương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vị</a:t>
            </a:r>
            <a:r>
              <a:rPr lang="en-US" sz="2400" i="1" dirty="0">
                <a:solidFill>
                  <a:srgbClr val="FF0000"/>
                </a:solidFill>
                <a:latin typeface="Times New Roman" pitchFamily="18" charset="0"/>
                <a:cs typeface="Times New Roman" pitchFamily="18" charset="0"/>
              </a:rPr>
              <a:t>.</a:t>
            </a:r>
          </a:p>
          <a:p>
            <a:pPr>
              <a:defRPr/>
            </a:pP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Bức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tranh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thiên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nhiên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ngày</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hè</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nhưng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tràn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đầy</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sức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sống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không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tĩnh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tại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rất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sống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động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mọi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vật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đều</a:t>
            </a:r>
            <a:r>
              <a:rPr lang="en-US" sz="2400" i="1" dirty="0">
                <a:solidFill>
                  <a:srgbClr val="FF0000"/>
                </a:solidFill>
                <a:latin typeface="Times New Roman" pitchFamily="18" charset="0"/>
                <a:cs typeface="Times New Roman" pitchFamily="18" charset="0"/>
              </a:rPr>
              <a:t> ở </a:t>
            </a:r>
            <a:r>
              <a:rPr lang="en-US" sz="2400" i="1" dirty="0" err="1">
                <a:solidFill>
                  <a:srgbClr val="FF0000"/>
                </a:solidFill>
                <a:latin typeface="Times New Roman" pitchFamily="18" charset="0"/>
                <a:cs typeface="Times New Roman" pitchFamily="18" charset="0"/>
              </a:rPr>
              <a:t>trạng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thái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sinh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sôi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phát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triển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căng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tràn</a:t>
            </a:r>
            <a:r>
              <a:rPr lang="en-US" sz="2400" i="1" dirty="0">
                <a:solidFill>
                  <a:srgbClr val="FF0000"/>
                </a:solidFill>
                <a:latin typeface="Times New Roman" pitchFamily="18" charset="0"/>
                <a:cs typeface="Times New Roman" pitchFamily="18" charset="0"/>
              </a:rPr>
              <a:t>.</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iterate type="wd">
                                    <p:tmAbs val="500"/>
                                  </p:iterate>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Content Placeholder 2"/>
          <p:cNvSpPr>
            <a:spLocks noGrp="1" noChangeArrowheads="1"/>
          </p:cNvSpPr>
          <p:nvPr>
            <p:ph idx="1"/>
          </p:nvPr>
        </p:nvSpPr>
        <p:spPr/>
        <p:txBody>
          <a:bodyPr/>
          <a:lstStyle/>
          <a:p>
            <a:endParaRPr lang="en-US" altLang="en-US" smtClean="0"/>
          </a:p>
        </p:txBody>
      </p:sp>
      <p:sp>
        <p:nvSpPr>
          <p:cNvPr id="38297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CD34BB3-ED9D-48FA-A85B-24B2E25999B4}" type="slidenum">
              <a:rPr lang="en-US" altLang="en-US" sz="1400">
                <a:solidFill>
                  <a:srgbClr val="000000"/>
                </a:solidFill>
              </a:rPr>
              <a:pPr>
                <a:spcBef>
                  <a:spcPct val="0"/>
                </a:spcBef>
                <a:buFontTx/>
                <a:buNone/>
              </a:pPr>
              <a:t>104</a:t>
            </a:fld>
            <a:endParaRPr lang="en-US" altLang="en-US" sz="1400">
              <a:solidFill>
                <a:srgbClr val="000000"/>
              </a:solidFill>
            </a:endParaRPr>
          </a:p>
        </p:txBody>
      </p:sp>
      <p:pic>
        <p:nvPicPr>
          <p:cNvPr id="3829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600200"/>
            <a:ext cx="91535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82981" name="TextBox 7"/>
          <p:cNvSpPr txBox="1">
            <a:spLocks noChangeArrowheads="1"/>
          </p:cNvSpPr>
          <p:nvPr/>
        </p:nvSpPr>
        <p:spPr bwMode="auto">
          <a:xfrm>
            <a:off x="107950" y="79375"/>
            <a:ext cx="86963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       </a:t>
            </a:r>
            <a:r>
              <a:rPr lang="en-US" altLang="en-US" sz="2800" b="1">
                <a:solidFill>
                  <a:srgbClr val="0070C0"/>
                </a:solidFill>
                <a:latin typeface="Times New Roman" panose="02020603050405020304" pitchFamily="18" charset="0"/>
                <a:cs typeface="Times New Roman" panose="02020603050405020304" pitchFamily="18" charset="0"/>
              </a:rPr>
              <a:t>Bên cạnh bức tranh thiên nhiên, tác giả Nguyễn Trãi còn vẽ bức tranh nào trong bài thơ của ông? Bức tranh ấy có gì đặc biệt và ý nghĩa của nó là gì?</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212725" y="4714875"/>
            <a:ext cx="8836025" cy="1385888"/>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2800" i="1" dirty="0">
                <a:solidFill>
                  <a:srgbClr val="000000"/>
                </a:solidFill>
                <a:latin typeface="Times New Roman" pitchFamily="18" charset="0"/>
                <a:cs typeface="Times New Roman" pitchFamily="18" charset="0"/>
              </a:rPr>
              <a:t>=&gt; </a:t>
            </a:r>
            <a:r>
              <a:rPr lang="en-US" altLang="en-US" sz="2800" i="1" dirty="0" err="1">
                <a:solidFill>
                  <a:srgbClr val="000000"/>
                </a:solidFill>
                <a:latin typeface="Times New Roman" pitchFamily="18" charset="0"/>
                <a:cs typeface="Times New Roman" pitchFamily="18" charset="0"/>
              </a:rPr>
              <a:t>Tình</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yêu</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thiên</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nhiên</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yêu</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cuộc</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sống</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tha</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thiết</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tâm</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hồn</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tinh</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tế</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thiết</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tha</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giao</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cảm</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với</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đời</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thái</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độ</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trân</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trọng</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cuộc</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sống</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người</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lao</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động</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của</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Nguyễn</a:t>
            </a:r>
            <a:r>
              <a:rPr lang="en-US" altLang="en-US" sz="2800" i="1" dirty="0">
                <a:solidFill>
                  <a:srgbClr val="000000"/>
                </a:solidFill>
                <a:latin typeface="Times New Roman" pitchFamily="18" charset="0"/>
                <a:cs typeface="Times New Roman" pitchFamily="18" charset="0"/>
              </a:rPr>
              <a:t> </a:t>
            </a:r>
            <a:r>
              <a:rPr lang="en-US" altLang="en-US" sz="2800" i="1" dirty="0" err="1">
                <a:solidFill>
                  <a:srgbClr val="000000"/>
                </a:solidFill>
                <a:latin typeface="Times New Roman" pitchFamily="18" charset="0"/>
                <a:cs typeface="Times New Roman" pitchFamily="18" charset="0"/>
              </a:rPr>
              <a:t>Trãi</a:t>
            </a:r>
            <a:r>
              <a:rPr lang="en-US" altLang="en-US" sz="2800" i="1" dirty="0">
                <a:solidFill>
                  <a:srgbClr val="000000"/>
                </a:solidFill>
                <a:latin typeface="Times New Roman" pitchFamily="18" charset="0"/>
                <a:cs typeface="Times New Roman" pitchFamily="18" charset="0"/>
              </a:rPr>
              <a:t>.</a:t>
            </a:r>
          </a:p>
        </p:txBody>
      </p:sp>
      <p:sp>
        <p:nvSpPr>
          <p:cNvPr id="384003" name="TextBox 2"/>
          <p:cNvSpPr txBox="1">
            <a:spLocks noChangeArrowheads="1"/>
          </p:cNvSpPr>
          <p:nvPr/>
        </p:nvSpPr>
        <p:spPr bwMode="auto">
          <a:xfrm>
            <a:off x="304800" y="381000"/>
            <a:ext cx="4929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 Bức tranh cuộc sống</a:t>
            </a:r>
          </a:p>
        </p:txBody>
      </p:sp>
      <p:sp>
        <p:nvSpPr>
          <p:cNvPr id="4" name="TextBox 3"/>
          <p:cNvSpPr txBox="1"/>
          <p:nvPr/>
        </p:nvSpPr>
        <p:spPr>
          <a:xfrm>
            <a:off x="565150" y="1077913"/>
            <a:ext cx="8326438" cy="31083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800" dirty="0">
                <a:solidFill>
                  <a:srgbClr val="000000"/>
                </a:solidFill>
                <a:latin typeface="Times New Roman" pitchFamily="18" charset="0"/>
                <a:cs typeface="Times New Roman" pitchFamily="18" charset="0"/>
              </a:rPr>
              <a:t>+ </a:t>
            </a:r>
            <a:r>
              <a:rPr lang="en-US" sz="2800" i="1" dirty="0">
                <a:solidFill>
                  <a:srgbClr val="000000"/>
                </a:solidFill>
                <a:latin typeface="Times New Roman" pitchFamily="18" charset="0"/>
                <a:cs typeface="Times New Roman" pitchFamily="18" charset="0"/>
              </a:rPr>
              <a:t>Lao </a:t>
            </a:r>
            <a:r>
              <a:rPr lang="en-US" sz="2800" i="1" dirty="0" err="1">
                <a:solidFill>
                  <a:srgbClr val="000000"/>
                </a:solidFill>
                <a:latin typeface="Times New Roman" pitchFamily="18" charset="0"/>
                <a:cs typeface="Times New Roman" pitchFamily="18" charset="0"/>
              </a:rPr>
              <a:t>xao</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chợ</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cá</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làng</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ngư</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phủ</a:t>
            </a:r>
            <a:endParaRPr lang="en-US" sz="2800" i="1" dirty="0">
              <a:solidFill>
                <a:srgbClr val="000000"/>
              </a:solidFill>
              <a:latin typeface="Times New Roman" pitchFamily="18" charset="0"/>
              <a:cs typeface="Times New Roman" pitchFamily="18" charset="0"/>
            </a:endParaRPr>
          </a:p>
          <a:p>
            <a:pPr>
              <a:defRPr/>
            </a:pP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Lầu</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tịch</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dương</a:t>
            </a:r>
            <a:endParaRPr lang="en-US" sz="2800" i="1" dirty="0">
              <a:solidFill>
                <a:srgbClr val="000000"/>
              </a:solidFill>
              <a:latin typeface="Times New Roman" pitchFamily="18" charset="0"/>
              <a:cs typeface="Times New Roman" pitchFamily="18" charset="0"/>
            </a:endParaRPr>
          </a:p>
          <a:p>
            <a:pPr>
              <a:defRPr/>
            </a:pPr>
            <a:r>
              <a:rPr lang="en-US" sz="2800" dirty="0">
                <a:solidFill>
                  <a:srgbClr val="000000"/>
                </a:solidFill>
                <a:latin typeface="Times New Roman" pitchFamily="18" charset="0"/>
                <a:cs typeface="Times New Roman" pitchFamily="18" charset="0"/>
              </a:rPr>
              <a:t>-&gt;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láy</a:t>
            </a:r>
            <a:r>
              <a:rPr lang="en-US" sz="2800"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lao</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xao</a:t>
            </a:r>
            <a:r>
              <a:rPr lang="en-US" sz="2800" i="1" dirty="0">
                <a:solidFill>
                  <a:srgbClr val="000000"/>
                </a:solidFill>
                <a:latin typeface="Times New Roman" pitchFamily="18" charset="0"/>
                <a:cs typeface="Times New Roman" pitchFamily="18" charset="0"/>
              </a:rPr>
              <a:t>” </a:t>
            </a:r>
            <a:r>
              <a:rPr lang="en-US" sz="2800" dirty="0">
                <a:solidFill>
                  <a:srgbClr val="000000"/>
                </a:solidFill>
                <a:latin typeface="Times New Roman" pitchFamily="18" charset="0"/>
                <a:cs typeface="Times New Roman" pitchFamily="18" charset="0"/>
              </a:rPr>
              <a:t>-&gt; </a:t>
            </a:r>
            <a:r>
              <a:rPr lang="en-US" sz="2800" dirty="0" err="1">
                <a:solidFill>
                  <a:srgbClr val="000000"/>
                </a:solidFill>
                <a:latin typeface="Times New Roman" pitchFamily="18" charset="0"/>
                <a:cs typeface="Times New Roman" pitchFamily="18" charset="0"/>
              </a:rPr>
              <a:t>diễn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tả</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cảnh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chợ</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đông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vui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tấp</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nập</a:t>
            </a:r>
            <a:endParaRPr lang="en-US" sz="2800" dirty="0">
              <a:solidFill>
                <a:srgbClr val="000000"/>
              </a:solidFill>
              <a:latin typeface="Times New Roman" pitchFamily="18" charset="0"/>
              <a:cs typeface="Times New Roman" pitchFamily="18" charset="0"/>
            </a:endParaRPr>
          </a:p>
          <a:p>
            <a:pPr>
              <a:defRPr/>
            </a:pPr>
            <a:r>
              <a:rPr lang="en-US" sz="2800" dirty="0">
                <a:solidFill>
                  <a:srgbClr val="000000"/>
                </a:solidFill>
                <a:latin typeface="Times New Roman" pitchFamily="18" charset="0"/>
                <a:cs typeface="Times New Roman" pitchFamily="18" charset="0"/>
              </a:rPr>
              <a:t>-&gt; </a:t>
            </a:r>
            <a:r>
              <a:rPr lang="en-US" sz="2800" dirty="0" err="1">
                <a:solidFill>
                  <a:srgbClr val="000000"/>
                </a:solidFill>
                <a:latin typeface="Times New Roman" pitchFamily="18" charset="0"/>
                <a:cs typeface="Times New Roman" pitchFamily="18" charset="0"/>
              </a:rPr>
              <a:t>Cảnh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ngư</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phủ</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cảnh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cao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lúc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hoàng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hôn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yên</a:t>
            </a:r>
            <a:r>
              <a:rPr lang="en-US" sz="2800" dirty="0">
                <a:solidFill>
                  <a:srgbClr val="000000"/>
                </a:solidFill>
                <a:latin typeface="Times New Roman" pitchFamily="18" charset="0"/>
                <a:cs typeface="Times New Roman" pitchFamily="18" charset="0"/>
              </a:rPr>
              <a:t> ả, </a:t>
            </a:r>
            <a:r>
              <a:rPr lang="en-US" sz="2800" dirty="0" err="1">
                <a:solidFill>
                  <a:srgbClr val="000000"/>
                </a:solidFill>
                <a:latin typeface="Times New Roman" pitchFamily="18" charset="0"/>
                <a:cs typeface="Times New Roman" pitchFamily="18" charset="0"/>
              </a:rPr>
              <a:t>thanh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bình</a:t>
            </a:r>
            <a:endParaRPr lang="en-US" sz="2800" dirty="0">
              <a:solidFill>
                <a:srgbClr val="000000"/>
              </a:solidFill>
              <a:latin typeface="Times New Roman" pitchFamily="18" charset="0"/>
              <a:cs typeface="Times New Roman" pitchFamily="18" charset="0"/>
            </a:endParaRPr>
          </a:p>
          <a:p>
            <a:pPr>
              <a:defRPr/>
            </a:pPr>
            <a:r>
              <a:rPr lang="en-US" sz="2800" dirty="0">
                <a:solidFill>
                  <a:srgbClr val="000000"/>
                </a:solidFill>
                <a:latin typeface="Times New Roman" pitchFamily="18" charset="0"/>
                <a:cs typeface="Times New Roman" pitchFamily="18" charset="0"/>
              </a:rPr>
              <a:t>=&gt; </a:t>
            </a:r>
            <a:r>
              <a:rPr lang="en-US" sz="2800" b="1" dirty="0" err="1">
                <a:solidFill>
                  <a:srgbClr val="000000"/>
                </a:solidFill>
                <a:latin typeface="Times New Roman" pitchFamily="18" charset="0"/>
                <a:cs typeface="Times New Roman" pitchFamily="18" charset="0"/>
              </a:rPr>
              <a:t>Nhận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xét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Cuộc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sống</a:t>
            </a:r>
            <a:r>
              <a:rPr lang="en-US" sz="2800" dirty="0">
                <a:solidFill>
                  <a:srgbClr val="000000"/>
                </a:solidFill>
                <a:latin typeface="Times New Roman" pitchFamily="18" charset="0"/>
                <a:cs typeface="Times New Roman" pitchFamily="18" charset="0"/>
              </a:rPr>
              <a:t> con </a:t>
            </a:r>
            <a:r>
              <a:rPr lang="en-US" sz="2800" dirty="0" err="1">
                <a:solidFill>
                  <a:srgbClr val="000000"/>
                </a:solidFill>
                <a:latin typeface="Times New Roman" pitchFamily="18" charset="0"/>
                <a:cs typeface="Times New Roman" pitchFamily="18" charset="0"/>
              </a:rPr>
              <a:t>người</a:t>
            </a:r>
            <a:r>
              <a:rPr lang="en-US" sz="2800" dirty="0">
                <a:solidFill>
                  <a:srgbClr val="000000"/>
                </a:solidFill>
                <a:latin typeface="Times New Roman" pitchFamily="18" charset="0"/>
                <a:cs typeface="Times New Roman" pitchFamily="18" charset="0"/>
              </a:rPr>
              <a:t> no </a:t>
            </a:r>
            <a:r>
              <a:rPr lang="en-US" sz="2800" dirty="0" err="1">
                <a:solidFill>
                  <a:srgbClr val="000000"/>
                </a:solidFill>
                <a:latin typeface="Times New Roman" pitchFamily="18" charset="0"/>
                <a:cs typeface="Times New Roman" pitchFamily="18" charset="0"/>
              </a:rPr>
              <a:t>đủ</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yên</a:t>
            </a:r>
            <a:r>
              <a:rPr lang="en-US" sz="2800" dirty="0">
                <a:solidFill>
                  <a:srgbClr val="000000"/>
                </a:solidFill>
                <a:latin typeface="Times New Roman" pitchFamily="18" charset="0"/>
                <a:cs typeface="Times New Roman" pitchFamily="18" charset="0"/>
              </a:rPr>
              <a:t>.</a:t>
            </a:r>
          </a:p>
        </p:txBody>
      </p:sp>
      <p:sp>
        <p:nvSpPr>
          <p:cNvPr id="7" name="Speech Bubble: Oval 6"/>
          <p:cNvSpPr/>
          <p:nvPr/>
        </p:nvSpPr>
        <p:spPr>
          <a:xfrm>
            <a:off x="563563" y="4360863"/>
            <a:ext cx="8326437" cy="1444625"/>
          </a:xfrm>
          <a:prstGeom prst="wedgeEllipseCallout">
            <a:avLst>
              <a:gd name="adj1" fmla="val -29038"/>
              <a:gd name="adj2" fmla="val 9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defRPr/>
            </a:pPr>
            <a:r>
              <a:rPr lang="en-US" altLang="en-US" sz="2800" dirty="0">
                <a:solidFill>
                  <a:srgbClr val="CC3300"/>
                </a:solidFill>
                <a:latin typeface="Times New Roman" pitchFamily="18" charset="0"/>
                <a:cs typeface="Times New Roman" pitchFamily="18" charset="0"/>
              </a:rPr>
              <a:t>? </a:t>
            </a:r>
            <a:r>
              <a:rPr lang="en-US" altLang="en-US" sz="2800" i="1" dirty="0">
                <a:solidFill>
                  <a:srgbClr val="CC3300"/>
                </a:solidFill>
                <a:latin typeface="Times New Roman" pitchFamily="18" charset="0"/>
                <a:cs typeface="Times New Roman" pitchFamily="18" charset="0"/>
              </a:rPr>
              <a:t>Qua </a:t>
            </a:r>
            <a:r>
              <a:rPr lang="en-US" altLang="en-US" sz="2800" i="1" dirty="0" err="1">
                <a:solidFill>
                  <a:srgbClr val="CC3300"/>
                </a:solidFill>
                <a:latin typeface="Times New Roman" pitchFamily="18" charset="0"/>
                <a:cs typeface="Times New Roman" pitchFamily="18" charset="0"/>
              </a:rPr>
              <a:t>bức</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tranh</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thiên</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nhiên</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và</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cuộc</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sống</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em</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cảm</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nhận</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như</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thế</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nào</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về</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tâm</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hồn</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Nguyễn</a:t>
            </a:r>
            <a:r>
              <a:rPr lang="en-US" altLang="en-US" sz="2800" i="1" dirty="0">
                <a:solidFill>
                  <a:srgbClr val="CC3300"/>
                </a:solidFill>
                <a:latin typeface="Times New Roman" pitchFamily="18" charset="0"/>
                <a:cs typeface="Times New Roman" pitchFamily="18" charset="0"/>
              </a:rPr>
              <a:t> </a:t>
            </a:r>
            <a:r>
              <a:rPr lang="en-US" altLang="en-US" sz="2800" i="1" dirty="0" err="1">
                <a:solidFill>
                  <a:srgbClr val="CC3300"/>
                </a:solidFill>
                <a:latin typeface="Times New Roman" pitchFamily="18" charset="0"/>
                <a:cs typeface="Times New Roman" pitchFamily="18" charset="0"/>
              </a:rPr>
              <a:t>Trãi</a:t>
            </a:r>
            <a:r>
              <a:rPr lang="en-US" altLang="en-US" sz="2800" i="1" dirty="0">
                <a:solidFill>
                  <a:srgbClr val="CC3300"/>
                </a:solidFill>
                <a:latin typeface="Times New Roman" pitchFamily="18" charset="0"/>
                <a:cs typeface="Times New Roman" pitchFamily="18" charset="0"/>
              </a:rPr>
              <a:t>?</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xit" presetSubtype="0" fill="hold" nodeType="clickEffect">
                                  <p:stCondLst>
                                    <p:cond delay="0"/>
                                  </p:stCondLst>
                                  <p:childTnLst>
                                    <p:anim calcmode="lin" valueType="num">
                                      <p:cBhvr>
                                        <p:cTn id="18" dur="1000"/>
                                        <p:tgtEl>
                                          <p:spTgt spid="7"/>
                                        </p:tgtEl>
                                        <p:attrNameLst>
                                          <p:attrName>ppt_w</p:attrName>
                                        </p:attrNameLst>
                                      </p:cBhvr>
                                      <p:tavLst>
                                        <p:tav tm="0">
                                          <p:val>
                                            <p:strVal val="ppt_w"/>
                                          </p:val>
                                        </p:tav>
                                        <p:tav tm="100000">
                                          <p:val>
                                            <p:fltVal val="0"/>
                                          </p:val>
                                        </p:tav>
                                      </p:tavLst>
                                    </p:anim>
                                    <p:anim calcmode="lin" valueType="num">
                                      <p:cBhvr>
                                        <p:cTn id="19" dur="1000"/>
                                        <p:tgtEl>
                                          <p:spTgt spid="7"/>
                                        </p:tgtEl>
                                        <p:attrNameLst>
                                          <p:attrName>ppt_h</p:attrName>
                                        </p:attrNameLst>
                                      </p:cBhvr>
                                      <p:tavLst>
                                        <p:tav tm="0">
                                          <p:val>
                                            <p:strVal val="ppt_h"/>
                                          </p:val>
                                        </p:tav>
                                        <p:tav tm="100000">
                                          <p:val>
                                            <p:fltVal val="0"/>
                                          </p:val>
                                        </p:tav>
                                      </p:tavLst>
                                    </p:anim>
                                    <p:anim calcmode="lin" valueType="num">
                                      <p:cBhvr>
                                        <p:cTn id="20" dur="1000"/>
                                        <p:tgtEl>
                                          <p:spTgt spid="7"/>
                                        </p:tgtEl>
                                        <p:attrNameLst>
                                          <p:attrName>style.rotation</p:attrName>
                                        </p:attrNameLst>
                                      </p:cBhvr>
                                      <p:tavLst>
                                        <p:tav tm="0">
                                          <p:val>
                                            <p:fltVal val="0"/>
                                          </p:val>
                                        </p:tav>
                                        <p:tav tm="100000">
                                          <p:val>
                                            <p:fltVal val="90"/>
                                          </p:val>
                                        </p:tav>
                                      </p:tavLst>
                                    </p:anim>
                                    <p:animEffect transition="out" filter="fade">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nodeType="clickEffect">
                                  <p:stCondLst>
                                    <p:cond delay="0"/>
                                  </p:stCondLst>
                                  <p:childTnLst>
                                    <p:set>
                                      <p:cBhvr>
                                        <p:cTn id="26" dur="1" fill="hold">
                                          <p:stCondLst>
                                            <p:cond delay="0"/>
                                          </p:stCondLst>
                                        </p:cTn>
                                        <p:tgtEl>
                                          <p:spTgt spid="74756"/>
                                        </p:tgtEl>
                                        <p:attrNameLst>
                                          <p:attrName>style.visibility</p:attrName>
                                        </p:attrNameLst>
                                      </p:cBhvr>
                                      <p:to>
                                        <p:strVal val="visible"/>
                                      </p:to>
                                    </p:set>
                                    <p:animEffect transition="in" filter="wipe(down)">
                                      <p:cBhvr>
                                        <p:cTn id="27" dur="580">
                                          <p:stCondLst>
                                            <p:cond delay="0"/>
                                          </p:stCondLst>
                                        </p:cTn>
                                        <p:tgtEl>
                                          <p:spTgt spid="74756"/>
                                        </p:tgtEl>
                                      </p:cBhvr>
                                    </p:animEffect>
                                    <p:anim calcmode="lin" valueType="num">
                                      <p:cBhvr>
                                        <p:cTn id="28" dur="1822" tmFilter="0,0; 0.14,0.36; 0.43,0.73; 0.71,0.91; 1.0,1.0">
                                          <p:stCondLst>
                                            <p:cond delay="0"/>
                                          </p:stCondLst>
                                        </p:cTn>
                                        <p:tgtEl>
                                          <p:spTgt spid="7475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475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475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475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4756"/>
                                        </p:tgtEl>
                                        <p:attrNameLst>
                                          <p:attrName>ppt_y</p:attrName>
                                        </p:attrNameLst>
                                      </p:cBhvr>
                                      <p:tavLst>
                                        <p:tav tm="0" fmla="#ppt_y-sin(pi*$)/81">
                                          <p:val>
                                            <p:fltVal val="0"/>
                                          </p:val>
                                        </p:tav>
                                        <p:tav tm="100000">
                                          <p:val>
                                            <p:fltVal val="1"/>
                                          </p:val>
                                        </p:tav>
                                      </p:tavLst>
                                    </p:anim>
                                    <p:animScale>
                                      <p:cBhvr>
                                        <p:cTn id="33" dur="26">
                                          <p:stCondLst>
                                            <p:cond delay="650"/>
                                          </p:stCondLst>
                                        </p:cTn>
                                        <p:tgtEl>
                                          <p:spTgt spid="74756"/>
                                        </p:tgtEl>
                                      </p:cBhvr>
                                      <p:to x="100000" y="60000"/>
                                    </p:animScale>
                                    <p:animScale>
                                      <p:cBhvr>
                                        <p:cTn id="34" dur="166" decel="50000">
                                          <p:stCondLst>
                                            <p:cond delay="676"/>
                                          </p:stCondLst>
                                        </p:cTn>
                                        <p:tgtEl>
                                          <p:spTgt spid="74756"/>
                                        </p:tgtEl>
                                      </p:cBhvr>
                                      <p:to x="100000" y="100000"/>
                                    </p:animScale>
                                    <p:animScale>
                                      <p:cBhvr>
                                        <p:cTn id="35" dur="26">
                                          <p:stCondLst>
                                            <p:cond delay="1312"/>
                                          </p:stCondLst>
                                        </p:cTn>
                                        <p:tgtEl>
                                          <p:spTgt spid="74756"/>
                                        </p:tgtEl>
                                      </p:cBhvr>
                                      <p:to x="100000" y="80000"/>
                                    </p:animScale>
                                    <p:animScale>
                                      <p:cBhvr>
                                        <p:cTn id="36" dur="166" decel="50000">
                                          <p:stCondLst>
                                            <p:cond delay="1338"/>
                                          </p:stCondLst>
                                        </p:cTn>
                                        <p:tgtEl>
                                          <p:spTgt spid="74756"/>
                                        </p:tgtEl>
                                      </p:cBhvr>
                                      <p:to x="100000" y="100000"/>
                                    </p:animScale>
                                    <p:animScale>
                                      <p:cBhvr>
                                        <p:cTn id="37" dur="26">
                                          <p:stCondLst>
                                            <p:cond delay="1642"/>
                                          </p:stCondLst>
                                        </p:cTn>
                                        <p:tgtEl>
                                          <p:spTgt spid="74756"/>
                                        </p:tgtEl>
                                      </p:cBhvr>
                                      <p:to x="100000" y="90000"/>
                                    </p:animScale>
                                    <p:animScale>
                                      <p:cBhvr>
                                        <p:cTn id="38" dur="166" decel="50000">
                                          <p:stCondLst>
                                            <p:cond delay="1668"/>
                                          </p:stCondLst>
                                        </p:cTn>
                                        <p:tgtEl>
                                          <p:spTgt spid="74756"/>
                                        </p:tgtEl>
                                      </p:cBhvr>
                                      <p:to x="100000" y="100000"/>
                                    </p:animScale>
                                    <p:animScale>
                                      <p:cBhvr>
                                        <p:cTn id="39" dur="26">
                                          <p:stCondLst>
                                            <p:cond delay="1808"/>
                                          </p:stCondLst>
                                        </p:cTn>
                                        <p:tgtEl>
                                          <p:spTgt spid="74756"/>
                                        </p:tgtEl>
                                      </p:cBhvr>
                                      <p:to x="100000" y="95000"/>
                                    </p:animScale>
                                    <p:animScale>
                                      <p:cBhvr>
                                        <p:cTn id="40" dur="166" decel="50000">
                                          <p:stCondLst>
                                            <p:cond delay="1834"/>
                                          </p:stCondLst>
                                        </p:cTn>
                                        <p:tgtEl>
                                          <p:spTgt spid="7475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4" grpId="0" animBg="1"/>
      <p:bldP spid="7" grpId="0" animBg="1"/>
      <p:bldP spid="7"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12F3DDF-7ACC-4C3B-9AD3-B9B073AD66E7}" type="slidenum">
              <a:rPr lang="en-US" altLang="en-US" sz="1400">
                <a:solidFill>
                  <a:srgbClr val="000000"/>
                </a:solidFill>
              </a:rPr>
              <a:pPr>
                <a:spcBef>
                  <a:spcPct val="0"/>
                </a:spcBef>
                <a:buFontTx/>
                <a:buNone/>
              </a:pPr>
              <a:t>106</a:t>
            </a:fld>
            <a:endParaRPr lang="en-US" altLang="en-US" sz="1400">
              <a:solidFill>
                <a:srgbClr val="000000"/>
              </a:solidFill>
            </a:endParaRPr>
          </a:p>
        </p:txBody>
      </p:sp>
      <p:sp>
        <p:nvSpPr>
          <p:cNvPr id="5" name="Rounded Rectangle 4"/>
          <p:cNvSpPr/>
          <p:nvPr/>
        </p:nvSpPr>
        <p:spPr>
          <a:xfrm>
            <a:off x="441325" y="2205038"/>
            <a:ext cx="8261350" cy="1828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solidFill>
                  <a:srgbClr val="7030A0"/>
                </a:solidFill>
                <a:latin typeface="Times New Roman" panose="02020603050405020304" pitchFamily="18" charset="0"/>
                <a:cs typeface="Times New Roman" panose="02020603050405020304" pitchFamily="18" charset="0"/>
              </a:rPr>
              <a:t>Nhiệm</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vụ</a:t>
            </a:r>
            <a:r>
              <a:rPr lang="en-US" sz="5400" b="1" dirty="0">
                <a:solidFill>
                  <a:srgbClr val="7030A0"/>
                </a:solidFill>
                <a:latin typeface="Times New Roman" panose="02020603050405020304" pitchFamily="18" charset="0"/>
                <a:cs typeface="Times New Roman" panose="02020603050405020304" pitchFamily="18" charset="0"/>
              </a:rPr>
              <a:t> 2: </a:t>
            </a:r>
            <a:r>
              <a:rPr lang="en-US" sz="3600" b="1" dirty="0" err="1">
                <a:solidFill>
                  <a:srgbClr val="7030A0"/>
                </a:solidFill>
                <a:latin typeface="Times New Roman" panose="02020603050405020304" pitchFamily="18" charset="0"/>
                <a:cs typeface="Times New Roman" panose="02020603050405020304" pitchFamily="18" charset="0"/>
              </a:rPr>
              <a:t>Học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sinh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tìm</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hiểu</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cảm</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xúc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của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tác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giả</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trước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cảnh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ngày</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hè</a:t>
            </a:r>
            <a:r>
              <a:rPr lang="en-US" sz="3600" b="1" dirty="0">
                <a:solidFill>
                  <a:srgbClr val="7030A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extBox 1"/>
          <p:cNvSpPr txBox="1">
            <a:spLocks noChangeArrowheads="1"/>
          </p:cNvSpPr>
          <p:nvPr/>
        </p:nvSpPr>
        <p:spPr bwMode="auto">
          <a:xfrm>
            <a:off x="242888" y="244475"/>
            <a:ext cx="89011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2. Khát vọng của nhà thơ (</a:t>
            </a:r>
            <a:r>
              <a:rPr lang="vi-VN" altLang="en-US" sz="2800" b="1" i="1">
                <a:solidFill>
                  <a:srgbClr val="FF0000"/>
                </a:solidFill>
                <a:latin typeface="Times New Roman" panose="02020603050405020304" pitchFamily="18" charset="0"/>
                <a:cs typeface="Times New Roman" panose="02020603050405020304" pitchFamily="18" charset="0"/>
              </a:rPr>
              <a:t>Cảm xúc của tác giả trước cảnh ngày hè</a:t>
            </a:r>
            <a:r>
              <a:rPr lang="en-US" altLang="en-US" sz="2800" b="1" i="1">
                <a:solidFill>
                  <a:srgbClr val="FF0000"/>
                </a:solidFill>
                <a:latin typeface="Times New Roman" panose="02020603050405020304" pitchFamily="18" charset="0"/>
                <a:cs typeface="Times New Roman" panose="02020603050405020304" pitchFamily="18" charset="0"/>
              </a:rPr>
              <a:t>)</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4" name="Speech Bubble: Rectangle with Corners Rounded 3"/>
          <p:cNvSpPr/>
          <p:nvPr/>
        </p:nvSpPr>
        <p:spPr>
          <a:xfrm>
            <a:off x="219075" y="2819400"/>
            <a:ext cx="8472488" cy="1905000"/>
          </a:xfrm>
          <a:prstGeom prst="wedgeRoundRectCallout">
            <a:avLst>
              <a:gd name="adj1" fmla="val -20971"/>
              <a:gd name="adj2" fmla="val 66767"/>
              <a:gd name="adj3" fmla="val 16667"/>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400" dirty="0">
                <a:solidFill>
                  <a:srgbClr val="00B0F0"/>
                </a:solidFill>
                <a:latin typeface="Times New Roman" pitchFamily="18" charset="0"/>
                <a:cs typeface="Times New Roman" pitchFamily="18" charset="0"/>
              </a:rPr>
              <a:t>NHIỆM VỤ CỦA HỌC SINH:</a:t>
            </a:r>
          </a:p>
          <a:p>
            <a:pPr marL="342900" indent="-342900">
              <a:buFontTx/>
              <a:buAutoNum type="arabicPeriod"/>
              <a:defRPr/>
            </a:pPr>
            <a:r>
              <a:rPr lang="en-US" sz="2400" dirty="0">
                <a:solidFill>
                  <a:srgbClr val="00B0F0"/>
                </a:solidFill>
                <a:latin typeface="Times New Roman" pitchFamily="18" charset="0"/>
                <a:cs typeface="Times New Roman" pitchFamily="18" charset="0"/>
              </a:rPr>
              <a:t>Ở </a:t>
            </a:r>
            <a:r>
              <a:rPr lang="en-US" sz="2400" dirty="0" err="1">
                <a:solidFill>
                  <a:srgbClr val="00B0F0"/>
                </a:solidFill>
                <a:latin typeface="Times New Roman" pitchFamily="18" charset="0"/>
                <a:cs typeface="Times New Roman" pitchFamily="18" charset="0"/>
              </a:rPr>
              <a:t>hai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câu</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cuối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nhà</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thơ</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đã</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mong</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muốn</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điều</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gì</a:t>
            </a:r>
            <a:r>
              <a:rPr lang="en-US" sz="2400" dirty="0">
                <a:solidFill>
                  <a:srgbClr val="00B0F0"/>
                </a:solidFill>
                <a:latin typeface="Times New Roman" pitchFamily="18" charset="0"/>
                <a:cs typeface="Times New Roman" pitchFamily="18" charset="0"/>
              </a:rPr>
              <a:t>?</a:t>
            </a:r>
          </a:p>
          <a:p>
            <a:pPr marL="342900" indent="-342900">
              <a:buFontTx/>
              <a:buAutoNum type="arabicPeriod"/>
              <a:defRPr/>
            </a:pPr>
            <a:r>
              <a:rPr lang="en-US" sz="2400" dirty="0">
                <a:solidFill>
                  <a:srgbClr val="00B0F0"/>
                </a:solidFill>
                <a:latin typeface="Times New Roman" pitchFamily="18" charset="0"/>
                <a:cs typeface="Times New Roman" pitchFamily="18" charset="0"/>
              </a:rPr>
              <a:t>Theo </a:t>
            </a:r>
            <a:r>
              <a:rPr lang="en-US" sz="2400" dirty="0" err="1">
                <a:solidFill>
                  <a:srgbClr val="00B0F0"/>
                </a:solidFill>
                <a:latin typeface="Times New Roman" pitchFamily="18" charset="0"/>
                <a:cs typeface="Times New Roman" pitchFamily="18" charset="0"/>
              </a:rPr>
              <a:t>em</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từ</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nào</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trong</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hai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câu</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cuối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là</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quan</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trọng</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nhất</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Vì</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sao</a:t>
            </a:r>
            <a:r>
              <a:rPr lang="en-US" sz="2400" dirty="0">
                <a:solidFill>
                  <a:srgbClr val="00B0F0"/>
                </a:solidFill>
                <a:latin typeface="Times New Roman" pitchFamily="18" charset="0"/>
                <a:cs typeface="Times New Roman" pitchFamily="18" charset="0"/>
              </a:rPr>
              <a:t>?</a:t>
            </a:r>
          </a:p>
          <a:p>
            <a:pPr marL="342900" indent="-342900">
              <a:buFontTx/>
              <a:buAutoNum type="arabicPeriod"/>
              <a:defRPr/>
            </a:pPr>
            <a:r>
              <a:rPr lang="en-US" sz="2400" dirty="0" err="1">
                <a:solidFill>
                  <a:srgbClr val="00B0F0"/>
                </a:solidFill>
                <a:latin typeface="Times New Roman" pitchFamily="18" charset="0"/>
                <a:cs typeface="Times New Roman" pitchFamily="18" charset="0"/>
              </a:rPr>
              <a:t>Câu</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thơ</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lục</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ngôn</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cuối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bài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có</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gì</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khác</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với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câu</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thơ</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lục</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ngôn</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mở</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đầu</a:t>
            </a:r>
            <a:r>
              <a:rPr lang="en-US" sz="2400" dirty="0">
                <a:solidFill>
                  <a:srgbClr val="00B0F0"/>
                </a:solidFill>
                <a:latin typeface="Times New Roman" pitchFamily="18" charset="0"/>
                <a:cs typeface="Times New Roman" pitchFamily="18" charset="0"/>
              </a:rPr>
              <a:t>?</a:t>
            </a:r>
          </a:p>
        </p:txBody>
      </p:sp>
      <p:sp>
        <p:nvSpPr>
          <p:cNvPr id="7" name="TextBox 6"/>
          <p:cNvSpPr txBox="1"/>
          <p:nvPr/>
        </p:nvSpPr>
        <p:spPr>
          <a:xfrm>
            <a:off x="187325" y="1198563"/>
            <a:ext cx="8543925" cy="34163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Thuấn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khúc</a:t>
            </a:r>
            <a:r>
              <a:rPr lang="en-US" sz="2400" dirty="0">
                <a:solidFill>
                  <a:srgbClr val="000000"/>
                </a:solidFill>
                <a:latin typeface="Times New Roman" pitchFamily="18" charset="0"/>
                <a:cs typeface="Times New Roman" pitchFamily="18" charset="0"/>
              </a:rPr>
              <a:t> Nam </a:t>
            </a:r>
            <a:r>
              <a:rPr lang="en-US" sz="2400" dirty="0" err="1">
                <a:solidFill>
                  <a:srgbClr val="000000"/>
                </a:solidFill>
                <a:latin typeface="Times New Roman" pitchFamily="18" charset="0"/>
                <a:cs typeface="Times New Roman" pitchFamily="18" charset="0"/>
              </a:rPr>
              <a:t>phong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đủ</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khắp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mọi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nơi</a:t>
            </a:r>
            <a:r>
              <a:rPr lang="en-US" sz="2400" dirty="0">
                <a:solidFill>
                  <a:srgbClr val="000000"/>
                </a:solidFill>
                <a:latin typeface="Times New Roman" pitchFamily="18" charset="0"/>
                <a:cs typeface="Times New Roman" pitchFamily="18" charset="0"/>
              </a:rPr>
              <a:t>  -&gt; </a:t>
            </a:r>
            <a:r>
              <a:rPr lang="en-US" sz="2400" dirty="0" err="1">
                <a:solidFill>
                  <a:srgbClr val="000000"/>
                </a:solidFill>
                <a:latin typeface="Times New Roman" pitchFamily="18" charset="0"/>
                <a:cs typeface="Times New Roman" pitchFamily="18" charset="0"/>
              </a:rPr>
              <a:t>Dùng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tích</a:t>
            </a:r>
            <a:r>
              <a:rPr lang="en-US" sz="2400" dirty="0">
                <a:solidFill>
                  <a:srgbClr val="000000"/>
                </a:solidFill>
                <a:latin typeface="Times New Roman" pitchFamily="18" charset="0"/>
                <a:cs typeface="Times New Roman" pitchFamily="18" charset="0"/>
              </a:rPr>
              <a:t> -&gt; </a:t>
            </a:r>
            <a:r>
              <a:rPr lang="en-US" sz="2400" i="1" dirty="0" err="1">
                <a:solidFill>
                  <a:srgbClr val="FF0000"/>
                </a:solidFill>
                <a:latin typeface="Times New Roman" pitchFamily="18" charset="0"/>
                <a:cs typeface="Times New Roman" pitchFamily="18" charset="0"/>
              </a:rPr>
              <a:t>Ước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mưa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thuận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gió</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hoà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nhân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dân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giàu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đủ</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Ước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một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triều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đại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lí</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tưởng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xã</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hội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thanh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bình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nhân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dân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hạnh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phúc</a:t>
            </a:r>
            <a:r>
              <a:rPr lang="en-US" sz="2400" i="1" dirty="0">
                <a:solidFill>
                  <a:srgbClr val="000000"/>
                </a:solidFill>
                <a:latin typeface="Times New Roman" pitchFamily="18" charset="0"/>
                <a:cs typeface="Times New Roman" pitchFamily="18" charset="0"/>
              </a:rPr>
              <a:t>.</a:t>
            </a:r>
            <a:endParaRPr lang="en-US" sz="2400" dirty="0">
              <a:solidFill>
                <a:srgbClr val="000000"/>
              </a:solidFill>
              <a:latin typeface="Times New Roman" pitchFamily="18" charset="0"/>
              <a:cs typeface="Times New Roman" pitchFamily="18" charset="0"/>
            </a:endParaRPr>
          </a:p>
          <a:p>
            <a:pPr>
              <a:defRPr/>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tụ</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Ức</a:t>
            </a:r>
            <a:r>
              <a:rPr lang="en-US" sz="2400" dirty="0">
                <a:solidFill>
                  <a:srgbClr val="000000"/>
                </a:solidFill>
                <a:latin typeface="Times New Roman" pitchFamily="18" charset="0"/>
                <a:cs typeface="Times New Roman" pitchFamily="18" charset="0"/>
              </a:rPr>
              <a:t> Trai </a:t>
            </a:r>
            <a:r>
              <a:rPr lang="en-US" sz="2400" dirty="0" err="1">
                <a:solidFill>
                  <a:srgbClr val="000000"/>
                </a:solidFill>
                <a:latin typeface="Times New Roman" pitchFamily="18" charset="0"/>
                <a:cs typeface="Times New Roman" pitchFamily="18" charset="0"/>
              </a:rPr>
              <a:t>vẫn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dân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p>
          <a:p>
            <a:pPr>
              <a:defRPr/>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lục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nén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tỏ</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Ức</a:t>
            </a:r>
            <a:r>
              <a:rPr lang="en-US" sz="2400" dirty="0">
                <a:solidFill>
                  <a:srgbClr val="000000"/>
                </a:solidFill>
                <a:latin typeface="Times New Roman" pitchFamily="18" charset="0"/>
                <a:cs typeface="Times New Roman" pitchFamily="18" charset="0"/>
              </a:rPr>
              <a:t> Trai </a:t>
            </a:r>
            <a:r>
              <a:rPr lang="en-US" sz="2400" dirty="0" err="1">
                <a:solidFill>
                  <a:srgbClr val="000000"/>
                </a:solidFill>
                <a:latin typeface="Times New Roman" pitchFamily="18" charset="0"/>
                <a:cs typeface="Times New Roman" pitchFamily="18" charset="0"/>
              </a:rPr>
              <a:t>nhàn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Ức</a:t>
            </a:r>
            <a:r>
              <a:rPr lang="en-US" sz="2400" dirty="0">
                <a:solidFill>
                  <a:srgbClr val="000000"/>
                </a:solidFill>
                <a:latin typeface="Times New Roman" pitchFamily="18" charset="0"/>
                <a:cs typeface="Times New Roman" pitchFamily="18" charset="0"/>
              </a:rPr>
              <a:t> Trai </a:t>
            </a:r>
            <a:r>
              <a:rPr lang="en-US" sz="2400" dirty="0" err="1">
                <a:solidFill>
                  <a:srgbClr val="000000"/>
                </a:solidFill>
                <a:latin typeface="Times New Roman" pitchFamily="18" charset="0"/>
                <a:cs typeface="Times New Roman" pitchFamily="18" charset="0"/>
              </a:rPr>
              <a:t>luôn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đáu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hướng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dân</a:t>
            </a:r>
            <a:r>
              <a:rPr lang="en-US" sz="2400" dirty="0">
                <a:solidFill>
                  <a:srgbClr val="000000"/>
                </a:solidFill>
                <a:latin typeface="Times New Roman" pitchFamily="18" charset="0"/>
                <a:cs typeface="Times New Roman" pitchFamily="18" charset="0"/>
              </a:rPr>
              <a:t>. -&gt; </a:t>
            </a:r>
            <a:r>
              <a:rPr lang="en-US" sz="2400" i="1" dirty="0" err="1">
                <a:solidFill>
                  <a:srgbClr val="FF0000"/>
                </a:solidFill>
                <a:latin typeface="Times New Roman" pitchFamily="18" charset="0"/>
                <a:cs typeface="Times New Roman" pitchFamily="18" charset="0"/>
              </a:rPr>
              <a:t>Tha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thiết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yêu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nước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thương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dân</a:t>
            </a:r>
            <a:endParaRPr lang="en-US" sz="2400" i="1" dirty="0">
              <a:solidFill>
                <a:srgbClr val="FF0000"/>
              </a:solidFill>
              <a:latin typeface="Times New Roman" pitchFamily="18" charset="0"/>
              <a:cs typeface="Times New Roman" pitchFamily="18" charset="0"/>
            </a:endParaRPr>
          </a:p>
        </p:txBody>
      </p:sp>
      <p:sp>
        <p:nvSpPr>
          <p:cNvPr id="8" name="Thought Bubble: Cloud 7"/>
          <p:cNvSpPr/>
          <p:nvPr/>
        </p:nvSpPr>
        <p:spPr>
          <a:xfrm>
            <a:off x="2743200" y="838200"/>
            <a:ext cx="5715000" cy="2933700"/>
          </a:xfrm>
          <a:prstGeom prst="cloudCallout">
            <a:avLst>
              <a:gd name="adj1" fmla="val -67161"/>
              <a:gd name="adj2" fmla="val 89482"/>
            </a:avLst>
          </a:prstGeom>
          <a:solidFill>
            <a:schemeClr val="accent3">
              <a:lumMod val="95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400" dirty="0" err="1">
                <a:solidFill>
                  <a:srgbClr val="00B0F0"/>
                </a:solidFill>
                <a:latin typeface="Times New Roman" pitchFamily="18" charset="0"/>
                <a:cs typeface="Times New Roman" pitchFamily="18" charset="0"/>
              </a:rPr>
              <a:t>Đến</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hai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câu</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thơ</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cuối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này</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em</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hãy</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lí</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giải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vì</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sao</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bài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thơ</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Cảnh</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ngày</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hè</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lại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được</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đặt</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trong</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mục</a:t>
            </a:r>
            <a:r>
              <a:rPr lang="en-US" sz="2400"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Gương</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báu</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răn</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mình</a:t>
            </a:r>
            <a:r>
              <a:rPr lang="en-US" sz="2400" i="1"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của</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Quốc</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âm</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thi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tập</a:t>
            </a:r>
            <a:r>
              <a:rPr lang="en-US" sz="2400" dirty="0">
                <a:solidFill>
                  <a:srgbClr val="00B0F0"/>
                </a:solidFill>
                <a:latin typeface="Times New Roman" pitchFamily="18" charset="0"/>
                <a:cs typeface="Times New Roman" pitchFamily="18" charset="0"/>
              </a:rPr>
              <a:t>?</a:t>
            </a:r>
          </a:p>
        </p:txBody>
      </p:sp>
      <p:sp>
        <p:nvSpPr>
          <p:cNvPr id="9" name="TextBox 8"/>
          <p:cNvSpPr txBox="1"/>
          <p:nvPr/>
        </p:nvSpPr>
        <p:spPr>
          <a:xfrm>
            <a:off x="187325" y="5160963"/>
            <a:ext cx="8464550" cy="12001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400" dirty="0">
                <a:solidFill>
                  <a:srgbClr val="0070C0"/>
                </a:solidFill>
                <a:latin typeface="Times New Roman" pitchFamily="18" charset="0"/>
                <a:cs typeface="Times New Roman" pitchFamily="18" charset="0"/>
              </a:rPr>
              <a:t>=&gt; </a:t>
            </a:r>
            <a:r>
              <a:rPr lang="en-US" sz="2400" dirty="0" err="1">
                <a:solidFill>
                  <a:srgbClr val="0070C0"/>
                </a:solidFill>
                <a:latin typeface="Times New Roman" pitchFamily="18" charset="0"/>
                <a:cs typeface="Times New Roman" pitchFamily="18" charset="0"/>
              </a:rPr>
              <a:t>Nguyễn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Trãi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lấy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vua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Nghiêu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Thuấn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gương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báu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để</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răn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mình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sống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có</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trách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nhiệm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với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nhân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dân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đất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nước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đất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nước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thanh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bình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nhân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dân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giàu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đủ</a:t>
            </a:r>
            <a:r>
              <a:rPr lang="en-US" sz="2400" dirty="0">
                <a:solidFill>
                  <a:srgbClr val="0070C0"/>
                </a:solidFill>
                <a:latin typeface="Times New Roman" pitchFamily="18" charset="0"/>
                <a:cs typeface="Times New Roman" pitchFamily="18" charset="0"/>
              </a:rPr>
              <a: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iterate type="wd">
                                    <p:tmPct val="5000"/>
                                  </p:iterate>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xit" presetSubtype="0" fill="hold" nodeType="clickEffect">
                                  <p:stCondLst>
                                    <p:cond delay="0"/>
                                  </p:stCondLst>
                                  <p:childTnLst>
                                    <p:anim calcmode="lin" valueType="num">
                                      <p:cBhvr>
                                        <p:cTn id="27" dur="1000"/>
                                        <p:tgtEl>
                                          <p:spTgt spid="8"/>
                                        </p:tgtEl>
                                        <p:attrNameLst>
                                          <p:attrName>ppt_w</p:attrName>
                                        </p:attrNameLst>
                                      </p:cBhvr>
                                      <p:tavLst>
                                        <p:tav tm="0">
                                          <p:val>
                                            <p:strVal val="ppt_w"/>
                                          </p:val>
                                        </p:tav>
                                        <p:tav tm="100000">
                                          <p:val>
                                            <p:fltVal val="0"/>
                                          </p:val>
                                        </p:tav>
                                      </p:tavLst>
                                    </p:anim>
                                    <p:anim calcmode="lin" valueType="num">
                                      <p:cBhvr>
                                        <p:cTn id="28" dur="1000"/>
                                        <p:tgtEl>
                                          <p:spTgt spid="8"/>
                                        </p:tgtEl>
                                        <p:attrNameLst>
                                          <p:attrName>ppt_h</p:attrName>
                                        </p:attrNameLst>
                                      </p:cBhvr>
                                      <p:tavLst>
                                        <p:tav tm="0">
                                          <p:val>
                                            <p:strVal val="ppt_h"/>
                                          </p:val>
                                        </p:tav>
                                        <p:tav tm="100000">
                                          <p:val>
                                            <p:fltVal val="0"/>
                                          </p:val>
                                        </p:tav>
                                      </p:tavLst>
                                    </p:anim>
                                    <p:anim calcmode="lin" valueType="num">
                                      <p:cBhvr>
                                        <p:cTn id="29" dur="1000"/>
                                        <p:tgtEl>
                                          <p:spTgt spid="8"/>
                                        </p:tgtEl>
                                        <p:attrNameLst>
                                          <p:attrName>style.rotation</p:attrName>
                                        </p:attrNameLst>
                                      </p:cBhvr>
                                      <p:tavLst>
                                        <p:tav tm="0">
                                          <p:val>
                                            <p:fltVal val="0"/>
                                          </p:val>
                                        </p:tav>
                                        <p:tav tm="100000">
                                          <p:val>
                                            <p:fltVal val="90"/>
                                          </p:val>
                                        </p:tav>
                                      </p:tavLst>
                                    </p:anim>
                                    <p:animEffect transition="out" filter="fade">
                                      <p:cBhvr>
                                        <p:cTn id="30" dur="1000"/>
                                        <p:tgtEl>
                                          <p:spTgt spid="8"/>
                                        </p:tgtEl>
                                      </p:cBhvr>
                                    </p:animEffect>
                                    <p:set>
                                      <p:cBhvr>
                                        <p:cTn id="31" dur="1" fill="hold">
                                          <p:stCondLst>
                                            <p:cond delay="999"/>
                                          </p:stCondLst>
                                        </p:cTn>
                                        <p:tgtEl>
                                          <p:spTgt spid="8"/>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8" grpId="0" animBg="1"/>
      <p:bldP spid="8" grpId="1" animBg="1"/>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E00511C-121F-496B-AA80-76463617E52C}" type="slidenum">
              <a:rPr lang="en-US" altLang="en-US" sz="1400">
                <a:solidFill>
                  <a:srgbClr val="000000"/>
                </a:solidFill>
              </a:rPr>
              <a:pPr>
                <a:spcBef>
                  <a:spcPct val="0"/>
                </a:spcBef>
                <a:buFontTx/>
                <a:buNone/>
              </a:pPr>
              <a:t>108</a:t>
            </a:fld>
            <a:endParaRPr lang="en-US" altLang="en-US" sz="1400">
              <a:solidFill>
                <a:srgbClr val="000000"/>
              </a:solidFill>
            </a:endParaRPr>
          </a:p>
        </p:txBody>
      </p:sp>
      <p:sp>
        <p:nvSpPr>
          <p:cNvPr id="387075" name="TextBox 4"/>
          <p:cNvSpPr txBox="1">
            <a:spLocks noChangeArrowheads="1"/>
          </p:cNvSpPr>
          <p:nvPr/>
        </p:nvSpPr>
        <p:spPr bwMode="auto">
          <a:xfrm>
            <a:off x="827088" y="614363"/>
            <a:ext cx="76358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4000">
                <a:solidFill>
                  <a:srgbClr val="000000"/>
                </a:solidFill>
                <a:latin typeface="Times New Roman" panose="02020603050405020304" pitchFamily="18" charset="0"/>
                <a:cs typeface="Times New Roman" panose="02020603050405020304" pitchFamily="18" charset="0"/>
              </a:rPr>
              <a:t>=&gt;</a:t>
            </a:r>
            <a:r>
              <a:rPr lang="vi-VN" altLang="en-US" sz="4000">
                <a:solidFill>
                  <a:srgbClr val="000000"/>
                </a:solidFill>
                <a:latin typeface="Times New Roman" panose="02020603050405020304" pitchFamily="18" charset="0"/>
                <a:cs typeface="Times New Roman" panose="02020603050405020304" pitchFamily="18" charset="0"/>
              </a:rPr>
              <a:t> Qua mạch cảm xúc trong bài thơ, có thể thấy được tình cảm yêu mến, thân thương của nhà thơ đối với thiên nhiên, tấm lòng tha thiết, nồng hậu của nhà thơ đối với con người và cuộc sống và đặc biệt là tình yêu thương, quan tâm đến nhân dân sâu sắc. Đó là vẻ đẹp tâm hồn của Nguyễn Trãi.</a:t>
            </a:r>
            <a:endParaRPr lang="en-US" altLang="en-US" sz="40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A996D8B-CD7D-44AD-90A2-65712F33BABF}" type="slidenum">
              <a:rPr lang="en-US" altLang="en-US" sz="1400">
                <a:solidFill>
                  <a:srgbClr val="000000"/>
                </a:solidFill>
              </a:rPr>
              <a:pPr>
                <a:spcBef>
                  <a:spcPct val="0"/>
                </a:spcBef>
                <a:buFontTx/>
                <a:buNone/>
              </a:pPr>
              <a:t>109</a:t>
            </a:fld>
            <a:endParaRPr lang="en-US" altLang="en-US" sz="1400">
              <a:solidFill>
                <a:srgbClr val="000000"/>
              </a:solidFill>
            </a:endParaRPr>
          </a:p>
        </p:txBody>
      </p:sp>
      <p:sp>
        <p:nvSpPr>
          <p:cNvPr id="5" name="Rounded Rectangle 4"/>
          <p:cNvSpPr/>
          <p:nvPr/>
        </p:nvSpPr>
        <p:spPr>
          <a:xfrm>
            <a:off x="539750" y="2205038"/>
            <a:ext cx="8205788" cy="1828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solidFill>
                  <a:srgbClr val="7030A0"/>
                </a:solidFill>
                <a:latin typeface="Times New Roman" panose="02020603050405020304" pitchFamily="18" charset="0"/>
                <a:cs typeface="Times New Roman" panose="02020603050405020304" pitchFamily="18" charset="0"/>
              </a:rPr>
              <a:t>Nhiệm</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vụ</a:t>
            </a:r>
            <a:r>
              <a:rPr lang="en-US" sz="5400" b="1" dirty="0">
                <a:solidFill>
                  <a:srgbClr val="7030A0"/>
                </a:solidFill>
                <a:latin typeface="Times New Roman" panose="02020603050405020304" pitchFamily="18" charset="0"/>
                <a:cs typeface="Times New Roman" panose="02020603050405020304" pitchFamily="18" charset="0"/>
              </a:rPr>
              <a:t> 3: </a:t>
            </a:r>
            <a:r>
              <a:rPr lang="en-US" sz="3600" b="1" dirty="0" err="1">
                <a:solidFill>
                  <a:srgbClr val="7030A0"/>
                </a:solidFill>
                <a:latin typeface="Times New Roman" panose="02020603050405020304" pitchFamily="18" charset="0"/>
                <a:cs typeface="Times New Roman" panose="02020603050405020304" pitchFamily="18" charset="0"/>
              </a:rPr>
              <a:t>Học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sinh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tìm</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hiểu</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một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số</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đặc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sắc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nghệ</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thuật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trong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bài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thơ</a:t>
            </a:r>
            <a:r>
              <a:rPr lang="en-US" sz="3600" b="1" dirty="0">
                <a:solidFill>
                  <a:srgbClr val="7030A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33"/>
          <p:cNvSpPr>
            <a:spLocks noChangeArrowheads="1"/>
          </p:cNvSpPr>
          <p:nvPr/>
        </p:nvSpPr>
        <p:spPr bwMode="auto">
          <a:xfrm>
            <a:off x="336550" y="1651000"/>
            <a:ext cx="2463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dist" eaLnBrk="1" hangingPunct="1">
              <a:lnSpc>
                <a:spcPts val="5000"/>
              </a:lnSpc>
              <a:spcBef>
                <a:spcPct val="0"/>
              </a:spcBef>
              <a:buFontTx/>
              <a:buNone/>
            </a:pPr>
            <a:endParaRPr lang="en-US" altLang="en-US" sz="5400" b="1" noProof="1">
              <a:solidFill>
                <a:srgbClr val="FFFFFF"/>
              </a:solidFill>
            </a:endParaRPr>
          </a:p>
        </p:txBody>
      </p:sp>
      <p:graphicFrame>
        <p:nvGraphicFramePr>
          <p:cNvPr id="2" name="Table 1"/>
          <p:cNvGraphicFramePr>
            <a:graphicFrameLocks noGrp="1"/>
          </p:cNvGraphicFramePr>
          <p:nvPr/>
        </p:nvGraphicFramePr>
        <p:xfrm>
          <a:off x="500063" y="1651000"/>
          <a:ext cx="6183312" cy="4802188"/>
        </p:xfrm>
        <a:graphic>
          <a:graphicData uri="http://schemas.openxmlformats.org/drawingml/2006/table">
            <a:tbl>
              <a:tblPr firstRow="1" firstCol="1" bandRow="1"/>
              <a:tblGrid>
                <a:gridCol w="3604091">
                  <a:extLst>
                    <a:ext uri="{9D8B030D-6E8A-4147-A177-3AD203B41FA5}">
                      <a16:colId xmlns:a16="http://schemas.microsoft.com/office/drawing/2014/main" val="20000"/>
                    </a:ext>
                  </a:extLst>
                </a:gridCol>
                <a:gridCol w="2579221">
                  <a:extLst>
                    <a:ext uri="{9D8B030D-6E8A-4147-A177-3AD203B41FA5}">
                      <a16:colId xmlns:a16="http://schemas.microsoft.com/office/drawing/2014/main" val="20001"/>
                    </a:ext>
                  </a:extLst>
                </a:gridCol>
              </a:tblGrid>
              <a:tr h="950490">
                <a:tc>
                  <a:txBody>
                    <a:bodyPr/>
                    <a:lstStyle/>
                    <a:p>
                      <a:pPr marL="111760" algn="just">
                        <a:spcAft>
                          <a:spcPts val="0"/>
                        </a:spcAft>
                        <a:tabLst>
                          <a:tab pos="-68580" algn="l"/>
                        </a:tabLst>
                      </a:pPr>
                      <a:r>
                        <a:rPr lang="vi-VN" sz="3200" dirty="0">
                          <a:effectLst/>
                          <a:latin typeface="Times New Roman"/>
                          <a:cs typeface="Times New Roman"/>
                        </a:rPr>
                        <a:t>1</a:t>
                      </a:r>
                      <a:r>
                        <a:rPr lang="vi-VN" sz="3200" u="none" dirty="0">
                          <a:effectLst/>
                          <a:latin typeface="Times New Roman"/>
                          <a:cs typeface="Times New Roman"/>
                        </a:rPr>
                        <a:t>. </a:t>
                      </a:r>
                      <a:r>
                        <a:rPr lang="vi-VN" sz="3200" u="none" strike="noStrike" dirty="0">
                          <a:solidFill>
                            <a:srgbClr val="0000FF"/>
                          </a:solidFill>
                          <a:effectLst/>
                          <a:latin typeface="Times New Roman"/>
                          <a:ea typeface="Calibri"/>
                          <a:cs typeface="Times New Roman"/>
                          <a:hlinkClick r:id="rId3" tooltip="Băng Hồ di sự lục (trang chưa được viết)"/>
                        </a:rPr>
                        <a:t>Băng Hồ di sự lục</a:t>
                      </a:r>
                      <a:endParaRPr lang="en-US" sz="3200" u="none" dirty="0">
                        <a:effectLst/>
                        <a:latin typeface="Calibri"/>
                        <a:cs typeface="Times New Roman"/>
                      </a:endParaRPr>
                    </a:p>
                  </a:txBody>
                  <a:tcPr marL="51431" marR="5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algn="just">
                        <a:spcAft>
                          <a:spcPts val="0"/>
                        </a:spcAft>
                        <a:tabLst>
                          <a:tab pos="-68580" algn="l"/>
                        </a:tabLst>
                      </a:pPr>
                      <a:r>
                        <a:rPr lang="vi-VN" sz="3200" dirty="0">
                          <a:effectLst/>
                          <a:latin typeface="Times New Roman"/>
                          <a:cs typeface="Times New Roman"/>
                        </a:rPr>
                        <a:t>a. Thơ</a:t>
                      </a:r>
                      <a:endParaRPr lang="en-US" sz="3200" dirty="0">
                        <a:effectLst/>
                        <a:latin typeface="Calibri"/>
                        <a:cs typeface="Times New Roman"/>
                      </a:endParaRPr>
                    </a:p>
                  </a:txBody>
                  <a:tcPr marL="51431" marR="5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75358">
                <a:tc>
                  <a:txBody>
                    <a:bodyPr/>
                    <a:lstStyle/>
                    <a:p>
                      <a:pPr marL="111760" algn="just">
                        <a:spcAft>
                          <a:spcPts val="0"/>
                        </a:spcAft>
                        <a:tabLst>
                          <a:tab pos="-68580" algn="l"/>
                        </a:tabLst>
                      </a:pPr>
                      <a:r>
                        <a:rPr lang="vi-VN" sz="3200" dirty="0">
                          <a:effectLst/>
                          <a:latin typeface="Times New Roman"/>
                          <a:cs typeface="Times New Roman"/>
                        </a:rPr>
                        <a:t>2. Bình Ngô đại cáo</a:t>
                      </a:r>
                      <a:endParaRPr lang="en-US" sz="3200" dirty="0">
                        <a:effectLst/>
                        <a:latin typeface="Calibri"/>
                        <a:cs typeface="Times New Roman"/>
                      </a:endParaRPr>
                    </a:p>
                  </a:txBody>
                  <a:tcPr marL="51431" marR="5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algn="just">
                        <a:spcAft>
                          <a:spcPts val="0"/>
                        </a:spcAft>
                        <a:tabLst>
                          <a:tab pos="-68580" algn="l"/>
                        </a:tabLst>
                      </a:pPr>
                      <a:r>
                        <a:rPr lang="vi-VN" sz="3200" dirty="0">
                          <a:effectLst/>
                          <a:latin typeface="Times New Roman"/>
                          <a:cs typeface="Times New Roman"/>
                        </a:rPr>
                        <a:t>b. Văn chính luận</a:t>
                      </a:r>
                      <a:endParaRPr lang="en-US" sz="3200" dirty="0">
                        <a:effectLst/>
                        <a:latin typeface="Calibri"/>
                        <a:cs typeface="Times New Roman"/>
                      </a:endParaRPr>
                    </a:p>
                  </a:txBody>
                  <a:tcPr marL="51431" marR="5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50490">
                <a:tc>
                  <a:txBody>
                    <a:bodyPr/>
                    <a:lstStyle/>
                    <a:p>
                      <a:pPr marL="111760" algn="just">
                        <a:spcAft>
                          <a:spcPts val="0"/>
                        </a:spcAft>
                        <a:tabLst>
                          <a:tab pos="-68580" algn="l"/>
                        </a:tabLst>
                      </a:pPr>
                      <a:r>
                        <a:rPr lang="vi-VN" sz="3200" dirty="0">
                          <a:effectLst/>
                          <a:latin typeface="Times New Roman"/>
                          <a:cs typeface="Times New Roman"/>
                        </a:rPr>
                        <a:t>3.Cảnh ngày hè</a:t>
                      </a:r>
                      <a:endParaRPr lang="en-US" sz="3200" dirty="0">
                        <a:effectLst/>
                        <a:latin typeface="Calibri"/>
                        <a:cs typeface="Times New Roman"/>
                      </a:endParaRPr>
                    </a:p>
                  </a:txBody>
                  <a:tcPr marL="51431" marR="5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algn="just">
                        <a:spcAft>
                          <a:spcPts val="0"/>
                        </a:spcAft>
                        <a:tabLst>
                          <a:tab pos="-68580" algn="l"/>
                        </a:tabLst>
                      </a:pPr>
                      <a:r>
                        <a:rPr lang="vi-VN" sz="3200">
                          <a:effectLst/>
                          <a:latin typeface="Times New Roman"/>
                          <a:cs typeface="Times New Roman"/>
                        </a:rPr>
                        <a:t>c. Tản văn</a:t>
                      </a:r>
                      <a:endParaRPr lang="en-US" sz="3200">
                        <a:effectLst/>
                        <a:latin typeface="Calibri"/>
                        <a:cs typeface="Times New Roman"/>
                      </a:endParaRPr>
                    </a:p>
                  </a:txBody>
                  <a:tcPr marL="51431" marR="5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0490">
                <a:tc>
                  <a:txBody>
                    <a:bodyPr/>
                    <a:lstStyle/>
                    <a:p>
                      <a:pPr marL="111760" algn="just">
                        <a:spcAft>
                          <a:spcPts val="0"/>
                        </a:spcAft>
                        <a:tabLst>
                          <a:tab pos="-68580" algn="l"/>
                        </a:tabLst>
                      </a:pPr>
                      <a:r>
                        <a:rPr lang="vi-VN" sz="3200">
                          <a:effectLst/>
                          <a:latin typeface="Times New Roman"/>
                          <a:cs typeface="Times New Roman"/>
                        </a:rPr>
                        <a:t>4. Chí Linh sơn phú</a:t>
                      </a:r>
                      <a:endParaRPr lang="en-US" sz="3200">
                        <a:effectLst/>
                        <a:latin typeface="Calibri"/>
                        <a:cs typeface="Times New Roman"/>
                      </a:endParaRPr>
                    </a:p>
                  </a:txBody>
                  <a:tcPr marL="51431" marR="5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algn="just">
                        <a:spcAft>
                          <a:spcPts val="0"/>
                        </a:spcAft>
                        <a:tabLst>
                          <a:tab pos="-68580" algn="l"/>
                        </a:tabLst>
                      </a:pPr>
                      <a:r>
                        <a:rPr lang="vi-VN" sz="3200">
                          <a:effectLst/>
                          <a:latin typeface="Times New Roman"/>
                          <a:cs typeface="Times New Roman"/>
                        </a:rPr>
                        <a:t>d. Phú</a:t>
                      </a:r>
                      <a:endParaRPr lang="en-US" sz="3200">
                        <a:effectLst/>
                        <a:latin typeface="Calibri"/>
                        <a:cs typeface="Times New Roman"/>
                      </a:endParaRPr>
                    </a:p>
                  </a:txBody>
                  <a:tcPr marL="51431" marR="5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75358">
                <a:tc>
                  <a:txBody>
                    <a:bodyPr/>
                    <a:lstStyle/>
                    <a:p>
                      <a:pPr marL="111760" algn="just">
                        <a:spcAft>
                          <a:spcPts val="0"/>
                        </a:spcAft>
                        <a:tabLst>
                          <a:tab pos="-68580" algn="l"/>
                        </a:tabLst>
                      </a:pPr>
                      <a:r>
                        <a:rPr lang="vi-VN" sz="3200">
                          <a:effectLst/>
                          <a:latin typeface="Times New Roman"/>
                          <a:cs typeface="Times New Roman"/>
                        </a:rPr>
                        <a:t>5.</a:t>
                      </a:r>
                      <a:r>
                        <a:rPr lang="en-US" sz="3200">
                          <a:effectLst/>
                          <a:latin typeface="Times New Roman"/>
                          <a:cs typeface="Times New Roman"/>
                        </a:rPr>
                        <a:t> </a:t>
                      </a:r>
                      <a:r>
                        <a:rPr lang="vi-VN" sz="3200">
                          <a:effectLst/>
                          <a:latin typeface="Times New Roman"/>
                          <a:cs typeface="Times New Roman"/>
                        </a:rPr>
                        <a:t>Quân trung từ mệnh tập</a:t>
                      </a:r>
                      <a:endParaRPr lang="en-US" sz="3200">
                        <a:effectLst/>
                        <a:latin typeface="Calibri"/>
                        <a:cs typeface="Times New Roman"/>
                      </a:endParaRPr>
                    </a:p>
                  </a:txBody>
                  <a:tcPr marL="51431" marR="5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tabLst>
                          <a:tab pos="-68580" algn="l"/>
                        </a:tabLst>
                      </a:pPr>
                      <a:r>
                        <a:rPr lang="vi-VN" sz="3200" dirty="0">
                          <a:effectLst/>
                          <a:latin typeface="Times New Roman"/>
                          <a:cs typeface="Times New Roman"/>
                        </a:rPr>
                        <a:t> </a:t>
                      </a:r>
                      <a:endParaRPr lang="en-US" sz="3200" dirty="0">
                        <a:effectLst/>
                        <a:latin typeface="Calibri"/>
                        <a:cs typeface="Times New Roman"/>
                      </a:endParaRPr>
                    </a:p>
                  </a:txBody>
                  <a:tcPr marL="51431" marR="5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Rectangle 2"/>
          <p:cNvSpPr>
            <a:spLocks noChangeArrowheads="1"/>
          </p:cNvSpPr>
          <p:nvPr/>
        </p:nvSpPr>
        <p:spPr bwMode="auto">
          <a:xfrm>
            <a:off x="500063" y="115888"/>
            <a:ext cx="78136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 typeface="Wingdings" panose="05000000000000000000" pitchFamily="2" charset="2"/>
              <a:buChar char=""/>
            </a:pPr>
            <a:r>
              <a:rPr lang="vi-VN" altLang="en-US" b="1">
                <a:latin typeface="Times New Roman" panose="02020603050405020304" pitchFamily="18" charset="0"/>
                <a:ea typeface="Yu Mincho"/>
                <a:cs typeface="Times New Roman" panose="02020603050405020304" pitchFamily="18" charset="0"/>
              </a:rPr>
              <a:t>Lắp ghép tác phẩm của Nguyễn Trãi và thể loại tương ứng</a:t>
            </a:r>
          </a:p>
        </p:txBody>
      </p:sp>
      <p:sp>
        <p:nvSpPr>
          <p:cNvPr id="4" name="Rounded Rectangle 3"/>
          <p:cNvSpPr/>
          <p:nvPr/>
        </p:nvSpPr>
        <p:spPr>
          <a:xfrm>
            <a:off x="6948488" y="2003425"/>
            <a:ext cx="1984375" cy="4152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rgbClr val="FF0000"/>
                </a:solidFill>
                <a:latin typeface="Times New Roman" pitchFamily="18" charset="0"/>
                <a:cs typeface="Times New Roman" pitchFamily="18" charset="0"/>
              </a:rPr>
              <a:t>1 – c</a:t>
            </a:r>
          </a:p>
          <a:p>
            <a:pPr algn="ctr" eaLnBrk="1" fontAlgn="auto" hangingPunct="1">
              <a:spcBef>
                <a:spcPts val="0"/>
              </a:spcBef>
              <a:spcAft>
                <a:spcPts val="0"/>
              </a:spcAft>
              <a:defRPr/>
            </a:pPr>
            <a:r>
              <a:rPr lang="en-US" sz="3200" b="1" dirty="0">
                <a:solidFill>
                  <a:srgbClr val="FF0000"/>
                </a:solidFill>
                <a:latin typeface="Times New Roman" pitchFamily="18" charset="0"/>
                <a:cs typeface="Times New Roman" pitchFamily="18" charset="0"/>
              </a:rPr>
              <a:t>2 – b</a:t>
            </a:r>
          </a:p>
          <a:p>
            <a:pPr algn="ctr" eaLnBrk="1" fontAlgn="auto" hangingPunct="1">
              <a:spcBef>
                <a:spcPts val="0"/>
              </a:spcBef>
              <a:spcAft>
                <a:spcPts val="0"/>
              </a:spcAft>
              <a:defRPr/>
            </a:pPr>
            <a:r>
              <a:rPr lang="en-US" sz="3200" b="1" dirty="0">
                <a:solidFill>
                  <a:srgbClr val="FF0000"/>
                </a:solidFill>
                <a:latin typeface="Times New Roman" pitchFamily="18" charset="0"/>
                <a:cs typeface="Times New Roman" pitchFamily="18" charset="0"/>
              </a:rPr>
              <a:t>3 – a</a:t>
            </a:r>
          </a:p>
          <a:p>
            <a:pPr algn="ctr" eaLnBrk="1" fontAlgn="auto" hangingPunct="1">
              <a:spcBef>
                <a:spcPts val="0"/>
              </a:spcBef>
              <a:spcAft>
                <a:spcPts val="0"/>
              </a:spcAft>
              <a:defRPr/>
            </a:pPr>
            <a:r>
              <a:rPr lang="en-US" sz="3200" b="1" dirty="0">
                <a:solidFill>
                  <a:srgbClr val="FF0000"/>
                </a:solidFill>
                <a:latin typeface="Times New Roman" pitchFamily="18" charset="0"/>
                <a:cs typeface="Times New Roman" pitchFamily="18" charset="0"/>
              </a:rPr>
              <a:t>4 – d</a:t>
            </a:r>
          </a:p>
          <a:p>
            <a:pPr algn="ctr" eaLnBrk="1" fontAlgn="auto" hangingPunct="1">
              <a:spcBef>
                <a:spcPts val="0"/>
              </a:spcBef>
              <a:spcAft>
                <a:spcPts val="0"/>
              </a:spcAft>
              <a:defRPr/>
            </a:pPr>
            <a:r>
              <a:rPr lang="en-US" sz="3200" b="1" dirty="0">
                <a:solidFill>
                  <a:srgbClr val="FF0000"/>
                </a:solidFill>
                <a:latin typeface="Times New Roman" pitchFamily="18" charset="0"/>
                <a:cs typeface="Times New Roman" pitchFamily="18" charset="0"/>
              </a:rPr>
              <a:t>5 – b</a:t>
            </a:r>
          </a:p>
          <a:p>
            <a:pPr algn="ctr" eaLnBrk="1" fontAlgn="auto" hangingPunct="1">
              <a:spcBef>
                <a:spcPts val="0"/>
              </a:spcBef>
              <a:spcAft>
                <a:spcPts val="0"/>
              </a:spcAft>
              <a:defRPr/>
            </a:pPr>
            <a:endParaRPr lang="en-US" sz="3200" dirty="0">
              <a:solidFill>
                <a:prstClr val="black"/>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itle 1"/>
          <p:cNvSpPr>
            <a:spLocks noGrp="1" noChangeArrowheads="1"/>
          </p:cNvSpPr>
          <p:nvPr>
            <p:ph type="title"/>
          </p:nvPr>
        </p:nvSpPr>
        <p:spPr/>
        <p:txBody>
          <a:bodyPr/>
          <a:lstStyle/>
          <a:p>
            <a:endParaRPr lang="en-US" altLang="en-US" smtClean="0"/>
          </a:p>
        </p:txBody>
      </p:sp>
      <p:sp>
        <p:nvSpPr>
          <p:cNvPr id="389123" name="Content Placeholder 2"/>
          <p:cNvSpPr>
            <a:spLocks noGrp="1" noChangeArrowheads="1"/>
          </p:cNvSpPr>
          <p:nvPr>
            <p:ph idx="1"/>
          </p:nvPr>
        </p:nvSpPr>
        <p:spPr/>
        <p:txBody>
          <a:bodyPr/>
          <a:lstStyle/>
          <a:p>
            <a:endParaRPr lang="en-US" altLang="en-US" smtClean="0"/>
          </a:p>
        </p:txBody>
      </p:sp>
      <p:sp>
        <p:nvSpPr>
          <p:cNvPr id="38912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FB3AD3F-FB1C-454E-865D-84E352116212}" type="slidenum">
              <a:rPr lang="en-US" altLang="en-US" sz="1400">
                <a:solidFill>
                  <a:srgbClr val="000000"/>
                </a:solidFill>
              </a:rPr>
              <a:pPr>
                <a:spcBef>
                  <a:spcPct val="0"/>
                </a:spcBef>
                <a:buFontTx/>
                <a:buNone/>
              </a:pPr>
              <a:t>110</a:t>
            </a:fld>
            <a:endParaRPr lang="en-US" altLang="en-US" sz="1400">
              <a:solidFill>
                <a:srgbClr val="000000"/>
              </a:solidFill>
            </a:endParaRPr>
          </a:p>
        </p:txBody>
      </p:sp>
      <p:pic>
        <p:nvPicPr>
          <p:cNvPr id="389125" name="Picture 2" descr="C:\Users\Dell\Videos\images (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962400" y="336550"/>
            <a:ext cx="44196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70C0"/>
                </a:solidFill>
                <a:latin typeface="Times New Roman" panose="02020603050405020304" pitchFamily="18" charset="0"/>
                <a:cs typeface="Times New Roman" panose="02020603050405020304" pitchFamily="18" charset="0"/>
              </a:rPr>
              <a:t>HOÀN THÀNH PHIẾU HỌC TẬP SỐ 2</a:t>
            </a:r>
          </a:p>
        </p:txBody>
      </p:sp>
      <p:sp>
        <p:nvSpPr>
          <p:cNvPr id="6" name="Oval 5"/>
          <p:cNvSpPr/>
          <p:nvPr/>
        </p:nvSpPr>
        <p:spPr>
          <a:xfrm>
            <a:off x="304800" y="228600"/>
            <a:ext cx="3048000" cy="10223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THẢO LUẬN NHÓM</a:t>
            </a:r>
          </a:p>
        </p:txBody>
      </p:sp>
      <p:graphicFrame>
        <p:nvGraphicFramePr>
          <p:cNvPr id="2" name="Object 1"/>
          <p:cNvGraphicFramePr>
            <a:graphicFrameLocks noChangeAspect="1"/>
          </p:cNvGraphicFramePr>
          <p:nvPr/>
        </p:nvGraphicFramePr>
        <p:xfrm>
          <a:off x="152400" y="1495425"/>
          <a:ext cx="8839200" cy="5210175"/>
        </p:xfrm>
        <a:graphic>
          <a:graphicData uri="http://schemas.openxmlformats.org/presentationml/2006/ole">
            <mc:AlternateContent xmlns:mc="http://schemas.openxmlformats.org/markup-compatibility/2006">
              <mc:Choice xmlns:v="urn:schemas-microsoft-com:vml" Requires="v">
                <p:oleObj spid="_x0000_s389129" name="Document" r:id="rId4" imgW="5919635" imgH="3866979" progId="Word.Document.12">
                  <p:embed/>
                </p:oleObj>
              </mc:Choice>
              <mc:Fallback>
                <p:oleObj name="Document" r:id="rId4" imgW="5919635" imgH="3866979"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95425"/>
                        <a:ext cx="88392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itle 1"/>
          <p:cNvSpPr>
            <a:spLocks noGrp="1"/>
          </p:cNvSpPr>
          <p:nvPr>
            <p:ph type="title"/>
          </p:nvPr>
        </p:nvSpPr>
        <p:spPr/>
        <p:txBody>
          <a:bodyPr/>
          <a:lstStyle/>
          <a:p>
            <a:pPr eaLnBrk="1" hangingPunct="1"/>
            <a:endParaRPr lang="en-US" altLang="en-US" smtClean="0"/>
          </a:p>
        </p:txBody>
      </p:sp>
      <p:sp>
        <p:nvSpPr>
          <p:cNvPr id="390147" name="Content Placeholder 2"/>
          <p:cNvSpPr>
            <a:spLocks noGrp="1"/>
          </p:cNvSpPr>
          <p:nvPr>
            <p:ph idx="1"/>
          </p:nvPr>
        </p:nvSpPr>
        <p:spPr/>
        <p:txBody>
          <a:bodyPr/>
          <a:lstStyle/>
          <a:p>
            <a:pPr eaLnBrk="1" hangingPunct="1"/>
            <a:endParaRPr lang="en-US" altLang="en-US" smtClean="0"/>
          </a:p>
        </p:txBody>
      </p:sp>
      <p:pic>
        <p:nvPicPr>
          <p:cNvPr id="390148" name="Picture 2" descr="C:\Users\Dell\Videos\images (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6988" y="963613"/>
          <a:ext cx="9144000" cy="5927725"/>
        </p:xfrm>
        <a:graphic>
          <a:graphicData uri="http://schemas.openxmlformats.org/drawingml/2006/table">
            <a:tbl>
              <a:tblPr firstRow="1" firstCol="1" bandRow="1"/>
              <a:tblGrid>
                <a:gridCol w="1007406">
                  <a:extLst>
                    <a:ext uri="{9D8B030D-6E8A-4147-A177-3AD203B41FA5}">
                      <a16:colId xmlns:a16="http://schemas.microsoft.com/office/drawing/2014/main" val="20000"/>
                    </a:ext>
                  </a:extLst>
                </a:gridCol>
                <a:gridCol w="2599951">
                  <a:extLst>
                    <a:ext uri="{9D8B030D-6E8A-4147-A177-3AD203B41FA5}">
                      <a16:colId xmlns:a16="http://schemas.microsoft.com/office/drawing/2014/main" val="20001"/>
                    </a:ext>
                  </a:extLst>
                </a:gridCol>
                <a:gridCol w="2539768">
                  <a:extLst>
                    <a:ext uri="{9D8B030D-6E8A-4147-A177-3AD203B41FA5}">
                      <a16:colId xmlns:a16="http://schemas.microsoft.com/office/drawing/2014/main" val="20002"/>
                    </a:ext>
                  </a:extLst>
                </a:gridCol>
                <a:gridCol w="2996874">
                  <a:extLst>
                    <a:ext uri="{9D8B030D-6E8A-4147-A177-3AD203B41FA5}">
                      <a16:colId xmlns:a16="http://schemas.microsoft.com/office/drawing/2014/main" val="20003"/>
                    </a:ext>
                  </a:extLst>
                </a:gridCol>
              </a:tblGrid>
              <a:tr h="58132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a:effectLst/>
                          <a:latin typeface="Times New Roman" pitchFamily="18" charset="0"/>
                          <a:cs typeface="Times New Roman" pitchFamily="18" charset="0"/>
                        </a:rPr>
                        <a:t>TIÊU CHÍ</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CẦN CỐ GẮNG</a:t>
                      </a:r>
                    </a:p>
                    <a:p>
                      <a:pPr algn="ctr">
                        <a:lnSpc>
                          <a:spcPct val="150000"/>
                        </a:lnSpc>
                        <a:spcAft>
                          <a:spcPts val="0"/>
                        </a:spcAft>
                      </a:pPr>
                      <a:r>
                        <a:rPr lang="en-US" sz="1200">
                          <a:effectLst/>
                          <a:latin typeface="Times New Roman" pitchFamily="18" charset="0"/>
                          <a:cs typeface="Times New Roman" pitchFamily="18" charset="0"/>
                        </a:rPr>
                        <a:t>(0 – 4 điểm)</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a:effectLst/>
                          <a:latin typeface="Times New Roman" pitchFamily="18" charset="0"/>
                          <a:cs typeface="Times New Roman" pitchFamily="18" charset="0"/>
                        </a:rPr>
                        <a:t>ĐÃ LÀM TỐT</a:t>
                      </a:r>
                    </a:p>
                    <a:p>
                      <a:pPr algn="ctr">
                        <a:lnSpc>
                          <a:spcPct val="150000"/>
                        </a:lnSpc>
                        <a:spcAft>
                          <a:spcPts val="0"/>
                        </a:spcAft>
                      </a:pPr>
                      <a:r>
                        <a:rPr lang="en-US" sz="1200" dirty="0">
                          <a:effectLst/>
                          <a:latin typeface="Times New Roman" pitchFamily="18" charset="0"/>
                          <a:cs typeface="Times New Roman" pitchFamily="18" charset="0"/>
                        </a:rPr>
                        <a:t>(5 – 7 điểm)</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RẤT XUẤT SẮC</a:t>
                      </a:r>
                    </a:p>
                    <a:p>
                      <a:pPr algn="ctr">
                        <a:lnSpc>
                          <a:spcPct val="150000"/>
                        </a:lnSpc>
                        <a:spcAft>
                          <a:spcPts val="0"/>
                        </a:spcAft>
                      </a:pPr>
                      <a:r>
                        <a:rPr lang="en-US" sz="1200">
                          <a:effectLst/>
                          <a:latin typeface="Times New Roman" pitchFamily="18" charset="0"/>
                          <a:cs typeface="Times New Roman" pitchFamily="18" charset="0"/>
                        </a:rPr>
                        <a:t>(8 – 10 điểm)</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0"/>
                  </a:ext>
                </a:extLst>
              </a:tr>
              <a:tr h="164612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err="1">
                          <a:effectLst/>
                          <a:latin typeface="Times New Roman" pitchFamily="18" charset="0"/>
                          <a:cs typeface="Times New Roman" pitchFamily="18" charset="0"/>
                        </a:rPr>
                        <a:t>Hình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thức</a:t>
                      </a:r>
                      <a:endParaRPr lang="en-US" sz="1200" dirty="0">
                        <a:effectLst/>
                        <a:latin typeface="Times New Roman" pitchFamily="18" charset="0"/>
                        <a:cs typeface="Times New Roman" pitchFamily="18" charset="0"/>
                      </a:endParaRPr>
                    </a:p>
                    <a:p>
                      <a:pPr algn="ctr">
                        <a:lnSpc>
                          <a:spcPct val="150000"/>
                        </a:lnSpc>
                        <a:spcAft>
                          <a:spcPts val="0"/>
                        </a:spcAft>
                      </a:pPr>
                      <a:r>
                        <a:rPr lang="en-US" sz="1200" dirty="0">
                          <a:effectLst/>
                          <a:latin typeface="Times New Roman" pitchFamily="18" charset="0"/>
                          <a:cs typeface="Times New Roman" pitchFamily="18" charset="0"/>
                        </a:rPr>
                        <a:t>(2 </a:t>
                      </a:r>
                      <a:r>
                        <a:rPr lang="en-US" sz="1200" dirty="0" err="1">
                          <a:effectLst/>
                          <a:latin typeface="Times New Roman" pitchFamily="18" charset="0"/>
                          <a:cs typeface="Times New Roman" pitchFamily="18" charset="0"/>
                        </a:rPr>
                        <a:t>điểm</a:t>
                      </a:r>
                      <a:r>
                        <a:rPr lang="en-US" sz="1200" dirty="0">
                          <a:effectLst/>
                          <a:latin typeface="Times New Roman" pitchFamily="18" charset="0"/>
                          <a:cs typeface="Times New Roman" pitchFamily="18" charset="0"/>
                        </a:rPr>
                        <a:t>)</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0 điểm </a:t>
                      </a:r>
                    </a:p>
                    <a:p>
                      <a:pPr algn="just">
                        <a:lnSpc>
                          <a:spcPct val="150000"/>
                        </a:lnSpc>
                        <a:spcAft>
                          <a:spcPts val="0"/>
                        </a:spcAft>
                      </a:pPr>
                      <a:r>
                        <a:rPr lang="en-US" sz="1200" dirty="0">
                          <a:effectLst/>
                          <a:latin typeface="Times New Roman" pitchFamily="18" charset="0"/>
                          <a:cs typeface="Times New Roman" pitchFamily="18" charset="0"/>
                        </a:rPr>
                        <a:t>Bài </a:t>
                      </a:r>
                      <a:r>
                        <a:rPr lang="en-US" sz="1200" dirty="0" err="1">
                          <a:effectLst/>
                          <a:latin typeface="Times New Roman" pitchFamily="18" charset="0"/>
                          <a:cs typeface="Times New Roman" pitchFamily="18" charset="0"/>
                        </a:rPr>
                        <a:t>làm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sơ</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sài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trình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bày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cẩu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thả</a:t>
                      </a:r>
                      <a:endParaRPr lang="en-US" sz="1200" dirty="0">
                        <a:effectLst/>
                        <a:latin typeface="Times New Roman" pitchFamily="18" charset="0"/>
                        <a:cs typeface="Times New Roman" pitchFamily="18" charset="0"/>
                      </a:endParaRPr>
                    </a:p>
                    <a:p>
                      <a:pPr algn="just">
                        <a:lnSpc>
                          <a:spcPct val="150000"/>
                        </a:lnSpc>
                        <a:spcAft>
                          <a:spcPts val="0"/>
                        </a:spcAft>
                      </a:pPr>
                      <a:r>
                        <a:rPr lang="en-US" sz="1200" dirty="0">
                          <a:effectLst/>
                          <a:latin typeface="Times New Roman" pitchFamily="18" charset="0"/>
                          <a:cs typeface="Times New Roman" pitchFamily="18" charset="0"/>
                        </a:rPr>
                        <a:t>Sai lỗi </a:t>
                      </a:r>
                      <a:r>
                        <a:rPr lang="en-US" sz="1200" dirty="0" err="1">
                          <a:effectLst/>
                          <a:latin typeface="Times New Roman" pitchFamily="18" charset="0"/>
                          <a:cs typeface="Times New Roman" pitchFamily="18" charset="0"/>
                        </a:rPr>
                        <a:t>chính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tả</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điểm</a:t>
                      </a:r>
                    </a:p>
                    <a:p>
                      <a:pPr algn="just">
                        <a:lnSpc>
                          <a:spcPct val="150000"/>
                        </a:lnSpc>
                        <a:spcAft>
                          <a:spcPts val="0"/>
                        </a:spcAft>
                      </a:pPr>
                      <a:r>
                        <a:rPr lang="en-US" sz="1200" dirty="0">
                          <a:effectLst/>
                          <a:latin typeface="Times New Roman" pitchFamily="18" charset="0"/>
                          <a:cs typeface="Times New Roman" pitchFamily="18" charset="0"/>
                        </a:rPr>
                        <a:t>Bài </a:t>
                      </a:r>
                      <a:r>
                        <a:rPr lang="en-US" sz="1200" dirty="0" err="1">
                          <a:effectLst/>
                          <a:latin typeface="Times New Roman" pitchFamily="18" charset="0"/>
                          <a:cs typeface="Times New Roman" pitchFamily="18" charset="0"/>
                        </a:rPr>
                        <a:t>làm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đẩy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chỉn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chu</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bày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cẩn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thận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a:effectLst/>
                          <a:latin typeface="Times New Roman" pitchFamily="18" charset="0"/>
                          <a:cs typeface="Times New Roman" pitchFamily="18" charset="0"/>
                        </a:rPr>
                        <a:t>Không có lỗi </a:t>
                      </a:r>
                      <a:r>
                        <a:rPr lang="en-US" sz="1200" dirty="0" err="1">
                          <a:effectLst/>
                          <a:latin typeface="Times New Roman" pitchFamily="18" charset="0"/>
                          <a:cs typeface="Times New Roman" pitchFamily="18" charset="0"/>
                        </a:rPr>
                        <a:t>chính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tả</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2 điểm </a:t>
                      </a:r>
                    </a:p>
                    <a:p>
                      <a:pPr algn="just">
                        <a:lnSpc>
                          <a:spcPct val="150000"/>
                        </a:lnSpc>
                        <a:spcAft>
                          <a:spcPts val="0"/>
                        </a:spcAft>
                      </a:pPr>
                      <a:r>
                        <a:rPr lang="en-US" sz="1200">
                          <a:effectLst/>
                          <a:latin typeface="Times New Roman" pitchFamily="18" charset="0"/>
                          <a:cs typeface="Times New Roman" pitchFamily="18" charset="0"/>
                        </a:rPr>
                        <a:t>Bài làm tương đối đẩy đủ, chỉn chu </a:t>
                      </a:r>
                    </a:p>
                    <a:p>
                      <a:pPr algn="just">
                        <a:lnSpc>
                          <a:spcPct val="150000"/>
                        </a:lnSpc>
                        <a:spcAft>
                          <a:spcPts val="0"/>
                        </a:spcAft>
                      </a:pPr>
                      <a:r>
                        <a:rPr lang="en-US" sz="1200">
                          <a:effectLst/>
                          <a:latin typeface="Times New Roman" pitchFamily="18" charset="0"/>
                          <a:cs typeface="Times New Roman" pitchFamily="18" charset="0"/>
                        </a:rPr>
                        <a:t>Trình bày cẩn thận </a:t>
                      </a:r>
                    </a:p>
                    <a:p>
                      <a:pPr algn="just">
                        <a:lnSpc>
                          <a:spcPct val="150000"/>
                        </a:lnSpc>
                        <a:spcAft>
                          <a:spcPts val="0"/>
                        </a:spcAft>
                      </a:pPr>
                      <a:r>
                        <a:rPr lang="en-US" sz="1200">
                          <a:effectLst/>
                          <a:latin typeface="Times New Roman" pitchFamily="18" charset="0"/>
                          <a:cs typeface="Times New Roman" pitchFamily="18" charset="0"/>
                        </a:rPr>
                        <a:t>Không có lỗi chính tả</a:t>
                      </a:r>
                    </a:p>
                    <a:p>
                      <a:pPr algn="just">
                        <a:lnSpc>
                          <a:spcPct val="150000"/>
                        </a:lnSpc>
                        <a:spcAft>
                          <a:spcPts val="0"/>
                        </a:spcAft>
                      </a:pPr>
                      <a:r>
                        <a:rPr lang="en-US" sz="1200">
                          <a:effectLst/>
                          <a:latin typeface="Times New Roman" pitchFamily="18" charset="0"/>
                          <a:cs typeface="Times New Roman" pitchFamily="18" charset="0"/>
                        </a:rPr>
                        <a:t>Có sự sáng tạo</a:t>
                      </a:r>
                    </a:p>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1"/>
                  </a:ext>
                </a:extLst>
              </a:tr>
              <a:tr h="15185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Nội dung</a:t>
                      </a:r>
                    </a:p>
                    <a:p>
                      <a:pPr algn="ctr">
                        <a:lnSpc>
                          <a:spcPct val="150000"/>
                        </a:lnSpc>
                        <a:spcAft>
                          <a:spcPts val="0"/>
                        </a:spcAft>
                      </a:pPr>
                      <a:r>
                        <a:rPr lang="en-US" sz="1200">
                          <a:effectLst/>
                          <a:latin typeface="Times New Roman" pitchFamily="18" charset="0"/>
                          <a:cs typeface="Times New Roman" pitchFamily="18" charset="0"/>
                        </a:rPr>
                        <a:t>(6 điểm)</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1 - 3 điểm</a:t>
                      </a:r>
                    </a:p>
                    <a:p>
                      <a:pPr algn="just">
                        <a:lnSpc>
                          <a:spcPct val="150000"/>
                        </a:lnSpc>
                        <a:spcAft>
                          <a:spcPts val="0"/>
                        </a:spcAft>
                      </a:pPr>
                      <a:r>
                        <a:rPr lang="en-US" sz="1200" dirty="0">
                          <a:effectLst/>
                          <a:latin typeface="Times New Roman" pitchFamily="18" charset="0"/>
                          <a:cs typeface="Times New Roman" pitchFamily="18" charset="0"/>
                        </a:rPr>
                        <a:t>Chưa </a:t>
                      </a: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lơi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trọng tâm </a:t>
                      </a:r>
                    </a:p>
                    <a:p>
                      <a:pPr algn="just">
                        <a:lnSpc>
                          <a:spcPct val="150000"/>
                        </a:lnSpc>
                        <a:spcAft>
                          <a:spcPts val="0"/>
                        </a:spcAft>
                      </a:pPr>
                      <a:r>
                        <a:rPr lang="en-US" sz="1200" dirty="0">
                          <a:effectLst/>
                          <a:latin typeface="Times New Roman" pitchFamily="18" charset="0"/>
                          <a:cs typeface="Times New Roman" pitchFamily="18" charset="0"/>
                        </a:rPr>
                        <a:t>Không </a:t>
                      </a: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hết</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a:effectLst/>
                          <a:latin typeface="Times New Roman" pitchFamily="18" charset="0"/>
                          <a:cs typeface="Times New Roman" pitchFamily="18" charset="0"/>
                        </a:rPr>
                        <a:t>Nội dung </a:t>
                      </a:r>
                      <a:r>
                        <a:rPr lang="en-US" sz="1200" dirty="0" err="1">
                          <a:effectLst/>
                          <a:latin typeface="Times New Roman" pitchFamily="18" charset="0"/>
                          <a:cs typeface="Times New Roman" pitchFamily="18" charset="0"/>
                        </a:rPr>
                        <a:t>sơ</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sài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mới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dừng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lại</a:t>
                      </a:r>
                      <a:r>
                        <a:rPr lang="en-US" sz="1200" dirty="0">
                          <a:effectLst/>
                          <a:latin typeface="Times New Roman" pitchFamily="18" charset="0"/>
                          <a:cs typeface="Times New Roman" pitchFamily="18" charset="0"/>
                        </a:rPr>
                        <a:t> ở </a:t>
                      </a:r>
                      <a:r>
                        <a:rPr lang="en-US" sz="1200" dirty="0" err="1">
                          <a:effectLst/>
                          <a:latin typeface="Times New Roman" pitchFamily="18" charset="0"/>
                          <a:cs typeface="Times New Roman" pitchFamily="18" charset="0"/>
                        </a:rPr>
                        <a:t>mức</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biết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và</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diện</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4 – 5 điểm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đầy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trọng tâm</a:t>
                      </a:r>
                    </a:p>
                    <a:p>
                      <a:pPr algn="just">
                        <a:lnSpc>
                          <a:spcPct val="150000"/>
                        </a:lnSpc>
                        <a:spcAft>
                          <a:spcPts val="0"/>
                        </a:spcAft>
                      </a:pPr>
                      <a:r>
                        <a:rPr lang="en-US" sz="1200" dirty="0">
                          <a:effectLst/>
                          <a:latin typeface="Times New Roman" pitchFamily="18" charset="0"/>
                          <a:cs typeface="Times New Roman" pitchFamily="18" charset="0"/>
                        </a:rPr>
                        <a:t>Có </a:t>
                      </a:r>
                      <a:r>
                        <a:rPr lang="en-US" sz="1200" dirty="0" err="1">
                          <a:effectLst/>
                          <a:latin typeface="Times New Roman" pitchFamily="18" charset="0"/>
                          <a:cs typeface="Times New Roman" pitchFamily="18" charset="0"/>
                        </a:rPr>
                        <a:t>ít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nhất</a:t>
                      </a:r>
                      <a:r>
                        <a:rPr lang="en-US" sz="1200" dirty="0">
                          <a:effectLst/>
                          <a:latin typeface="Times New Roman" pitchFamily="18" charset="0"/>
                          <a:cs typeface="Times New Roman" pitchFamily="18" charset="0"/>
                        </a:rPr>
                        <a:t> 1 – 2 ý </a:t>
                      </a:r>
                      <a:r>
                        <a:rPr lang="en-US" sz="1200" dirty="0" err="1">
                          <a:effectLst/>
                          <a:latin typeface="Times New Roman" pitchFamily="18" charset="0"/>
                          <a:cs typeface="Times New Roman" pitchFamily="18" charset="0"/>
                        </a:rPr>
                        <a:t>mở</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rộng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nâng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cao</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6 điểm</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đầy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trọng tâm</a:t>
                      </a:r>
                    </a:p>
                    <a:p>
                      <a:pPr algn="just">
                        <a:lnSpc>
                          <a:spcPct val="150000"/>
                        </a:lnSpc>
                        <a:spcAft>
                          <a:spcPts val="0"/>
                        </a:spcAft>
                      </a:pPr>
                      <a:r>
                        <a:rPr lang="en-US" sz="1200" dirty="0">
                          <a:effectLst/>
                          <a:latin typeface="Times New Roman" pitchFamily="18" charset="0"/>
                          <a:cs typeface="Times New Roman" pitchFamily="18" charset="0"/>
                        </a:rPr>
                        <a:t>Có nhiều hơn 2 ý </a:t>
                      </a:r>
                      <a:r>
                        <a:rPr lang="en-US" sz="1200" dirty="0" err="1">
                          <a:effectLst/>
                          <a:latin typeface="Times New Roman" pitchFamily="18" charset="0"/>
                          <a:cs typeface="Times New Roman" pitchFamily="18" charset="0"/>
                        </a:rPr>
                        <a:t>mở</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rộng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nâng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cao</a:t>
                      </a:r>
                      <a:endParaRPr lang="en-US" sz="1200" dirty="0">
                        <a:effectLst/>
                        <a:latin typeface="Times New Roman" pitchFamily="18" charset="0"/>
                        <a:cs typeface="Times New Roman" pitchFamily="18" charset="0"/>
                      </a:endParaRPr>
                    </a:p>
                    <a:p>
                      <a:pPr algn="just">
                        <a:lnSpc>
                          <a:spcPct val="150000"/>
                        </a:lnSpc>
                        <a:spcAft>
                          <a:spcPts val="0"/>
                        </a:spcAft>
                      </a:pPr>
                      <a:r>
                        <a:rPr lang="en-US" sz="1200" dirty="0">
                          <a:effectLst/>
                          <a:latin typeface="Times New Roman" pitchFamily="18" charset="0"/>
                          <a:cs typeface="Times New Roman" pitchFamily="18" charset="0"/>
                        </a:rPr>
                        <a:t>Có sự </a:t>
                      </a:r>
                      <a:r>
                        <a:rPr lang="en-US" sz="1200" dirty="0" err="1">
                          <a:effectLst/>
                          <a:latin typeface="Times New Roman" pitchFamily="18" charset="0"/>
                          <a:cs typeface="Times New Roman" pitchFamily="18" charset="0"/>
                        </a:rPr>
                        <a:t>sáng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tạo</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2"/>
                  </a:ext>
                </a:extLst>
              </a:tr>
              <a:tr h="16003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Hiệu quả nhóm</a:t>
                      </a:r>
                    </a:p>
                    <a:p>
                      <a:pPr algn="ctr">
                        <a:lnSpc>
                          <a:spcPct val="150000"/>
                        </a:lnSpc>
                        <a:spcAft>
                          <a:spcPts val="0"/>
                        </a:spcAft>
                      </a:pPr>
                      <a:r>
                        <a:rPr lang="en-US" sz="1200">
                          <a:effectLst/>
                          <a:latin typeface="Times New Roman" pitchFamily="18" charset="0"/>
                          <a:cs typeface="Times New Roman" pitchFamily="18" charset="0"/>
                        </a:rPr>
                        <a:t>(2 điểm)</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0 điểm </a:t>
                      </a:r>
                    </a:p>
                    <a:p>
                      <a:pPr algn="just">
                        <a:lnSpc>
                          <a:spcPct val="150000"/>
                        </a:lnSpc>
                        <a:spcAft>
                          <a:spcPts val="0"/>
                        </a:spcAft>
                      </a:pPr>
                      <a:r>
                        <a:rPr lang="en-US" sz="1200" dirty="0">
                          <a:effectLst/>
                          <a:latin typeface="Times New Roman" pitchFamily="18" charset="0"/>
                          <a:cs typeface="Times New Roman" pitchFamily="18" charset="0"/>
                        </a:rPr>
                        <a:t>Các thành viên chưa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kết </a:t>
                      </a:r>
                      <a:r>
                        <a:rPr lang="en-US" sz="1200" dirty="0" err="1">
                          <a:effectLst/>
                          <a:latin typeface="Times New Roman" pitchFamily="18" charset="0"/>
                          <a:cs typeface="Times New Roman" pitchFamily="18" charset="0"/>
                        </a:rPr>
                        <a:t>chặt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chẽ</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trên</a:t>
                      </a:r>
                      <a:r>
                        <a:rPr lang="en-US" sz="1200" dirty="0">
                          <a:effectLst/>
                          <a:latin typeface="Times New Roman" pitchFamily="18" charset="0"/>
                          <a:cs typeface="Times New Roman" pitchFamily="18" charset="0"/>
                        </a:rPr>
                        <a:t> 2 thành viên không tham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điểm </a:t>
                      </a:r>
                    </a:p>
                    <a:p>
                      <a:pPr algn="just">
                        <a:lnSpc>
                          <a:spcPct val="150000"/>
                        </a:lnSpc>
                        <a:spcAft>
                          <a:spcPts val="0"/>
                        </a:spcAft>
                      </a:pP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kết, có </a:t>
                      </a:r>
                      <a:r>
                        <a:rPr lang="en-US" sz="1200" dirty="0" err="1">
                          <a:effectLst/>
                          <a:latin typeface="Times New Roman" pitchFamily="18" charset="0"/>
                          <a:cs typeface="Times New Roman" pitchFamily="18" charset="0"/>
                        </a:rPr>
                        <a:t>tranh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luận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nhưng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đến</a:t>
                      </a:r>
                      <a:r>
                        <a:rPr lang="en-US" sz="1200" dirty="0">
                          <a:effectLst/>
                          <a:latin typeface="Times New Roman" pitchFamily="18" charset="0"/>
                          <a:cs typeface="Times New Roman" pitchFamily="18" charset="0"/>
                        </a:rPr>
                        <a:t> thông </a:t>
                      </a:r>
                      <a:r>
                        <a:rPr lang="en-US" sz="1200" dirty="0" err="1">
                          <a:effectLst/>
                          <a:latin typeface="Times New Roman" pitchFamily="18" charset="0"/>
                          <a:cs typeface="Times New Roman" pitchFamily="18" charset="0"/>
                        </a:rPr>
                        <a:t>nhát</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1 thành viên không tham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2 </a:t>
                      </a:r>
                      <a:r>
                        <a:rPr lang="en-US" sz="1200" dirty="0" err="1">
                          <a:effectLst/>
                          <a:latin typeface="Times New Roman" pitchFamily="18" charset="0"/>
                          <a:cs typeface="Times New Roman" pitchFamily="18" charset="0"/>
                        </a:rPr>
                        <a:t>điểm</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kết</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Có</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sự</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đồng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thuận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và</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nhiều</a:t>
                      </a:r>
                      <a:r>
                        <a:rPr lang="en-US" sz="1200" dirty="0">
                          <a:effectLst/>
                          <a:latin typeface="Times New Roman" pitchFamily="18" charset="0"/>
                          <a:cs typeface="Times New Roman" pitchFamily="18" charset="0"/>
                        </a:rPr>
                        <a:t> ý </a:t>
                      </a:r>
                      <a:r>
                        <a:rPr lang="en-US" sz="1200" dirty="0" err="1">
                          <a:effectLst/>
                          <a:latin typeface="Times New Roman" pitchFamily="18" charset="0"/>
                          <a:cs typeface="Times New Roman" pitchFamily="18" charset="0"/>
                        </a:rPr>
                        <a:t>tưởng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khác</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biệt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tạo</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Toàn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bộ</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thành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viên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đều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tham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động</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3"/>
                  </a:ext>
                </a:extLst>
              </a:tr>
              <a:tr h="2906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Điểm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4"/>
                  </a:ext>
                </a:extLst>
              </a:tr>
              <a:tr h="2906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TỔNG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6" name="กล่องข้อความ 7"/>
          <p:cNvSpPr txBox="1">
            <a:spLocks noChangeArrowheads="1"/>
          </p:cNvSpPr>
          <p:nvPr/>
        </p:nvSpPr>
        <p:spPr bwMode="auto">
          <a:xfrm>
            <a:off x="606425" y="30480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RUBIC ĐÁNH GIÁ THẢO LUẬN 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183814E-004D-4935-B9DE-7482B0DE7CE7}" type="slidenum">
              <a:rPr lang="en-US" altLang="en-US" sz="1400">
                <a:solidFill>
                  <a:srgbClr val="000000"/>
                </a:solidFill>
              </a:rPr>
              <a:pPr>
                <a:spcBef>
                  <a:spcPct val="0"/>
                </a:spcBef>
                <a:buFontTx/>
                <a:buNone/>
              </a:pPr>
              <a:t>112</a:t>
            </a:fld>
            <a:endParaRPr lang="en-US" altLang="en-US" sz="1400">
              <a:solidFill>
                <a:srgbClr val="000000"/>
              </a:solidFill>
            </a:endParaRPr>
          </a:p>
        </p:txBody>
      </p:sp>
      <p:sp>
        <p:nvSpPr>
          <p:cNvPr id="5" name="TextBox 4"/>
          <p:cNvSpPr txBox="1">
            <a:spLocks noChangeArrowheads="1"/>
          </p:cNvSpPr>
          <p:nvPr/>
        </p:nvSpPr>
        <p:spPr bwMode="auto">
          <a:xfrm>
            <a:off x="381000" y="228600"/>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3. Một số đặc sắc nghệ thuật trong bài thơ</a:t>
            </a:r>
          </a:p>
        </p:txBody>
      </p:sp>
      <p:sp>
        <p:nvSpPr>
          <p:cNvPr id="6" name="TextBox 5"/>
          <p:cNvSpPr txBox="1">
            <a:spLocks noChangeArrowheads="1"/>
          </p:cNvSpPr>
          <p:nvPr/>
        </p:nvSpPr>
        <p:spPr bwMode="auto">
          <a:xfrm>
            <a:off x="631825" y="1063625"/>
            <a:ext cx="8153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buFontTx/>
              <a:buNone/>
            </a:pPr>
            <a:r>
              <a:rPr lang="vi-VN" altLang="en-US">
                <a:solidFill>
                  <a:srgbClr val="000000"/>
                </a:solidFill>
                <a:latin typeface="Times New Roman" panose="02020603050405020304" pitchFamily="18" charset="0"/>
                <a:cs typeface="Calibri" panose="020F0502020204030204" pitchFamily="34" charset="0"/>
              </a:rPr>
              <a:t>Cách gieo vần ở cuối các câu thơ 1,2,4,6,8. Vần bằng </a:t>
            </a:r>
            <a:r>
              <a:rPr lang="vi-VN" altLang="en-US">
                <a:solidFill>
                  <a:srgbClr val="FF0000"/>
                </a:solidFill>
                <a:latin typeface="Times New Roman" panose="02020603050405020304" pitchFamily="18" charset="0"/>
                <a:cs typeface="Calibri" panose="020F0502020204030204" pitchFamily="34" charset="0"/>
              </a:rPr>
              <a:t>“ương” </a:t>
            </a:r>
            <a:r>
              <a:rPr lang="vi-VN" altLang="en-US">
                <a:solidFill>
                  <a:srgbClr val="000000"/>
                </a:solidFill>
                <a:latin typeface="Times New Roman" panose="02020603050405020304" pitchFamily="18" charset="0"/>
                <a:cs typeface="Calibri" panose="020F0502020204030204" pitchFamily="34" charset="0"/>
              </a:rPr>
              <a:t>với âm mở và đa số là </a:t>
            </a:r>
            <a:r>
              <a:rPr lang="vi-VN" altLang="en-US">
                <a:solidFill>
                  <a:srgbClr val="FF0000"/>
                </a:solidFill>
                <a:latin typeface="Times New Roman" panose="02020603050405020304" pitchFamily="18" charset="0"/>
                <a:cs typeface="Calibri" panose="020F0502020204030204" pitchFamily="34" charset="0"/>
              </a:rPr>
              <a:t>thanh ngang </a:t>
            </a:r>
            <a:r>
              <a:rPr lang="vi-VN" altLang="en-US">
                <a:solidFill>
                  <a:srgbClr val="000000"/>
                </a:solidFill>
                <a:latin typeface="Times New Roman" panose="02020603050405020304" pitchFamily="18" charset="0"/>
                <a:cs typeface="Calibri" panose="020F0502020204030204" pitchFamily="34" charset="0"/>
              </a:rPr>
              <a:t>(không dấu) </a:t>
            </a:r>
            <a:r>
              <a:rPr lang="vi-VN" altLang="en-US" b="1">
                <a:solidFill>
                  <a:srgbClr val="7030A0"/>
                </a:solidFill>
                <a:latin typeface="Times New Roman" panose="02020603050405020304" pitchFamily="18" charset="0"/>
                <a:cs typeface="Calibri" panose="020F0502020204030204" pitchFamily="34" charset="0"/>
              </a:rPr>
              <a:t>tạo cảm giác kéo dài, mở rộng mênh mang</a:t>
            </a:r>
            <a:r>
              <a:rPr lang="vi-VN" altLang="en-US">
                <a:solidFill>
                  <a:srgbClr val="000000"/>
                </a:solidFill>
                <a:latin typeface="Times New Roman" panose="02020603050405020304" pitchFamily="18" charset="0"/>
                <a:cs typeface="Calibri" panose="020F0502020204030204" pitchFamily="34" charset="0"/>
              </a:rPr>
              <a:t>, phù hợp với thời gian và không gian của ngày hè nơi thôn quê. </a:t>
            </a:r>
            <a:endParaRPr lang="en-US" altLang="en-US">
              <a:solidFill>
                <a:srgbClr val="000000"/>
              </a:solidFill>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9D76704-293C-4BD3-B609-B312E10A3D29}" type="slidenum">
              <a:rPr lang="en-US" altLang="en-US" sz="1400">
                <a:solidFill>
                  <a:srgbClr val="000000"/>
                </a:solidFill>
              </a:rPr>
              <a:pPr>
                <a:spcBef>
                  <a:spcPct val="0"/>
                </a:spcBef>
                <a:buFontTx/>
                <a:buNone/>
              </a:pPr>
              <a:t>113</a:t>
            </a:fld>
            <a:endParaRPr lang="en-US" altLang="en-US" sz="1400">
              <a:solidFill>
                <a:srgbClr val="000000"/>
              </a:solidFill>
            </a:endParaRPr>
          </a:p>
        </p:txBody>
      </p:sp>
      <p:sp>
        <p:nvSpPr>
          <p:cNvPr id="7" name="TextBox 6"/>
          <p:cNvSpPr txBox="1">
            <a:spLocks noChangeArrowheads="1"/>
          </p:cNvSpPr>
          <p:nvPr/>
        </p:nvSpPr>
        <p:spPr bwMode="auto">
          <a:xfrm>
            <a:off x="685800" y="838200"/>
            <a:ext cx="7924800"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07000"/>
              </a:lnSpc>
              <a:spcBef>
                <a:spcPct val="0"/>
              </a:spcBef>
              <a:buFontTx/>
              <a:buNone/>
            </a:pPr>
            <a:r>
              <a:rPr lang="vi-VN"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 ngắt nhịp trong các câu thơ cũng tự do, tùy theo cảm xúc, không theo khuôn khổ nhất định</a:t>
            </a:r>
            <a:endPar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Câu 1: 1/5</a:t>
            </a:r>
            <a:endPar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Câu 2: 2/5</a:t>
            </a:r>
            <a:endPar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Câu 3:</a:t>
            </a: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a:t>
            </a:r>
          </a:p>
          <a:p>
            <a:pPr algn="just">
              <a:lnSpc>
                <a:spcPct val="107000"/>
              </a:lnSpc>
              <a:spcBef>
                <a:spcPct val="0"/>
              </a:spcBef>
              <a:buFontTx/>
              <a:buNone/>
            </a:pPr>
            <a:r>
              <a:rPr lang="vi-VN"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Câu 4:</a:t>
            </a: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a:t>
            </a:r>
          </a:p>
          <a:p>
            <a:pPr algn="just">
              <a:lnSpc>
                <a:spcPct val="107000"/>
              </a:lnSpc>
              <a:spcBef>
                <a:spcPct val="0"/>
              </a:spcBef>
              <a:buFontTx/>
              <a:buNone/>
            </a:pPr>
            <a:r>
              <a:rPr lang="vi-VN"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Câu 5 và 6 : 4/3</a:t>
            </a:r>
            <a:endPar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Câu 7:4/3</a:t>
            </a:r>
            <a:endPar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Câu 8: 3/3</a:t>
            </a:r>
            <a:endPar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down)">
                                      <p:cBhvr>
                                        <p:cTn id="21" dur="500"/>
                                        <p:tgtEl>
                                          <p:spTgt spid="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barn(inVertical)">
                                      <p:cBhvr>
                                        <p:cTn id="26" dur="500"/>
                                        <p:tgtEl>
                                          <p:spTgt spid="7">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barn(inVertical)">
                                      <p:cBhvr>
                                        <p:cTn id="31" dur="500"/>
                                        <p:tgtEl>
                                          <p:spTgt spid="7">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barn(inVertical)">
                                      <p:cBhvr>
                                        <p:cTn id="36" dur="500"/>
                                        <p:tgtEl>
                                          <p:spTgt spid="7">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barn(inVertical)">
                                      <p:cBhvr>
                                        <p:cTn id="41" dur="500"/>
                                        <p:tgtEl>
                                          <p:spTgt spid="7">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nodeType="clickEffect">
                                  <p:stCondLst>
                                    <p:cond delay="0"/>
                                  </p:stCondLst>
                                  <p:childTnLst>
                                    <p:set>
                                      <p:cBhvr>
                                        <p:cTn id="45" dur="1" fill="hold">
                                          <p:stCondLst>
                                            <p:cond delay="0"/>
                                          </p:stCondLst>
                                        </p:cTn>
                                        <p:tgtEl>
                                          <p:spTgt spid="7">
                                            <p:txEl>
                                              <p:pRg st="7" end="7"/>
                                            </p:txEl>
                                          </p:spTgt>
                                        </p:tgtEl>
                                        <p:attrNameLst>
                                          <p:attrName>style.visibility</p:attrName>
                                        </p:attrNameLst>
                                      </p:cBhvr>
                                      <p:to>
                                        <p:strVal val="visible"/>
                                      </p:to>
                                    </p:set>
                                    <p:animEffect transition="in" filter="barn(inVertical)">
                                      <p:cBhvr>
                                        <p:cTn id="4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 y="1646238"/>
            <a:ext cx="8458200" cy="2011362"/>
          </a:xfrm>
        </p:spPr>
        <p:txBody>
          <a:bodyPr/>
          <a:lstStyle/>
          <a:p>
            <a:pPr algn="l" eaLnBrk="1" hangingPunct="1">
              <a:defRPr/>
            </a:pPr>
            <a:r>
              <a:rPr lang="en-US" altLang="en-US" sz="3200" dirty="0">
                <a:latin typeface="Times New Roman" pitchFamily="18" charset="0"/>
                <a:cs typeface="Times New Roman" pitchFamily="18" charset="0"/>
              </a:rPr>
              <a:t/>
            </a:r>
            <a:br>
              <a:rPr lang="en-US" altLang="en-US" sz="3200" dirty="0">
                <a:latin typeface="Times New Roman" pitchFamily="18" charset="0"/>
                <a:cs typeface="Times New Roman" pitchFamily="18" charset="0"/>
              </a:rPr>
            </a:br>
            <a:r>
              <a:rPr lang="en-US" sz="32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r>
            <a:br>
              <a:rPr lang="en-US" sz="32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br>
            <a:r>
              <a:rPr lang="en-US" altLang="en-US" sz="3200" dirty="0">
                <a:latin typeface="Times New Roman" pitchFamily="18" charset="0"/>
                <a:cs typeface="Times New Roman" pitchFamily="18" charset="0"/>
              </a:rPr>
              <a:t/>
            </a:r>
            <a:br>
              <a:rPr lang="en-US" altLang="en-US" sz="3200" dirty="0">
                <a:latin typeface="Times New Roman" pitchFamily="18" charset="0"/>
                <a:cs typeface="Times New Roman" pitchFamily="18" charset="0"/>
              </a:rPr>
            </a:br>
            <a:endParaRPr lang="en-US" altLang="en-US" sz="3200" dirty="0">
              <a:latin typeface="Times New Roman" pitchFamily="18" charset="0"/>
              <a:cs typeface="Times New Roman" pitchFamily="18" charset="0"/>
            </a:endParaRPr>
          </a:p>
        </p:txBody>
      </p:sp>
      <p:sp>
        <p:nvSpPr>
          <p:cNvPr id="4" name="Rectangle 3"/>
          <p:cNvSpPr/>
          <p:nvPr/>
        </p:nvSpPr>
        <p:spPr>
          <a:xfrm>
            <a:off x="1365009" y="62361"/>
            <a:ext cx="2363147" cy="584775"/>
          </a:xfrm>
          <a:prstGeom prst="rect">
            <a:avLst/>
          </a:prstGeom>
          <a:noFill/>
        </p:spPr>
        <p:txBody>
          <a:bodyPr wrap="none">
            <a:spAutoFit/>
          </a:bodyPr>
          <a:lstStyle/>
          <a:p>
            <a:pPr algn="ctr">
              <a:defRPr/>
            </a:pPr>
            <a:r>
              <a:rPr lang="en-US" sz="3200" b="1" dirty="0">
                <a:ln w="22225">
                  <a:solidFill>
                    <a:srgbClr val="333399"/>
                  </a:solidFill>
                  <a:prstDash val="solid"/>
                </a:ln>
                <a:solidFill>
                  <a:srgbClr val="333399">
                    <a:lumMod val="40000"/>
                    <a:lumOff val="60000"/>
                  </a:srgbClr>
                </a:solidFill>
                <a:latin typeface="Times New Roman" pitchFamily="18" charset="0"/>
                <a:cs typeface="Times New Roman" pitchFamily="18" charset="0"/>
              </a:rPr>
              <a:t>TỔNG KẾT</a:t>
            </a:r>
          </a:p>
        </p:txBody>
      </p:sp>
      <p:sp>
        <p:nvSpPr>
          <p:cNvPr id="5" name="TextBox 4"/>
          <p:cNvSpPr txBox="1"/>
          <p:nvPr/>
        </p:nvSpPr>
        <p:spPr>
          <a:xfrm>
            <a:off x="76200" y="762000"/>
            <a:ext cx="8991600" cy="60023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342900" indent="-342900">
              <a:buFontTx/>
              <a:buAutoNum type="arabicPeriod"/>
              <a:defRPr/>
            </a:pPr>
            <a:r>
              <a:rPr lang="en-US" sz="3200" b="1" dirty="0" err="1">
                <a:solidFill>
                  <a:srgbClr val="002060"/>
                </a:solidFill>
                <a:latin typeface="Times New Roman" pitchFamily="18" charset="0"/>
                <a:cs typeface="Times New Roman" pitchFamily="18" charset="0"/>
              </a:rPr>
              <a:t>Nội</a:t>
            </a:r>
            <a:r>
              <a:rPr lang="en-US" sz="3200" b="1" dirty="0">
                <a:solidFill>
                  <a:srgbClr val="002060"/>
                </a:solidFill>
                <a:latin typeface="Times New Roman" pitchFamily="18" charset="0"/>
                <a:cs typeface="Times New Roman" pitchFamily="18" charset="0"/>
              </a:rPr>
              <a:t> dung:</a:t>
            </a:r>
          </a:p>
          <a:p>
            <a:pPr marL="285750" indent="-285750">
              <a:buFontTx/>
              <a:buChar char="-"/>
              <a:defRPr/>
            </a:pPr>
            <a:r>
              <a:rPr lang="en-US" sz="3200" dirty="0" err="1">
                <a:solidFill>
                  <a:srgbClr val="002060"/>
                </a:solidFill>
                <a:latin typeface="Times New Roman" pitchFamily="18" charset="0"/>
                <a:cs typeface="Times New Roman" pitchFamily="18" charset="0"/>
              </a:rPr>
              <a:t>Bức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tranh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ngày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hè</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đẹp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thân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quen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tràn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đầy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sức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sống</a:t>
            </a:r>
            <a:endParaRPr lang="en-US" sz="3200" dirty="0">
              <a:solidFill>
                <a:srgbClr val="002060"/>
              </a:solidFill>
              <a:latin typeface="Times New Roman" pitchFamily="18" charset="0"/>
              <a:cs typeface="Times New Roman" pitchFamily="18" charset="0"/>
            </a:endParaRPr>
          </a:p>
          <a:p>
            <a:pPr marL="285750" indent="-285750">
              <a:buFontTx/>
              <a:buChar char="-"/>
              <a:defRPr/>
            </a:pPr>
            <a:r>
              <a:rPr lang="en-US" sz="3200" dirty="0" err="1">
                <a:solidFill>
                  <a:srgbClr val="002060"/>
                </a:solidFill>
                <a:latin typeface="Times New Roman" pitchFamily="18" charset="0"/>
                <a:cs typeface="Times New Roman" pitchFamily="18" charset="0"/>
              </a:rPr>
              <a:t>Vẻ</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đẹp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tâm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hồn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Nguyễn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tinh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tế</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nhạy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giao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hoà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với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thiên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nhiên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thiết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với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cuộc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sống</a:t>
            </a:r>
            <a:r>
              <a:rPr lang="en-US" sz="3200" dirty="0">
                <a:solidFill>
                  <a:srgbClr val="002060"/>
                </a:solidFill>
                <a:latin typeface="Times New Roman" pitchFamily="18" charset="0"/>
                <a:cs typeface="Times New Roman" pitchFamily="18" charset="0"/>
              </a:rPr>
              <a:t> con </a:t>
            </a:r>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a:t>
            </a:r>
          </a:p>
          <a:p>
            <a:pPr>
              <a:defRPr/>
            </a:pPr>
            <a:r>
              <a:rPr lang="en-US" sz="3200" dirty="0">
                <a:solidFill>
                  <a:srgbClr val="002060"/>
                </a:solidFill>
                <a:latin typeface="Times New Roman" pitchFamily="18" charset="0"/>
                <a:cs typeface="Times New Roman" pitchFamily="18" charset="0"/>
              </a:rPr>
              <a:t>2</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thuật</a:t>
            </a:r>
            <a:r>
              <a:rPr lang="en-US" sz="3200" b="1" dirty="0">
                <a:solidFill>
                  <a:srgbClr val="002060"/>
                </a:solidFill>
                <a:latin typeface="Times New Roman" pitchFamily="18" charset="0"/>
                <a:cs typeface="Times New Roman" pitchFamily="18" charset="0"/>
              </a:rPr>
              <a:t>: </a:t>
            </a:r>
          </a:p>
          <a:p>
            <a:pPr marL="285750" indent="-285750">
              <a:buFontTx/>
              <a:buChar char="-"/>
              <a:defRPr/>
            </a:pPr>
            <a:r>
              <a:rPr lang="en-US" sz="3200" dirty="0" err="1">
                <a:solidFill>
                  <a:srgbClr val="002060"/>
                </a:solidFill>
                <a:latin typeface="Times New Roman" pitchFamily="18" charset="0"/>
                <a:cs typeface="Times New Roman" pitchFamily="18" charset="0"/>
              </a:rPr>
              <a:t>Hình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ảnh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từ</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ngữ</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sinh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động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phong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phú</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kết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hợp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từ</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thuần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Việt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Việt</a:t>
            </a:r>
            <a:endParaRPr lang="en-US" sz="3200" dirty="0">
              <a:solidFill>
                <a:srgbClr val="002060"/>
              </a:solidFill>
              <a:latin typeface="Times New Roman" pitchFamily="18" charset="0"/>
              <a:cs typeface="Times New Roman" pitchFamily="18" charset="0"/>
            </a:endParaRPr>
          </a:p>
          <a:p>
            <a:pPr marL="285750" indent="-285750">
              <a:buFontTx/>
              <a:buChar char="-"/>
              <a:defRPr/>
            </a:pPr>
            <a:r>
              <a:rPr lang="en-US" sz="3200" dirty="0" err="1">
                <a:solidFill>
                  <a:srgbClr val="002060"/>
                </a:solidFill>
                <a:latin typeface="Times New Roman" pitchFamily="18" charset="0"/>
                <a:cs typeface="Times New Roman" pitchFamily="18" charset="0"/>
              </a:rPr>
              <a:t>Thể</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Đường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luật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được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Việt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hoá</a:t>
            </a:r>
            <a:r>
              <a:rPr lang="en-US" sz="3200" dirty="0">
                <a:solidFill>
                  <a:srgbClr val="002060"/>
                </a:solidFill>
                <a:latin typeface="Times New Roman" pitchFamily="18" charset="0"/>
                <a:cs typeface="Times New Roman" pitchFamily="18" charset="0"/>
              </a:rPr>
              <a:t>, xen </a:t>
            </a:r>
            <a:r>
              <a:rPr lang="en-US" sz="3200" dirty="0" err="1">
                <a:solidFill>
                  <a:srgbClr val="002060"/>
                </a:solidFill>
                <a:latin typeface="Times New Roman" pitchFamily="18" charset="0"/>
                <a:cs typeface="Times New Roman" pitchFamily="18" charset="0"/>
              </a:rPr>
              <a:t>vào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những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câu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lục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ngôn</a:t>
            </a:r>
            <a:r>
              <a:rPr lang="en-US" sz="3200" dirty="0">
                <a:solidFill>
                  <a:srgbClr val="002060"/>
                </a:solidFill>
                <a:latin typeface="Times New Roman" pitchFamily="18" charset="0"/>
                <a:cs typeface="Times New Roman" pitchFamily="18" charset="0"/>
              </a:rPr>
              <a:t>.</a:t>
            </a:r>
          </a:p>
          <a:p>
            <a:pPr>
              <a:defRPr/>
            </a:pPr>
            <a:r>
              <a:rPr lang="en-US" sz="3200" dirty="0">
                <a:solidFill>
                  <a:srgbClr val="002060"/>
                </a:solidFill>
                <a:latin typeface="Times New Roman" pitchFamily="18" charset="0"/>
                <a:cs typeface="Times New Roman" pitchFamily="18" charset="0"/>
              </a:rPr>
              <a:t>=&gt; </a:t>
            </a:r>
            <a:r>
              <a:rPr lang="en-US" sz="3200" dirty="0" err="1">
                <a:solidFill>
                  <a:srgbClr val="002060"/>
                </a:solidFill>
                <a:latin typeface="Times New Roman" pitchFamily="18" charset="0"/>
                <a:cs typeface="Times New Roman" pitchFamily="18" charset="0"/>
              </a:rPr>
              <a:t>Bài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vừa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trang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trọng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vừa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bình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dị</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tự</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nhiên</a:t>
            </a:r>
            <a:r>
              <a:rPr lang="en-US" sz="3200" dirty="0">
                <a:solidFill>
                  <a:srgbClr val="002060"/>
                </a:solidFill>
                <a:latin typeface="Times New Roman" pitchFamily="18" charset="0"/>
                <a:cs typeface="Times New Roman" pitchFamily="18" charset="0"/>
              </a:rPr>
              <a:t>.</a:t>
            </a:r>
          </a:p>
        </p:txBody>
      </p:sp>
      <p:sp>
        <p:nvSpPr>
          <p:cNvPr id="9" name="Thought Bubble: Cloud 8"/>
          <p:cNvSpPr/>
          <p:nvPr/>
        </p:nvSpPr>
        <p:spPr>
          <a:xfrm>
            <a:off x="1752600" y="3886200"/>
            <a:ext cx="4267200" cy="2209800"/>
          </a:xfrm>
          <a:prstGeom prst="cloudCallout">
            <a:avLst>
              <a:gd name="adj1" fmla="val -27500"/>
              <a:gd name="adj2" fmla="val 853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a:solidFill>
                  <a:srgbClr val="7030A0"/>
                </a:solidFill>
                <a:latin typeface="Times New Roman" pitchFamily="18" charset="0"/>
                <a:cs typeface="Times New Roman" pitchFamily="18" charset="0"/>
              </a:rPr>
              <a:t>Em</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hãy</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nhận</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xét</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tổng</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quát</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về</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nội</a:t>
            </a:r>
            <a:r>
              <a:rPr lang="en-US" sz="3200" dirty="0">
                <a:solidFill>
                  <a:srgbClr val="7030A0"/>
                </a:solidFill>
                <a:latin typeface="Times New Roman" pitchFamily="18" charset="0"/>
                <a:cs typeface="Times New Roman" pitchFamily="18" charset="0"/>
              </a:rPr>
              <a:t> dung </a:t>
            </a:r>
            <a:r>
              <a:rPr lang="en-US" sz="3200" dirty="0" err="1">
                <a:solidFill>
                  <a:srgbClr val="7030A0"/>
                </a:solidFill>
                <a:latin typeface="Times New Roman" pitchFamily="18" charset="0"/>
                <a:cs typeface="Times New Roman" pitchFamily="18" charset="0"/>
              </a:rPr>
              <a:t>và</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nghệ</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thuật</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của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bài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thơ</a:t>
            </a:r>
            <a:r>
              <a:rPr lang="en-US" sz="3200" dirty="0">
                <a:solidFill>
                  <a:srgbClr val="7030A0"/>
                </a:solidFill>
                <a:latin typeface="Times New Roman" pitchFamily="18" charset="0"/>
                <a:cs typeface="Times New Roman" pitchFamily="18"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xit" presetSubtype="1" fill="hold" nodeType="clickEffect">
                                  <p:stCondLst>
                                    <p:cond delay="0"/>
                                  </p:stCondLst>
                                  <p:childTnLst>
                                    <p:animEffect transition="out" filter="wheel(1)">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2514600" y="228600"/>
            <a:ext cx="3810000" cy="685800"/>
          </a:xfrm>
        </p:spPr>
        <p:txBody>
          <a:bodyPr/>
          <a:lstStyle/>
          <a:p>
            <a:pPr eaLnBrk="1" hangingPunct="1"/>
            <a:r>
              <a:rPr lang="en-US" altLang="en-US" sz="3600" smtClean="0">
                <a:solidFill>
                  <a:srgbClr val="0000FF"/>
                </a:solidFill>
                <a:latin typeface="Times New Roman" panose="02020603050405020304" pitchFamily="18" charset="0"/>
                <a:cs typeface="Times New Roman" panose="02020603050405020304" pitchFamily="18" charset="0"/>
              </a:rPr>
              <a:t/>
            </a:r>
            <a:br>
              <a:rPr lang="en-US" altLang="en-US" sz="3600" smtClean="0">
                <a:solidFill>
                  <a:srgbClr val="0000FF"/>
                </a:solidFill>
                <a:latin typeface="Times New Roman" panose="02020603050405020304" pitchFamily="18" charset="0"/>
                <a:cs typeface="Times New Roman" panose="02020603050405020304" pitchFamily="18" charset="0"/>
              </a:rPr>
            </a:br>
            <a:r>
              <a:rPr lang="en-US" altLang="en-US" sz="4000" b="1" smtClean="0">
                <a:solidFill>
                  <a:srgbClr val="0000FF"/>
                </a:solidFill>
                <a:latin typeface="VNI-Times" pitchFamily="2" charset="0"/>
              </a:rPr>
              <a:t/>
            </a:r>
            <a:br>
              <a:rPr lang="en-US" altLang="en-US" sz="4000" b="1" smtClean="0">
                <a:solidFill>
                  <a:srgbClr val="0000FF"/>
                </a:solidFill>
                <a:latin typeface="VNI-Times" pitchFamily="2" charset="0"/>
              </a:rPr>
            </a:br>
            <a:endParaRPr lang="en-US" altLang="en-US" sz="4000" b="1" smtClean="0">
              <a:solidFill>
                <a:srgbClr val="0000FF"/>
              </a:solidFill>
              <a:latin typeface="VNI-Times" pitchFamily="2" charset="0"/>
            </a:endParaRPr>
          </a:p>
        </p:txBody>
      </p:sp>
      <p:pic>
        <p:nvPicPr>
          <p:cNvPr id="29700" name="Picture 4" descr="luu000"/>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219200"/>
            <a:ext cx="4572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1" name="Picture 5" descr="trailu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67902" y="111721"/>
            <a:ext cx="4596643" cy="1015663"/>
          </a:xfrm>
          <a:prstGeom prst="rect">
            <a:avLst/>
          </a:prstGeom>
          <a:noFill/>
        </p:spPr>
        <p:txBody>
          <a:bodyPr wrap="none">
            <a:spAutoFit/>
          </a:bodyPr>
          <a:lstStyle/>
          <a:p>
            <a:pPr algn="ctr">
              <a:defRPr/>
            </a:pPr>
            <a:r>
              <a:rPr lang="en-US" sz="6000" b="1" dirty="0">
                <a:ln w="22225">
                  <a:solidFill>
                    <a:srgbClr val="333399"/>
                  </a:solidFill>
                  <a:prstDash val="solid"/>
                </a:ln>
                <a:solidFill>
                  <a:srgbClr val="0070C0"/>
                </a:solidFill>
                <a:latin typeface="Times New Roman" pitchFamily="18" charset="0"/>
                <a:cs typeface="Times New Roman" pitchFamily="18" charset="0"/>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amond(out)">
                                      <p:cBhvr>
                                        <p:cTn id="7" dur="2000"/>
                                        <p:tgtEl>
                                          <p:spTgt spid="29700"/>
                                        </p:tgtEl>
                                      </p:cBhvr>
                                    </p:animEffect>
                                  </p:childTnLst>
                                </p:cTn>
                              </p:par>
                              <p:par>
                                <p:cTn id="8" presetID="8" presetClass="entr" presetSubtype="32" fill="hold" nodeType="withEffect">
                                  <p:stCondLst>
                                    <p:cond delay="0"/>
                                  </p:stCondLst>
                                  <p:childTnLst>
                                    <p:set>
                                      <p:cBhvr>
                                        <p:cTn id="9" dur="1" fill="hold">
                                          <p:stCondLst>
                                            <p:cond delay="0"/>
                                          </p:stCondLst>
                                        </p:cTn>
                                        <p:tgtEl>
                                          <p:spTgt spid="29701"/>
                                        </p:tgtEl>
                                        <p:attrNameLst>
                                          <p:attrName>style.visibility</p:attrName>
                                        </p:attrNameLst>
                                      </p:cBhvr>
                                      <p:to>
                                        <p:strVal val="visible"/>
                                      </p:to>
                                    </p:set>
                                    <p:animEffect transition="in" filter="diamond(out)">
                                      <p:cBhvr>
                                        <p:cTn id="10" dur="2000"/>
                                        <p:tgtEl>
                                          <p:spTgt spid="297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1389063" y="5411788"/>
            <a:ext cx="457200" cy="325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FFFF"/>
              </a:solidFill>
              <a:latin typeface="Times New Roman" pitchFamily="18" charset="0"/>
              <a:cs typeface="Times New Roman" pitchFamily="18" charset="0"/>
            </a:endParaRPr>
          </a:p>
        </p:txBody>
      </p:sp>
      <p:sp>
        <p:nvSpPr>
          <p:cNvPr id="15" name="Oval 14"/>
          <p:cNvSpPr/>
          <p:nvPr/>
        </p:nvSpPr>
        <p:spPr>
          <a:xfrm>
            <a:off x="225425" y="2462213"/>
            <a:ext cx="512763"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FFFF"/>
              </a:solidFill>
              <a:latin typeface="Times New Roman" pitchFamily="18" charset="0"/>
              <a:cs typeface="Times New Roman" pitchFamily="18" charset="0"/>
            </a:endParaRPr>
          </a:p>
        </p:txBody>
      </p:sp>
      <p:sp>
        <p:nvSpPr>
          <p:cNvPr id="36869" name="Rectangle 5"/>
          <p:cNvSpPr>
            <a:spLocks noChangeArrowheads="1"/>
          </p:cNvSpPr>
          <p:nvPr/>
        </p:nvSpPr>
        <p:spPr bwMode="auto">
          <a:xfrm>
            <a:off x="193675" y="304800"/>
            <a:ext cx="89154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spcAft>
                <a:spcPts val="600"/>
              </a:spcAft>
              <a:buFontTx/>
              <a:buNone/>
            </a:pPr>
            <a:r>
              <a:rPr lang="en-US" altLang="en-US" sz="2400">
                <a:solidFill>
                  <a:srgbClr val="FF0000"/>
                </a:solidFill>
                <a:latin typeface="Times New Roman" panose="02020603050405020304" pitchFamily="18" charset="0"/>
                <a:cs typeface="Times New Roman" panose="02020603050405020304" pitchFamily="18" charset="0"/>
              </a:rPr>
              <a:t>?  Bài thơ </a:t>
            </a:r>
            <a:r>
              <a:rPr lang="en-US" altLang="en-US" sz="2400" i="1">
                <a:solidFill>
                  <a:srgbClr val="FF0000"/>
                </a:solidFill>
                <a:latin typeface="Times New Roman" panose="02020603050405020304" pitchFamily="18" charset="0"/>
                <a:cs typeface="Times New Roman" panose="02020603050405020304" pitchFamily="18" charset="0"/>
              </a:rPr>
              <a:t>Cảnh ngày hè</a:t>
            </a:r>
            <a:r>
              <a:rPr lang="en-US" altLang="en-US" sz="2400">
                <a:solidFill>
                  <a:srgbClr val="FF0000"/>
                </a:solidFill>
                <a:latin typeface="Times New Roman" panose="02020603050405020304" pitchFamily="18" charset="0"/>
                <a:cs typeface="Times New Roman" panose="02020603050405020304" pitchFamily="18" charset="0"/>
              </a:rPr>
              <a:t> thể hiện rõ sự vận dụng linh hoạt và sáng tạo tài tình của Nguyễn Trãi ở thể thơ Đường luật trong việc:</a:t>
            </a:r>
          </a:p>
          <a:p>
            <a:pPr algn="just">
              <a:spcBef>
                <a:spcPct val="0"/>
              </a:spcBef>
              <a:spcAft>
                <a:spcPts val="600"/>
              </a:spcAft>
              <a:buFontTx/>
              <a:buNone/>
            </a:pPr>
            <a:r>
              <a:rPr lang="en-US" altLang="en-US" sz="2400">
                <a:solidFill>
                  <a:srgbClr val="000000"/>
                </a:solidFill>
                <a:latin typeface="Times New Roman" panose="02020603050405020304" pitchFamily="18" charset="0"/>
                <a:cs typeface="Times New Roman" panose="02020603050405020304" pitchFamily="18" charset="0"/>
              </a:rPr>
              <a:t>  A.  Sử dụng từ ngữ.</a:t>
            </a:r>
          </a:p>
          <a:p>
            <a:pPr algn="just">
              <a:spcBef>
                <a:spcPct val="0"/>
              </a:spcBef>
              <a:spcAft>
                <a:spcPts val="600"/>
              </a:spcAft>
              <a:buFontTx/>
              <a:buNone/>
            </a:pPr>
            <a:r>
              <a:rPr lang="en-US" altLang="en-US" sz="2400">
                <a:solidFill>
                  <a:srgbClr val="000000"/>
                </a:solidFill>
                <a:latin typeface="Times New Roman" panose="02020603050405020304" pitchFamily="18" charset="0"/>
                <a:cs typeface="Times New Roman" panose="02020603050405020304" pitchFamily="18" charset="0"/>
              </a:rPr>
              <a:t>  B.  Sử dụng câu.</a:t>
            </a:r>
          </a:p>
          <a:p>
            <a:pPr algn="just">
              <a:spcBef>
                <a:spcPct val="0"/>
              </a:spcBef>
              <a:spcAft>
                <a:spcPts val="600"/>
              </a:spcAft>
              <a:buFontTx/>
              <a:buNone/>
            </a:pPr>
            <a:r>
              <a:rPr lang="en-US" altLang="en-US" sz="2400">
                <a:solidFill>
                  <a:srgbClr val="000000"/>
                </a:solidFill>
                <a:latin typeface="Times New Roman" panose="02020603050405020304" pitchFamily="18" charset="0"/>
                <a:cs typeface="Times New Roman" panose="02020603050405020304" pitchFamily="18" charset="0"/>
              </a:rPr>
              <a:t>  C. Lựa chọn hình ảnh.</a:t>
            </a:r>
          </a:p>
          <a:p>
            <a:pPr algn="just">
              <a:spcBef>
                <a:spcPct val="0"/>
              </a:spcBef>
              <a:spcAft>
                <a:spcPts val="600"/>
              </a:spcAft>
              <a:buFontTx/>
              <a:buNone/>
            </a:pPr>
            <a:r>
              <a:rPr lang="en-US" altLang="en-US" sz="2400">
                <a:solidFill>
                  <a:srgbClr val="000000"/>
                </a:solidFill>
                <a:latin typeface="Times New Roman" panose="02020603050405020304" pitchFamily="18" charset="0"/>
                <a:cs typeface="Times New Roman" panose="02020603050405020304" pitchFamily="18" charset="0"/>
              </a:rPr>
              <a:t>  D. Cả 3 đáp án trên.</a:t>
            </a:r>
          </a:p>
        </p:txBody>
      </p:sp>
      <p:sp>
        <p:nvSpPr>
          <p:cNvPr id="36870" name="Rectangle 6"/>
          <p:cNvSpPr>
            <a:spLocks noChangeArrowheads="1"/>
          </p:cNvSpPr>
          <p:nvPr/>
        </p:nvSpPr>
        <p:spPr bwMode="auto">
          <a:xfrm>
            <a:off x="160338" y="3429000"/>
            <a:ext cx="853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   Em có đồng tình với ý kiến sau không? Vì sao?</a:t>
            </a:r>
          </a:p>
          <a:p>
            <a:pPr algn="just">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         </a:t>
            </a:r>
            <a:r>
              <a:rPr lang="en-US" altLang="en-US" sz="2400" i="1">
                <a:solidFill>
                  <a:srgbClr val="FF0000"/>
                </a:solidFill>
                <a:latin typeface="Times New Roman" panose="02020603050405020304" pitchFamily="18" charset="0"/>
                <a:cs typeface="Times New Roman" panose="02020603050405020304" pitchFamily="18" charset="0"/>
              </a:rPr>
              <a:t>Cảnh ngày hè</a:t>
            </a:r>
            <a:r>
              <a:rPr lang="en-US" altLang="en-US" sz="2400">
                <a:solidFill>
                  <a:srgbClr val="FF0000"/>
                </a:solidFill>
                <a:latin typeface="Times New Roman" panose="02020603050405020304" pitchFamily="18" charset="0"/>
                <a:cs typeface="Times New Roman" panose="02020603050405020304" pitchFamily="18" charset="0"/>
              </a:rPr>
              <a:t> là sự kết hợp hài hòa giữa cảnh vật thiên nhiên và cuộc sống, con người. Qua đó cho ta thấy được vẻ đẹp tâm hồn Nguyễn Trãi: Yêu thiên nhiên nồng hậu; Thiết tha với cuộc sống; Khát vọng về cuộc sống thái bình, hạnh phúc cho nhân dân.</a:t>
            </a:r>
          </a:p>
          <a:p>
            <a:pPr algn="just">
              <a:spcBef>
                <a:spcPct val="0"/>
              </a:spcBef>
              <a:buFontTx/>
              <a:buNone/>
            </a:pPr>
            <a:r>
              <a:rPr lang="en-US" altLang="en-US" sz="2400">
                <a:solidFill>
                  <a:srgbClr val="000000"/>
                </a:solidFill>
                <a:latin typeface="Times New Roman" panose="02020603050405020304" pitchFamily="18" charset="0"/>
                <a:cs typeface="Times New Roman" panose="02020603050405020304" pitchFamily="18" charset="0"/>
              </a:rPr>
              <a:t>                A. Có                         B. Không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 calcmode="lin" valueType="num">
                                      <p:cBhvr additive="base">
                                        <p:cTn id="7" dur="5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69">
                                            <p:txEl>
                                              <p:pRg st="1" end="1"/>
                                            </p:txEl>
                                          </p:spTgt>
                                        </p:tgtEl>
                                        <p:attrNameLst>
                                          <p:attrName>style.visibility</p:attrName>
                                        </p:attrNameLst>
                                      </p:cBhvr>
                                      <p:to>
                                        <p:strVal val="visible"/>
                                      </p:to>
                                    </p:set>
                                    <p:anim calcmode="lin" valueType="num">
                                      <p:cBhvr additive="base">
                                        <p:cTn id="11" dur="500" fill="hold"/>
                                        <p:tgtEl>
                                          <p:spTgt spid="3686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86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869">
                                            <p:txEl>
                                              <p:pRg st="2" end="2"/>
                                            </p:txEl>
                                          </p:spTgt>
                                        </p:tgtEl>
                                        <p:attrNameLst>
                                          <p:attrName>style.visibility</p:attrName>
                                        </p:attrNameLst>
                                      </p:cBhvr>
                                      <p:to>
                                        <p:strVal val="visible"/>
                                      </p:to>
                                    </p:set>
                                    <p:anim calcmode="lin" valueType="num">
                                      <p:cBhvr additive="base">
                                        <p:cTn id="15" dur="500" fill="hold"/>
                                        <p:tgtEl>
                                          <p:spTgt spid="3686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686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869">
                                            <p:txEl>
                                              <p:pRg st="3" end="3"/>
                                            </p:txEl>
                                          </p:spTgt>
                                        </p:tgtEl>
                                        <p:attrNameLst>
                                          <p:attrName>style.visibility</p:attrName>
                                        </p:attrNameLst>
                                      </p:cBhvr>
                                      <p:to>
                                        <p:strVal val="visible"/>
                                      </p:to>
                                    </p:set>
                                    <p:anim calcmode="lin" valueType="num">
                                      <p:cBhvr additive="base">
                                        <p:cTn id="19" dur="500" fill="hold"/>
                                        <p:tgtEl>
                                          <p:spTgt spid="3686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6869">
                                            <p:txEl>
                                              <p:pRg st="4" end="4"/>
                                            </p:txEl>
                                          </p:spTgt>
                                        </p:tgtEl>
                                        <p:attrNameLst>
                                          <p:attrName>style.visibility</p:attrName>
                                        </p:attrNameLst>
                                      </p:cBhvr>
                                      <p:to>
                                        <p:strVal val="visible"/>
                                      </p:to>
                                    </p:set>
                                    <p:anim calcmode="lin" valueType="num">
                                      <p:cBhvr additive="base">
                                        <p:cTn id="23" dur="500" fill="hold"/>
                                        <p:tgtEl>
                                          <p:spTgt spid="3686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686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6870">
                                            <p:txEl>
                                              <p:pRg st="0" end="0"/>
                                            </p:txEl>
                                          </p:spTgt>
                                        </p:tgtEl>
                                        <p:attrNameLst>
                                          <p:attrName>style.visibility</p:attrName>
                                        </p:attrNameLst>
                                      </p:cBhvr>
                                      <p:to>
                                        <p:strVal val="visible"/>
                                      </p:to>
                                    </p:set>
                                    <p:anim calcmode="lin" valueType="num">
                                      <p:cBhvr additive="base">
                                        <p:cTn id="34" dur="500" fill="hold"/>
                                        <p:tgtEl>
                                          <p:spTgt spid="36870">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6870">
                                            <p:txEl>
                                              <p:pRg st="0" end="0"/>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6870">
                                            <p:txEl>
                                              <p:pRg st="1" end="1"/>
                                            </p:txEl>
                                          </p:spTgt>
                                        </p:tgtEl>
                                        <p:attrNameLst>
                                          <p:attrName>style.visibility</p:attrName>
                                        </p:attrNameLst>
                                      </p:cBhvr>
                                      <p:to>
                                        <p:strVal val="visible"/>
                                      </p:to>
                                    </p:set>
                                    <p:anim calcmode="lin" valueType="num">
                                      <p:cBhvr additive="base">
                                        <p:cTn id="38" dur="500" fill="hold"/>
                                        <p:tgtEl>
                                          <p:spTgt spid="36870">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6870">
                                            <p:txEl>
                                              <p:pRg st="1" end="1"/>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6870">
                                            <p:txEl>
                                              <p:pRg st="2" end="2"/>
                                            </p:txEl>
                                          </p:spTgt>
                                        </p:tgtEl>
                                        <p:attrNameLst>
                                          <p:attrName>style.visibility</p:attrName>
                                        </p:attrNameLst>
                                      </p:cBhvr>
                                      <p:to>
                                        <p:strVal val="visible"/>
                                      </p:to>
                                    </p:set>
                                    <p:anim calcmode="lin" valueType="num">
                                      <p:cBhvr additive="base">
                                        <p:cTn id="42" dur="500" fill="hold"/>
                                        <p:tgtEl>
                                          <p:spTgt spid="36870">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68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258888" y="2644775"/>
            <a:ext cx="7416800" cy="1568450"/>
          </a:xfrm>
          <a:prstGeom prst="rect">
            <a:avLst/>
          </a:prstGeom>
          <a:noFill/>
        </p:spPr>
        <p:txBody>
          <a:bodyPr anchor="ctr">
            <a:spAutoFit/>
          </a:bodyPr>
          <a:lstStyle/>
          <a:p>
            <a:pPr eaLnBrk="1" fontAlgn="auto" hangingPunct="1">
              <a:spcBef>
                <a:spcPts val="0"/>
              </a:spcBef>
              <a:spcAft>
                <a:spcPts val="0"/>
              </a:spcAft>
              <a:defRPr/>
            </a:pPr>
            <a:r>
              <a:rPr lang="en-US" altLang="zh-CN" sz="9600" b="1" spc="300" dirty="0">
                <a:solidFill>
                  <a:srgbClr val="D3782D"/>
                </a:solidFill>
                <a:latin typeface="Times New Roman" panose="02020603050405020304" pitchFamily="18" charset="0"/>
                <a:ea typeface="Microsoft YaHei UI" panose="020B0503020204020204" pitchFamily="34" charset="-122"/>
                <a:cs typeface="Times New Roman" panose="02020603050405020304" pitchFamily="18" charset="0"/>
              </a:rPr>
              <a:t>VẬN DỤNG</a:t>
            </a:r>
            <a:endParaRPr lang="zh-CN" altLang="en-US" sz="9600" b="1" spc="300" dirty="0">
              <a:solidFill>
                <a:srgbClr val="D3782D"/>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362200" y="274638"/>
            <a:ext cx="6781800" cy="1782762"/>
          </a:xfrm>
        </p:spPr>
        <p:txBody>
          <a:bodyPr/>
          <a:lstStyle/>
          <a:p>
            <a:pPr indent="457200"/>
            <a:r>
              <a:rPr lang="en-US" altLang="en-US" sz="2800" b="1" smtClean="0">
                <a:latin typeface="Times New Roman" panose="02020603050405020304" pitchFamily="18" charset="0"/>
              </a:rPr>
              <a:t>Từ bài thơ</a:t>
            </a:r>
            <a:r>
              <a:rPr lang="en-US" altLang="en-US" sz="2800" b="1" i="1" smtClean="0">
                <a:latin typeface="Times New Roman" panose="02020603050405020304" pitchFamily="18" charset="0"/>
              </a:rPr>
              <a:t> Cảnh ngày hè</a:t>
            </a:r>
            <a:r>
              <a:rPr lang="en-US" altLang="en-US" sz="2800" b="1" smtClean="0">
                <a:latin typeface="Times New Roman" panose="02020603050405020304" pitchFamily="18" charset="0"/>
              </a:rPr>
              <a:t>, em trân trọng điều gì về con người Nguyễn Trãi. Hãy bày tỏ những bài học em rút ra được từ con người ông.</a:t>
            </a:r>
            <a:r>
              <a:rPr lang="en-US" altLang="en-US" sz="2800" smtClean="0"/>
              <a:t/>
            </a:r>
            <a:br>
              <a:rPr lang="en-US" altLang="en-US" sz="2800" smtClean="0"/>
            </a:br>
            <a:endParaRPr lang="en-US" altLang="en-US" sz="2800" b="1" smtClean="0">
              <a:solidFill>
                <a:srgbClr val="0000FF"/>
              </a:solidFill>
              <a:latin typeface="Times New Roman" panose="02020603050405020304" pitchFamily="18" charset="0"/>
              <a:cs typeface="Times New Roman" panose="02020603050405020304" pitchFamily="18" charset="0"/>
            </a:endParaRPr>
          </a:p>
        </p:txBody>
      </p:sp>
      <p:pic>
        <p:nvPicPr>
          <p:cNvPr id="35844" name="Picture 4" descr="8_resize"/>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905000"/>
            <a:ext cx="91440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ight Arrow 2"/>
          <p:cNvSpPr/>
          <p:nvPr/>
        </p:nvSpPr>
        <p:spPr>
          <a:xfrm>
            <a:off x="0" y="381000"/>
            <a:ext cx="22860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YÊU CẦU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diamond(out)">
                                      <p:cBhvr>
                                        <p:cTn id="7" dur="20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170"/>
                                        </p:tgtEl>
                                        <p:attrNameLst>
                                          <p:attrName>style.visibility</p:attrName>
                                        </p:attrNameLst>
                                      </p:cBhvr>
                                      <p:to>
                                        <p:strVal val="visible"/>
                                      </p:to>
                                    </p:set>
                                    <p:anim calcmode="lin" valueType="num">
                                      <p:cBhvr additive="base">
                                        <p:cTn id="18" dur="500" fill="hold"/>
                                        <p:tgtEl>
                                          <p:spTgt spid="7170"/>
                                        </p:tgtEl>
                                        <p:attrNameLst>
                                          <p:attrName>ppt_x</p:attrName>
                                        </p:attrNameLst>
                                      </p:cBhvr>
                                      <p:tavLst>
                                        <p:tav tm="0">
                                          <p:val>
                                            <p:strVal val="#ppt_x"/>
                                          </p:val>
                                        </p:tav>
                                        <p:tav tm="100000">
                                          <p:val>
                                            <p:strVal val="#ppt_x"/>
                                          </p:val>
                                        </p:tav>
                                      </p:tavLst>
                                    </p:anim>
                                    <p:anim calcmode="lin" valueType="num">
                                      <p:cBhvr additive="base">
                                        <p:cTn id="19"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755650" y="1690688"/>
            <a:ext cx="81248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spcAft>
                <a:spcPts val="1200"/>
              </a:spcAft>
              <a:buFontTx/>
              <a:buNone/>
            </a:pPr>
            <a:r>
              <a:rPr lang="vi-VN" altLang="en-US" sz="2800">
                <a:solidFill>
                  <a:srgbClr val="000000"/>
                </a:solidFill>
                <a:latin typeface="Times New Roman" panose="02020603050405020304" pitchFamily="18" charset="0"/>
                <a:cs typeface="Times New Roman" panose="02020603050405020304" pitchFamily="18" charset="0"/>
              </a:rPr>
              <a:t>- Học sinh về tìm tòi thêm những bài thơ có cùng chủ đề, sưu tầm thêm thơ văn Nguyễn Trãi.</a:t>
            </a:r>
          </a:p>
          <a:p>
            <a:pPr algn="just">
              <a:lnSpc>
                <a:spcPct val="150000"/>
              </a:lnSpc>
              <a:spcBef>
                <a:spcPct val="0"/>
              </a:spcBef>
              <a:spcAft>
                <a:spcPts val="1200"/>
              </a:spcAft>
              <a:buFontTx/>
              <a:buNone/>
            </a:pPr>
            <a:r>
              <a:rPr lang="vi-VN" altLang="en-US" sz="2800">
                <a:solidFill>
                  <a:srgbClr val="000000"/>
                </a:solidFill>
                <a:latin typeface="Times New Roman" panose="02020603050405020304" pitchFamily="18" charset="0"/>
                <a:cs typeface="Times New Roman" panose="02020603050405020304" pitchFamily="18" charset="0"/>
              </a:rPr>
              <a:t>-Bài tập về nhà: </a:t>
            </a:r>
            <a:r>
              <a:rPr lang="vi-VN" altLang="en-US" sz="2800" b="1">
                <a:solidFill>
                  <a:srgbClr val="000000"/>
                </a:solidFill>
                <a:latin typeface="Times New Roman" panose="02020603050405020304" pitchFamily="18" charset="0"/>
                <a:cs typeface="Times New Roman" panose="02020603050405020304" pitchFamily="18" charset="0"/>
              </a:rPr>
              <a:t>Hãy phát biểu ngắn gọn về tình cảm của em đối với thơ ca dân tộc, đặc biệt là thơ ca trung đại Việt Nam.</a:t>
            </a:r>
          </a:p>
        </p:txBody>
      </p:sp>
      <p:sp>
        <p:nvSpPr>
          <p:cNvPr id="2" name="Title 1"/>
          <p:cNvSpPr>
            <a:spLocks noGrp="1"/>
          </p:cNvSpPr>
          <p:nvPr>
            <p:ph type="title"/>
          </p:nvPr>
        </p:nvSpPr>
        <p:spPr>
          <a:xfrm>
            <a:off x="1981200" y="228600"/>
            <a:ext cx="4953000" cy="1143000"/>
          </a:xfrm>
        </p:spPr>
        <p:txBody>
          <a:bodyPr/>
          <a:lstStyle/>
          <a:p>
            <a:pPr>
              <a:defRPr/>
            </a:pPr>
            <a:r>
              <a:rPr lang="en-US" sz="6600" b="1" dirty="0">
                <a:solidFill>
                  <a:srgbClr val="D3782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DẶN DÒ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16386">
                                            <p:txEl>
                                              <p:pRg st="0" end="0"/>
                                            </p:txEl>
                                          </p:spTgt>
                                        </p:tgtEl>
                                        <p:attrNameLst>
                                          <p:attrName>style.visibility</p:attrName>
                                        </p:attrNameLst>
                                      </p:cBhvr>
                                      <p:to>
                                        <p:strVal val="visible"/>
                                      </p:to>
                                    </p:set>
                                    <p:animEffect transition="in" filter="fade">
                                      <p:cBhvr>
                                        <p:cTn id="13" dur="1000"/>
                                        <p:tgtEl>
                                          <p:spTgt spid="16386">
                                            <p:txEl>
                                              <p:pRg st="0" end="0"/>
                                            </p:txEl>
                                          </p:spTgt>
                                        </p:tgtEl>
                                      </p:cBhvr>
                                    </p:animEffect>
                                    <p:anim calcmode="lin" valueType="num">
                                      <p:cBhvr>
                                        <p:cTn id="14" dur="1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3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6386">
                                            <p:txEl>
                                              <p:pRg st="1" end="1"/>
                                            </p:txEl>
                                          </p:spTgt>
                                        </p:tgtEl>
                                        <p:attrNameLst>
                                          <p:attrName>style.visibility</p:attrName>
                                        </p:attrNameLst>
                                      </p:cBhvr>
                                      <p:to>
                                        <p:strVal val="visible"/>
                                      </p:to>
                                    </p:set>
                                    <p:anim calcmode="lin" valueType="num">
                                      <p:cBhvr additive="base">
                                        <p:cTn id="20"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638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33"/>
          <p:cNvSpPr>
            <a:spLocks noChangeArrowheads="1"/>
          </p:cNvSpPr>
          <p:nvPr/>
        </p:nvSpPr>
        <p:spPr bwMode="auto">
          <a:xfrm>
            <a:off x="336550" y="1238250"/>
            <a:ext cx="2463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dist" eaLnBrk="1" hangingPunct="1">
              <a:lnSpc>
                <a:spcPts val="5000"/>
              </a:lnSpc>
              <a:spcBef>
                <a:spcPct val="0"/>
              </a:spcBef>
              <a:buFontTx/>
              <a:buNone/>
            </a:pPr>
            <a:endParaRPr lang="en-US" altLang="en-US" sz="5400" b="1" noProof="1"/>
          </a:p>
        </p:txBody>
      </p:sp>
      <p:graphicFrame>
        <p:nvGraphicFramePr>
          <p:cNvPr id="2" name="Table 1"/>
          <p:cNvGraphicFramePr>
            <a:graphicFrameLocks noGrp="1"/>
          </p:cNvGraphicFramePr>
          <p:nvPr/>
        </p:nvGraphicFramePr>
        <p:xfrm>
          <a:off x="539750" y="1125538"/>
          <a:ext cx="8145463" cy="5121275"/>
        </p:xfrm>
        <a:graphic>
          <a:graphicData uri="http://schemas.openxmlformats.org/drawingml/2006/table">
            <a:tbl>
              <a:tblPr firstRow="1" firstCol="1" bandRow="1"/>
              <a:tblGrid>
                <a:gridCol w="1133429">
                  <a:extLst>
                    <a:ext uri="{9D8B030D-6E8A-4147-A177-3AD203B41FA5}">
                      <a16:colId xmlns:a16="http://schemas.microsoft.com/office/drawing/2014/main" val="20000"/>
                    </a:ext>
                  </a:extLst>
                </a:gridCol>
                <a:gridCol w="1617374">
                  <a:extLst>
                    <a:ext uri="{9D8B030D-6E8A-4147-A177-3AD203B41FA5}">
                      <a16:colId xmlns:a16="http://schemas.microsoft.com/office/drawing/2014/main" val="20001"/>
                    </a:ext>
                  </a:extLst>
                </a:gridCol>
                <a:gridCol w="1770922">
                  <a:extLst>
                    <a:ext uri="{9D8B030D-6E8A-4147-A177-3AD203B41FA5}">
                      <a16:colId xmlns:a16="http://schemas.microsoft.com/office/drawing/2014/main" val="20002"/>
                    </a:ext>
                  </a:extLst>
                </a:gridCol>
                <a:gridCol w="1791395">
                  <a:extLst>
                    <a:ext uri="{9D8B030D-6E8A-4147-A177-3AD203B41FA5}">
                      <a16:colId xmlns:a16="http://schemas.microsoft.com/office/drawing/2014/main" val="20003"/>
                    </a:ext>
                  </a:extLst>
                </a:gridCol>
                <a:gridCol w="1832341">
                  <a:extLst>
                    <a:ext uri="{9D8B030D-6E8A-4147-A177-3AD203B41FA5}">
                      <a16:colId xmlns:a16="http://schemas.microsoft.com/office/drawing/2014/main" val="20004"/>
                    </a:ext>
                  </a:extLst>
                </a:gridCol>
              </a:tblGrid>
              <a:tr h="426773">
                <a:tc rowSpan="2">
                  <a:txBody>
                    <a:bodyPr/>
                    <a:lstStyle/>
                    <a:p>
                      <a:pPr algn="ctr">
                        <a:spcAft>
                          <a:spcPts val="0"/>
                        </a:spcAft>
                        <a:tabLst>
                          <a:tab pos="1490345" algn="r"/>
                        </a:tabLst>
                      </a:pPr>
                      <a:r>
                        <a:rPr lang="vi-VN" sz="2800" b="1" dirty="0">
                          <a:effectLst/>
                          <a:latin typeface="Times New Roman"/>
                          <a:cs typeface="Times New Roman"/>
                        </a:rPr>
                        <a:t>Nội dung yêu cầu</a:t>
                      </a:r>
                      <a:endParaRPr lang="en-US" sz="2800" dirty="0">
                        <a:effectLst/>
                        <a:latin typeface="Calibri"/>
                        <a:cs typeface="Times New Roman"/>
                      </a:endParaRPr>
                    </a:p>
                  </a:txBody>
                  <a:tcPr marL="51439" marR="51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457200" algn="ctr">
                        <a:spcAft>
                          <a:spcPts val="0"/>
                        </a:spcAft>
                      </a:pPr>
                      <a:r>
                        <a:rPr lang="vi-VN" sz="2800" b="1">
                          <a:effectLst/>
                          <a:latin typeface="Times New Roman"/>
                          <a:cs typeface="Times New Roman"/>
                        </a:rPr>
                        <a:t>Mức đánh giá</a:t>
                      </a:r>
                      <a:endParaRPr lang="en-US" sz="2800">
                        <a:effectLst/>
                        <a:latin typeface="Calibri"/>
                        <a:cs typeface="Times New Roman"/>
                      </a:endParaRPr>
                    </a:p>
                  </a:txBody>
                  <a:tcPr marL="51439" marR="51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80319">
                <a:tc vMerge="1">
                  <a:txBody>
                    <a:bodyPr/>
                    <a:lstStyle/>
                    <a:p>
                      <a:endParaRPr lang="en-US"/>
                    </a:p>
                  </a:txBody>
                  <a:tcPr/>
                </a:tc>
                <a:tc>
                  <a:txBody>
                    <a:bodyPr/>
                    <a:lstStyle/>
                    <a:p>
                      <a:pPr marL="457200" algn="ctr">
                        <a:spcAft>
                          <a:spcPts val="0"/>
                        </a:spcAft>
                        <a:tabLst>
                          <a:tab pos="744855" algn="ctr"/>
                        </a:tabLst>
                      </a:pPr>
                      <a:r>
                        <a:rPr lang="vi-VN" sz="2800" b="1" dirty="0">
                          <a:effectLst/>
                          <a:latin typeface="Times New Roman"/>
                          <a:cs typeface="Times New Roman"/>
                        </a:rPr>
                        <a:t>	1</a:t>
                      </a:r>
                      <a:endParaRPr lang="en-US" sz="2800" dirty="0">
                        <a:effectLst/>
                        <a:latin typeface="Calibri"/>
                        <a:cs typeface="Times New Roman"/>
                      </a:endParaRPr>
                    </a:p>
                  </a:txBody>
                  <a:tcPr marL="51439" marR="51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vi-VN" sz="2800" b="1" dirty="0">
                          <a:effectLst/>
                          <a:latin typeface="Times New Roman"/>
                          <a:cs typeface="Times New Roman"/>
                        </a:rPr>
                        <a:t>2</a:t>
                      </a:r>
                      <a:endParaRPr lang="en-US" sz="2800" dirty="0">
                        <a:effectLst/>
                        <a:latin typeface="Calibri"/>
                        <a:cs typeface="Times New Roman"/>
                      </a:endParaRPr>
                    </a:p>
                  </a:txBody>
                  <a:tcPr marL="51439" marR="51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vi-VN" sz="2800" b="1" dirty="0">
                          <a:effectLst/>
                          <a:latin typeface="Times New Roman"/>
                          <a:cs typeface="Times New Roman"/>
                        </a:rPr>
                        <a:t>3</a:t>
                      </a:r>
                      <a:endParaRPr lang="en-US" sz="2800" dirty="0">
                        <a:effectLst/>
                        <a:latin typeface="Calibri"/>
                        <a:cs typeface="Times New Roman"/>
                      </a:endParaRPr>
                    </a:p>
                  </a:txBody>
                  <a:tcPr marL="51439" marR="51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vi-VN" sz="2800" b="1" dirty="0">
                          <a:effectLst/>
                          <a:latin typeface="Times New Roman"/>
                          <a:cs typeface="Times New Roman"/>
                        </a:rPr>
                        <a:t>4</a:t>
                      </a:r>
                      <a:endParaRPr lang="en-US" sz="2800" dirty="0">
                        <a:effectLst/>
                        <a:latin typeface="Calibri"/>
                        <a:cs typeface="Times New Roman"/>
                      </a:endParaRPr>
                    </a:p>
                  </a:txBody>
                  <a:tcPr marL="51439" marR="51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14183">
                <a:tc>
                  <a:txBody>
                    <a:bodyPr/>
                    <a:lstStyle/>
                    <a:p>
                      <a:pPr algn="ctr">
                        <a:spcAft>
                          <a:spcPts val="0"/>
                        </a:spcAft>
                      </a:pPr>
                      <a:r>
                        <a:rPr lang="vi-VN" sz="2800" b="1">
                          <a:effectLst/>
                          <a:latin typeface="Times New Roman"/>
                          <a:cs typeface="Times New Roman"/>
                        </a:rPr>
                        <a:t>Phần thông tin</a:t>
                      </a:r>
                      <a:endParaRPr lang="en-US" sz="2800">
                        <a:effectLst/>
                        <a:latin typeface="Calibri"/>
                        <a:cs typeface="Times New Roman"/>
                      </a:endParaRPr>
                    </a:p>
                  </a:txBody>
                  <a:tcPr marL="51439" marR="51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800" b="1" dirty="0">
                          <a:effectLst/>
                          <a:latin typeface="Times New Roman"/>
                          <a:cs typeface="Times New Roman"/>
                        </a:rPr>
                        <a:t>HS nêu được các ý sau:</a:t>
                      </a:r>
                      <a:endParaRPr lang="en-US" sz="2800" dirty="0">
                        <a:effectLst/>
                        <a:latin typeface="Calibri"/>
                        <a:cs typeface="Times New Roman"/>
                      </a:endParaRPr>
                    </a:p>
                    <a:p>
                      <a:pPr algn="just">
                        <a:spcAft>
                          <a:spcPts val="0"/>
                        </a:spcAft>
                      </a:pPr>
                      <a:r>
                        <a:rPr lang="vi-VN" sz="2800" dirty="0">
                          <a:effectLst/>
                          <a:latin typeface="Times New Roman"/>
                          <a:cs typeface="Times New Roman"/>
                        </a:rPr>
                        <a:t>+lắp ghép đúng tên 1 tác phẩm- thể loại.</a:t>
                      </a:r>
                      <a:endParaRPr lang="en-US" sz="2800" dirty="0">
                        <a:effectLst/>
                        <a:latin typeface="Calibri"/>
                        <a:cs typeface="Times New Roman"/>
                      </a:endParaRPr>
                    </a:p>
                  </a:txBody>
                  <a:tcPr marL="51439" marR="51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just">
                        <a:spcAft>
                          <a:spcPts val="0"/>
                        </a:spcAft>
                      </a:pPr>
                      <a:r>
                        <a:rPr lang="vi-VN" sz="2800" b="1" dirty="0">
                          <a:effectLst/>
                          <a:latin typeface="Times New Roman"/>
                          <a:cs typeface="Times New Roman"/>
                        </a:rPr>
                        <a:t>HS nêu được các ý sau:</a:t>
                      </a:r>
                      <a:endParaRPr lang="en-US" sz="2800" dirty="0">
                        <a:effectLst/>
                        <a:latin typeface="Calibri"/>
                        <a:cs typeface="Times New Roman"/>
                      </a:endParaRPr>
                    </a:p>
                    <a:p>
                      <a:pPr marL="1270" algn="just">
                        <a:spcAft>
                          <a:spcPts val="0"/>
                        </a:spcAft>
                      </a:pPr>
                      <a:r>
                        <a:rPr lang="vi-VN" sz="2800" dirty="0">
                          <a:effectLst/>
                          <a:latin typeface="Times New Roman"/>
                          <a:cs typeface="Times New Roman"/>
                        </a:rPr>
                        <a:t>+lắp ghép đúng tên 2 tác phẩm- thể loại.</a:t>
                      </a:r>
                      <a:endParaRPr lang="en-US" sz="2800" dirty="0">
                        <a:effectLst/>
                        <a:latin typeface="Calibri"/>
                        <a:cs typeface="Times New Roman"/>
                      </a:endParaRPr>
                    </a:p>
                  </a:txBody>
                  <a:tcPr marL="51439" marR="51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algn="just">
                        <a:spcAft>
                          <a:spcPts val="0"/>
                        </a:spcAft>
                      </a:pPr>
                      <a:r>
                        <a:rPr lang="vi-VN" sz="2800" b="1" dirty="0">
                          <a:effectLst/>
                          <a:latin typeface="Times New Roman"/>
                          <a:cs typeface="Times New Roman"/>
                        </a:rPr>
                        <a:t>HS nêu được các ý sau:</a:t>
                      </a:r>
                      <a:endParaRPr lang="en-US" sz="2800" dirty="0">
                        <a:effectLst/>
                        <a:latin typeface="Calibri"/>
                        <a:cs typeface="Times New Roman"/>
                      </a:endParaRPr>
                    </a:p>
                    <a:p>
                      <a:pPr marL="75565" algn="just">
                        <a:spcAft>
                          <a:spcPts val="0"/>
                        </a:spcAft>
                      </a:pPr>
                      <a:r>
                        <a:rPr lang="vi-VN" sz="2800" dirty="0">
                          <a:effectLst/>
                          <a:latin typeface="Times New Roman"/>
                          <a:cs typeface="Times New Roman"/>
                        </a:rPr>
                        <a:t>+lắp ghép đúng tên 3 tác phẩm- thể loại.</a:t>
                      </a:r>
                      <a:endParaRPr lang="en-US" sz="2800" dirty="0">
                        <a:effectLst/>
                        <a:latin typeface="Calibri"/>
                        <a:cs typeface="Times New Roman"/>
                      </a:endParaRPr>
                    </a:p>
                  </a:txBody>
                  <a:tcPr marL="51439" marR="51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gn="just">
                        <a:spcAft>
                          <a:spcPts val="0"/>
                        </a:spcAft>
                      </a:pPr>
                      <a:r>
                        <a:rPr lang="vi-VN" sz="2800" b="1" dirty="0">
                          <a:effectLst/>
                          <a:latin typeface="Times New Roman"/>
                          <a:cs typeface="Times New Roman"/>
                        </a:rPr>
                        <a:t>HS nêu được các ý sau:</a:t>
                      </a:r>
                      <a:endParaRPr lang="en-US" sz="2800" dirty="0">
                        <a:effectLst/>
                        <a:latin typeface="Calibri"/>
                        <a:cs typeface="Times New Roman"/>
                      </a:endParaRPr>
                    </a:p>
                    <a:p>
                      <a:pPr marL="59690" algn="just">
                        <a:spcAft>
                          <a:spcPts val="0"/>
                        </a:spcAft>
                      </a:pPr>
                      <a:r>
                        <a:rPr lang="vi-VN" sz="2800" dirty="0">
                          <a:effectLst/>
                          <a:latin typeface="Times New Roman"/>
                          <a:cs typeface="Times New Roman"/>
                        </a:rPr>
                        <a:t>+lắp ghép đúng tên 4-5 tác phẩm- thể loại.</a:t>
                      </a:r>
                      <a:endParaRPr lang="en-US" sz="2800" dirty="0">
                        <a:effectLst/>
                        <a:latin typeface="Calibri"/>
                        <a:cs typeface="Times New Roman"/>
                      </a:endParaRPr>
                    </a:p>
                  </a:txBody>
                  <a:tcPr marL="51439" marR="51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65241" name="Rectangle 1"/>
          <p:cNvSpPr>
            <a:spLocks noChangeArrowheads="1"/>
          </p:cNvSpPr>
          <p:nvPr/>
        </p:nvSpPr>
        <p:spPr bwMode="auto">
          <a:xfrm>
            <a:off x="539750" y="212725"/>
            <a:ext cx="465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tabLst>
                <a:tab pos="744538" algn="ctr"/>
              </a:tabLst>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744538" algn="ctr"/>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744538" algn="ctr"/>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744538" algn="ctr"/>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744538" algn="ctr"/>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744538" algn="ctr"/>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744538" algn="ctr"/>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744538" algn="ctr"/>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744538" algn="ctr"/>
              </a:tabLst>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00000"/>
              </a:lnSpc>
              <a:spcBef>
                <a:spcPct val="0"/>
              </a:spcBef>
              <a:buFontTx/>
              <a:buNone/>
            </a:pPr>
            <a:r>
              <a:rPr lang="en-US" altLang="en-US" sz="36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Công cụ rubic:</a:t>
            </a:r>
            <a:endParaRPr lang="en-US" altLang="en-US" sz="3600">
              <a:solidFill>
                <a:srgbClr val="0070C0"/>
              </a:solidFill>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5"/>
          <p:cNvSpPr>
            <a:spLocks noChangeArrowheads="1"/>
          </p:cNvSpPr>
          <p:nvPr/>
        </p:nvSpPr>
        <p:spPr bwMode="auto">
          <a:xfrm>
            <a:off x="679450" y="317500"/>
            <a:ext cx="7877175"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457200" algn="l"/>
                <a:tab pos="2743200" algn="ctr"/>
                <a:tab pos="5486400"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 pos="2743200" algn="ctr"/>
                <a:tab pos="5486400"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 pos="2743200" algn="ctr"/>
                <a:tab pos="5486400"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 pos="2743200" algn="ctr"/>
                <a:tab pos="5486400"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 pos="2743200" algn="ctr"/>
                <a:tab pos="5486400"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 pos="2743200" algn="ctr"/>
                <a:tab pos="5486400"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 pos="2743200" algn="ctr"/>
                <a:tab pos="5486400"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 pos="2743200" algn="ctr"/>
                <a:tab pos="5486400"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 pos="2743200" algn="ctr"/>
                <a:tab pos="5486400" algn="r"/>
              </a:tabLst>
              <a:defRPr>
                <a:solidFill>
                  <a:schemeClr val="tx1"/>
                </a:solidFill>
                <a:latin typeface="Calibri" panose="020F0502020204030204" pitchFamily="34" charset="0"/>
              </a:defRPr>
            </a:lvl9pPr>
          </a:lstStyle>
          <a:p>
            <a:pPr algn="ctr" eaLnBrk="1" hangingPunct="1">
              <a:lnSpc>
                <a:spcPct val="107000"/>
              </a:lnSpc>
              <a:spcBef>
                <a:spcPct val="0"/>
              </a:spcBef>
              <a:buFontTx/>
              <a:buNone/>
            </a:pPr>
            <a:r>
              <a:rPr lang="vi-VN" altLang="en-US" sz="4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ĐỌC MỞ RỘNG THEO THỂ LOẠI VÀ TÁC GIẢ</a:t>
            </a:r>
            <a:endParaRPr lang="en-US" altLang="en-US" sz="4800">
              <a:solidFill>
                <a:srgbClr val="FF0000"/>
              </a:solidFill>
              <a:ea typeface="Calibri" panose="020F0502020204030204" pitchFamily="34" charset="0"/>
              <a:cs typeface="Times New Roman" panose="02020603050405020304" pitchFamily="18" charset="0"/>
            </a:endParaRPr>
          </a:p>
          <a:p>
            <a:pPr algn="ctr" eaLnBrk="1" hangingPunct="1">
              <a:lnSpc>
                <a:spcPct val="107000"/>
              </a:lnSpc>
              <a:spcBef>
                <a:spcPct val="0"/>
              </a:spcBef>
              <a:buFontTx/>
              <a:buNone/>
            </a:pPr>
            <a:endParaRPr lang="en-US" altLang="en-US" sz="4800" b="1">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lnSpc>
                <a:spcPct val="107000"/>
              </a:lnSpc>
              <a:spcBef>
                <a:spcPct val="0"/>
              </a:spcBef>
              <a:buFontTx/>
              <a:buNone/>
            </a:pPr>
            <a:r>
              <a:rPr lang="vi-VN" altLang="en-US" sz="4800" b="1">
                <a:latin typeface="Times New Roman" panose="02020603050405020304" pitchFamily="18" charset="0"/>
                <a:ea typeface="Calibri" panose="020F0502020204030204" pitchFamily="34" charset="0"/>
                <a:cs typeface="Times New Roman" panose="02020603050405020304" pitchFamily="18" charset="0"/>
              </a:rPr>
              <a:t>DỤC THÚY SƠN</a:t>
            </a:r>
            <a:r>
              <a:rPr lang="en-US" altLang="en-US" sz="4800" b="1">
                <a:latin typeface="Times New Roman" panose="02020603050405020304" pitchFamily="18" charset="0"/>
                <a:ea typeface="Calibri" panose="020F0502020204030204" pitchFamily="34" charset="0"/>
                <a:cs typeface="Times New Roman" panose="02020603050405020304" pitchFamily="18" charset="0"/>
              </a:rPr>
              <a:t>;</a:t>
            </a:r>
            <a:endParaRPr lang="en-US" altLang="en-US" sz="4800">
              <a:ea typeface="Calibri" panose="020F0502020204030204" pitchFamily="34" charset="0"/>
              <a:cs typeface="Times New Roman" panose="02020603050405020304" pitchFamily="18" charset="0"/>
            </a:endParaRPr>
          </a:p>
          <a:p>
            <a:pPr algn="ctr" eaLnBrk="1" hangingPunct="1">
              <a:lnSpc>
                <a:spcPct val="107000"/>
              </a:lnSpc>
              <a:spcBef>
                <a:spcPct val="0"/>
              </a:spcBef>
              <a:buFontTx/>
              <a:buNone/>
            </a:pPr>
            <a:r>
              <a:rPr lang="vi-VN" altLang="en-US" sz="4800" b="1">
                <a:latin typeface="Times New Roman" panose="02020603050405020304" pitchFamily="18" charset="0"/>
                <a:ea typeface="Calibri" panose="020F0502020204030204" pitchFamily="34" charset="0"/>
                <a:cs typeface="Times New Roman" panose="02020603050405020304" pitchFamily="18" charset="0"/>
              </a:rPr>
              <a:t>NGUYỄN TRÃI- NHÀ NGOẠI GIAO, NHÀ HIỀN TRIẾT, NHÀ THƠ</a:t>
            </a:r>
            <a:endParaRPr lang="en-US" altLang="en-US" sz="4800">
              <a:ea typeface="Calibri" panose="020F0502020204030204" pitchFamily="34" charset="0"/>
              <a:cs typeface="Times New Roman" panose="02020603050405020304" pitchFamily="18" charset="0"/>
            </a:endParaRPr>
          </a:p>
        </p:txBody>
      </p:sp>
    </p:spTree>
  </p:cSld>
  <p:clrMapOvr>
    <a:masterClrMapping/>
  </p:clrMapOvr>
  <p:transition spd="slow" advTm="0">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87338" y="285750"/>
            <a:ext cx="392112" cy="6286500"/>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Times New Roman" pitchFamily="18" charset="0"/>
              <a:cs typeface="Times New Roman" pitchFamily="18" charset="0"/>
            </a:endParaRPr>
          </a:p>
        </p:txBody>
      </p:sp>
      <p:cxnSp>
        <p:nvCxnSpPr>
          <p:cNvPr id="4" name="ตัวเชื่อมต่อตรง 3"/>
          <p:cNvCxnSpPr>
            <a:cxnSpLocks/>
          </p:cNvCxnSpPr>
          <p:nvPr/>
        </p:nvCxnSpPr>
        <p:spPr>
          <a:xfrm>
            <a:off x="0" y="285750"/>
            <a:ext cx="9144000"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p:cNvCxnSpPr>
            <a:cxnSpLocks/>
          </p:cNvCxnSpPr>
          <p:nvPr/>
        </p:nvCxnSpPr>
        <p:spPr>
          <a:xfrm>
            <a:off x="679450" y="6572250"/>
            <a:ext cx="8004175"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sp>
        <p:nvSpPr>
          <p:cNvPr id="6" name="กล่องข้อความ 5"/>
          <p:cNvSpPr txBox="1">
            <a:spLocks noChangeArrowheads="1"/>
          </p:cNvSpPr>
          <p:nvPr/>
        </p:nvSpPr>
        <p:spPr bwMode="auto">
          <a:xfrm>
            <a:off x="287338" y="382588"/>
            <a:ext cx="6445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MỤC TIÊU BÀI HỌC </a:t>
            </a:r>
          </a:p>
        </p:txBody>
      </p:sp>
      <p:sp>
        <p:nvSpPr>
          <p:cNvPr id="7" name="กล่องข้อความ 6"/>
          <p:cNvSpPr txBox="1"/>
          <p:nvPr/>
        </p:nvSpPr>
        <p:spPr>
          <a:xfrm>
            <a:off x="827088" y="1157288"/>
            <a:ext cx="2016125" cy="461962"/>
          </a:xfrm>
          <a:prstGeom prst="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eaLnBrk="1" fontAlgn="auto" hangingPunct="1">
              <a:spcBef>
                <a:spcPts val="0"/>
              </a:spcBef>
              <a:spcAft>
                <a:spcPts val="0"/>
              </a:spcAft>
              <a:defRPr/>
            </a:pPr>
            <a:r>
              <a:rPr lang="en-US" sz="2400" b="1" dirty="0">
                <a:solidFill>
                  <a:schemeClr val="tx1"/>
                </a:solidFill>
                <a:latin typeface="Times New Roman" pitchFamily="18" charset="0"/>
                <a:cs typeface="Times New Roman" pitchFamily="18" charset="0"/>
              </a:rPr>
              <a:t>Kiến </a:t>
            </a:r>
            <a:r>
              <a:rPr lang="en-US" sz="2400" b="1" dirty="0" err="1">
                <a:solidFill>
                  <a:schemeClr val="tx1"/>
                </a:solidFill>
                <a:latin typeface="Times New Roman" pitchFamily="18" charset="0"/>
                <a:cs typeface="Times New Roman" pitchFamily="18" charset="0"/>
              </a:rPr>
              <a:t>thức</a:t>
            </a:r>
            <a:r>
              <a:rPr lang="en-US" sz="2400" b="1" dirty="0">
                <a:solidFill>
                  <a:schemeClr val="tx1"/>
                </a:solidFill>
                <a:latin typeface="Times New Roman" pitchFamily="18" charset="0"/>
                <a:cs typeface="Times New Roman" pitchFamily="18" charset="0"/>
              </a:rPr>
              <a:t> </a:t>
            </a:r>
          </a:p>
        </p:txBody>
      </p:sp>
      <p:sp>
        <p:nvSpPr>
          <p:cNvPr id="14" name="Rectangle 13"/>
          <p:cNvSpPr>
            <a:spLocks noChangeArrowheads="1"/>
          </p:cNvSpPr>
          <p:nvPr/>
        </p:nvSpPr>
        <p:spPr bwMode="auto">
          <a:xfrm>
            <a:off x="1062038" y="1619250"/>
            <a:ext cx="7750175"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 typeface="Wingdings" panose="05000000000000000000" pitchFamily="2" charset="2"/>
              <a:buChar char=""/>
            </a:pPr>
            <a:r>
              <a:rPr lang="vi-VN" altLang="en-US" sz="2400" b="1">
                <a:latin typeface="Times New Roman" panose="02020603050405020304" pitchFamily="18" charset="0"/>
                <a:cs typeface="Times New Roman" panose="02020603050405020304" pitchFamily="18" charset="0"/>
              </a:rPr>
              <a:t>Nh</a:t>
            </a:r>
            <a:r>
              <a:rPr lang="en-US" altLang="en-US" sz="2400" b="1">
                <a:latin typeface="Times New Roman" panose="02020603050405020304" pitchFamily="18" charset="0"/>
                <a:cs typeface="Times New Roman" panose="02020603050405020304" pitchFamily="18" charset="0"/>
              </a:rPr>
              <a:t>ận</a:t>
            </a:r>
            <a:r>
              <a:rPr lang="vi-VN" altLang="en-US" sz="2400" b="1">
                <a:latin typeface="Times New Roman" panose="02020603050405020304" pitchFamily="18" charset="0"/>
                <a:cs typeface="Times New Roman" panose="02020603050405020304" pitchFamily="18" charset="0"/>
              </a:rPr>
              <a:t> biết và phân tích được nội dung của luận đề, luận điểm, lí lẽ và bằng chứng tiêu biểu trong VB; Phân tích được mối quan hệ và vai trò của chúng trong việc thể hiện nội dung chính của VB.</a:t>
            </a:r>
          </a:p>
          <a:p>
            <a:pPr algn="just" eaLnBrk="1" hangingPunct="1">
              <a:lnSpc>
                <a:spcPct val="150000"/>
              </a:lnSpc>
              <a:spcBef>
                <a:spcPct val="0"/>
              </a:spcBef>
              <a:buFont typeface="Wingdings" panose="05000000000000000000" pitchFamily="2" charset="2"/>
              <a:buChar char=""/>
            </a:pPr>
            <a:r>
              <a:rPr lang="vi-VN" altLang="en-US" sz="2400" b="1">
                <a:latin typeface="Times New Roman" panose="02020603050405020304" pitchFamily="18" charset="0"/>
                <a:cs typeface="Times New Roman" panose="02020603050405020304" pitchFamily="18" charset="0"/>
              </a:rPr>
              <a:t>Xác định được ý nghĩa của VB. Dựa vào các quan điểm, lí lẽ và bằng chứng trong VB để nhận biết được mục đích, quan điểm của người viết.</a:t>
            </a:r>
            <a:endParaRPr lang="en-US" altLang="en-US" sz="2400" b="1">
              <a:latin typeface="Times New Roman" panose="02020603050405020304" pitchFamily="18" charset="0"/>
              <a:cs typeface="Times New Roman" panose="02020603050405020304" pitchFamily="18" charset="0"/>
            </a:endParaRPr>
          </a:p>
          <a:p>
            <a:pPr algn="just" eaLnBrk="1" hangingPunct="1">
              <a:lnSpc>
                <a:spcPct val="150000"/>
              </a:lnSpc>
              <a:spcBef>
                <a:spcPct val="0"/>
              </a:spcBef>
              <a:buFont typeface="Wingdings" panose="05000000000000000000" pitchFamily="2" charset="2"/>
              <a:buChar char=""/>
            </a:pPr>
            <a:r>
              <a:rPr lang="vi-VN" altLang="en-US" sz="2400" b="1">
                <a:latin typeface="Times New Roman" panose="02020603050405020304" pitchFamily="18" charset="0"/>
                <a:cs typeface="Times New Roman" panose="02020603050405020304" pitchFamily="18" charset="0"/>
              </a:rPr>
              <a:t>Vận dụng được những hiểu biết về Nguyễn Trãi để đọc hiểu một số tác phẩm của tác giả này.</a:t>
            </a:r>
          </a:p>
        </p:txBody>
      </p:sp>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ตัวเชื่อมต่อตรง 3"/>
          <p:cNvCxnSpPr>
            <a:cxnSpLocks/>
          </p:cNvCxnSpPr>
          <p:nvPr/>
        </p:nvCxnSpPr>
        <p:spPr>
          <a:xfrm>
            <a:off x="0" y="285750"/>
            <a:ext cx="9144000"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sp>
        <p:nvSpPr>
          <p:cNvPr id="6" name="กล่องข้อความ 5"/>
          <p:cNvSpPr txBox="1">
            <a:spLocks noChangeArrowheads="1"/>
          </p:cNvSpPr>
          <p:nvPr/>
        </p:nvSpPr>
        <p:spPr bwMode="auto">
          <a:xfrm>
            <a:off x="287338" y="382588"/>
            <a:ext cx="6445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MỤC TIÊU BÀI HỌC </a:t>
            </a:r>
          </a:p>
        </p:txBody>
      </p:sp>
      <p:sp>
        <p:nvSpPr>
          <p:cNvPr id="15" name="กล่องข้อความ 6"/>
          <p:cNvSpPr txBox="1"/>
          <p:nvPr/>
        </p:nvSpPr>
        <p:spPr>
          <a:xfrm>
            <a:off x="549275" y="1158875"/>
            <a:ext cx="1592263" cy="461963"/>
          </a:xfrm>
          <a:prstGeom prst="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eaLnBrk="1" fontAlgn="auto" hangingPunct="1">
              <a:spcBef>
                <a:spcPts val="0"/>
              </a:spcBef>
              <a:spcAft>
                <a:spcPts val="0"/>
              </a:spcAft>
              <a:defRPr/>
            </a:pPr>
            <a:r>
              <a:rPr lang="en-US" sz="2400" b="1" dirty="0">
                <a:solidFill>
                  <a:schemeClr val="tx1"/>
                </a:solidFill>
                <a:latin typeface="Times New Roman" pitchFamily="18" charset="0"/>
                <a:cs typeface="Times New Roman" pitchFamily="18" charset="0"/>
              </a:rPr>
              <a:t>Năng lực</a:t>
            </a:r>
          </a:p>
        </p:txBody>
      </p:sp>
      <p:sp>
        <p:nvSpPr>
          <p:cNvPr id="16" name="Rectangle 15"/>
          <p:cNvSpPr>
            <a:spLocks noChangeArrowheads="1"/>
          </p:cNvSpPr>
          <p:nvPr/>
        </p:nvSpPr>
        <p:spPr bwMode="auto">
          <a:xfrm>
            <a:off x="684213" y="1620838"/>
            <a:ext cx="79914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800"/>
              </a:spcAft>
              <a:buFont typeface="Wingdings" panose="05000000000000000000" pitchFamily="2" charset="2"/>
              <a:buChar char="v"/>
            </a:pPr>
            <a:r>
              <a:rPr lang="en-US" altLang="en-US" sz="2400" b="1">
                <a:latin typeface="Times New Roman" panose="02020603050405020304" pitchFamily="18" charset="0"/>
                <a:ea typeface="Yu Mincho"/>
                <a:cs typeface="Times New Roman" panose="02020603050405020304" pitchFamily="18" charset="0"/>
              </a:rPr>
              <a:t>Học sinh vận dụng năng lực ngôn ngữ để viết kết nối với đọc, nêu cảm nhận về sức hấp dẫn của bài thơ </a:t>
            </a:r>
          </a:p>
          <a:p>
            <a:pPr algn="just" eaLnBrk="1" hangingPunct="1">
              <a:lnSpc>
                <a:spcPct val="150000"/>
              </a:lnSpc>
              <a:spcBef>
                <a:spcPct val="0"/>
              </a:spcBef>
              <a:spcAft>
                <a:spcPts val="800"/>
              </a:spcAft>
              <a:buFont typeface="Wingdings" panose="05000000000000000000" pitchFamily="2" charset="2"/>
              <a:buChar char="v"/>
            </a:pPr>
            <a:r>
              <a:rPr lang="vi-VN" altLang="en-US" sz="2400" b="1">
                <a:latin typeface="Times New Roman" panose="02020603050405020304" pitchFamily="18" charset="0"/>
                <a:ea typeface="Yu Mincho"/>
                <a:cs typeface="Times New Roman" panose="02020603050405020304" pitchFamily="18" charset="0"/>
              </a:rPr>
              <a:t>Phân tích được chủ đề tư tưởng mà văn bản gửi gắm.</a:t>
            </a:r>
          </a:p>
          <a:p>
            <a:pPr algn="just" eaLnBrk="1" hangingPunct="1">
              <a:lnSpc>
                <a:spcPct val="150000"/>
              </a:lnSpc>
              <a:spcBef>
                <a:spcPct val="0"/>
              </a:spcBef>
              <a:spcAft>
                <a:spcPts val="800"/>
              </a:spcAft>
              <a:buFont typeface="Wingdings" panose="05000000000000000000" pitchFamily="2" charset="2"/>
              <a:buChar char="v"/>
            </a:pPr>
            <a:r>
              <a:rPr lang="vi-VN" altLang="en-US" sz="2400" b="1">
                <a:latin typeface="Times New Roman" panose="02020603050405020304" pitchFamily="18" charset="0"/>
                <a:ea typeface="Yu Mincho"/>
                <a:cs typeface="Times New Roman" panose="02020603050405020304" pitchFamily="18" charset="0"/>
              </a:rPr>
              <a:t>Biết hợp tác, thảo luận, phối hợp với GV, HS để thực hiện nhiệm vụ học tập</a:t>
            </a:r>
          </a:p>
        </p:txBody>
      </p:sp>
      <p:sp>
        <p:nvSpPr>
          <p:cNvPr id="17" name="กล่องข้อความ 6"/>
          <p:cNvSpPr txBox="1"/>
          <p:nvPr/>
        </p:nvSpPr>
        <p:spPr>
          <a:xfrm>
            <a:off x="427038" y="4811713"/>
            <a:ext cx="1836737" cy="461962"/>
          </a:xfrm>
          <a:prstGeom prst="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eaLnBrk="1" fontAlgn="auto" hangingPunct="1">
              <a:spcBef>
                <a:spcPts val="0"/>
              </a:spcBef>
              <a:spcAft>
                <a:spcPts val="0"/>
              </a:spcAft>
              <a:defRPr/>
            </a:pPr>
            <a:r>
              <a:rPr lang="en-US" sz="2400" b="1" dirty="0">
                <a:solidFill>
                  <a:schemeClr val="tx1"/>
                </a:solidFill>
                <a:latin typeface="Times New Roman" pitchFamily="18" charset="0"/>
                <a:cs typeface="Times New Roman" pitchFamily="18" charset="0"/>
              </a:rPr>
              <a:t>Phẩm </a:t>
            </a:r>
            <a:r>
              <a:rPr lang="en-US" sz="2400" b="1" dirty="0" err="1">
                <a:solidFill>
                  <a:schemeClr val="tx1"/>
                </a:solidFill>
                <a:latin typeface="Times New Roman" pitchFamily="18" charset="0"/>
                <a:cs typeface="Times New Roman" pitchFamily="18" charset="0"/>
              </a:rPr>
              <a:t>chất</a:t>
            </a:r>
            <a:endParaRPr lang="en-US" sz="2400" b="1" dirty="0">
              <a:solidFill>
                <a:schemeClr val="tx1"/>
              </a:solidFill>
              <a:latin typeface="Times New Roman" pitchFamily="18" charset="0"/>
              <a:cs typeface="Times New Roman" pitchFamily="18" charset="0"/>
            </a:endParaRPr>
          </a:p>
        </p:txBody>
      </p:sp>
      <p:sp>
        <p:nvSpPr>
          <p:cNvPr id="18" name="Rectangle 17"/>
          <p:cNvSpPr>
            <a:spLocks noChangeArrowheads="1"/>
          </p:cNvSpPr>
          <p:nvPr/>
        </p:nvSpPr>
        <p:spPr bwMode="auto">
          <a:xfrm>
            <a:off x="684213" y="5278438"/>
            <a:ext cx="7991475"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800"/>
              </a:spcAft>
              <a:buFont typeface="Wingdings" panose="05000000000000000000" pitchFamily="2" charset="2"/>
              <a:buChar char="v"/>
            </a:pPr>
            <a:r>
              <a:rPr lang="vi-VN" altLang="en-US" sz="2400" b="1">
                <a:latin typeface="Times New Roman" panose="02020603050405020304" pitchFamily="18" charset="0"/>
                <a:ea typeface="Yu Mincho"/>
                <a:cs typeface="Times New Roman" panose="02020603050405020304" pitchFamily="18" charset="0"/>
              </a:rPr>
              <a:t>Biết yêu lẽ phải và sự thật, biết ơn và quý trọng di sản văn hóa của dân tộc.</a:t>
            </a:r>
            <a:endParaRPr lang="en-US" altLang="en-US" sz="2400" b="1">
              <a:latin typeface="Times New Roman" panose="02020603050405020304" pitchFamily="18" charset="0"/>
              <a:ea typeface="Yu Mincho"/>
              <a:cs typeface="Times New Roman" panose="02020603050405020304" pitchFamily="18" charset="0"/>
            </a:endParaRPr>
          </a:p>
        </p:txBody>
      </p:sp>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p:bldP spid="17" grpId="0" animBg="1"/>
      <p:bldP spid="18"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กล่องข้อความ 7"/>
          <p:cNvSpPr txBox="1">
            <a:spLocks noChangeArrowheads="1"/>
          </p:cNvSpPr>
          <p:nvPr/>
        </p:nvSpPr>
        <p:spPr bwMode="auto">
          <a:xfrm>
            <a:off x="1246188" y="1739900"/>
            <a:ext cx="66516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000" b="1">
                <a:solidFill>
                  <a:srgbClr val="005426"/>
                </a:solidFill>
                <a:latin typeface="Times New Roman" panose="02020603050405020304" pitchFamily="18" charset="0"/>
                <a:cs typeface="Times New Roman" panose="02020603050405020304" pitchFamily="18" charset="0"/>
              </a:rPr>
              <a:t>KHỞI ĐỘNG</a:t>
            </a:r>
          </a:p>
        </p:txBody>
      </p:sp>
      <p:cxnSp>
        <p:nvCxnSpPr>
          <p:cNvPr id="18" name="ตัวเชื่อมต่อตรง 17"/>
          <p:cNvCxnSpPr>
            <a:cxnSpLocks/>
            <a:stCxn id="15" idx="6"/>
          </p:cNvCxnSpPr>
          <p:nvPr/>
        </p:nvCxnSpPr>
        <p:spPr>
          <a:xfrm flipH="1" flipV="1">
            <a:off x="3686175" y="6156325"/>
            <a:ext cx="631825" cy="0"/>
          </a:xfrm>
          <a:prstGeom prst="line">
            <a:avLst/>
          </a:prstGeom>
          <a:ln w="12700">
            <a:solidFill>
              <a:srgbClr val="3D1F1D"/>
            </a:solidFill>
          </a:ln>
        </p:spPr>
        <p:style>
          <a:lnRef idx="1">
            <a:schemeClr val="accent1"/>
          </a:lnRef>
          <a:fillRef idx="0">
            <a:schemeClr val="accent1"/>
          </a:fillRef>
          <a:effectRef idx="0">
            <a:schemeClr val="accent1"/>
          </a:effectRef>
          <a:fontRef idx="minor">
            <a:schemeClr val="tx1"/>
          </a:fontRef>
        </p:style>
      </p:cxnSp>
      <p:sp>
        <p:nvSpPr>
          <p:cNvPr id="14" name="ดาว: 4 แฉก 13"/>
          <p:cNvSpPr/>
          <p:nvPr/>
        </p:nvSpPr>
        <p:spPr>
          <a:xfrm>
            <a:off x="4324350" y="5883275"/>
            <a:ext cx="392113" cy="523875"/>
          </a:xfrm>
          <a:prstGeom prst="star4">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latin typeface="Times New Roman" pitchFamily="18" charset="0"/>
              <a:cs typeface="Times New Roman" pitchFamily="18" charset="0"/>
            </a:endParaRPr>
          </a:p>
        </p:txBody>
      </p:sp>
      <p:sp>
        <p:nvSpPr>
          <p:cNvPr id="15" name="วงรี 14"/>
          <p:cNvSpPr/>
          <p:nvPr/>
        </p:nvSpPr>
        <p:spPr>
          <a:xfrm>
            <a:off x="4248150" y="6108700"/>
            <a:ext cx="69850" cy="93663"/>
          </a:xfrm>
          <a:prstGeom prst="ellipse">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latin typeface="Times New Roman" pitchFamily="18" charset="0"/>
              <a:cs typeface="Times New Roman" pitchFamily="18" charset="0"/>
            </a:endParaRPr>
          </a:p>
        </p:txBody>
      </p:sp>
      <p:sp>
        <p:nvSpPr>
          <p:cNvPr id="16" name="วงรี 15"/>
          <p:cNvSpPr/>
          <p:nvPr/>
        </p:nvSpPr>
        <p:spPr>
          <a:xfrm>
            <a:off x="4722813" y="6108700"/>
            <a:ext cx="71437" cy="93663"/>
          </a:xfrm>
          <a:prstGeom prst="ellipse">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latin typeface="Times New Roman" pitchFamily="18" charset="0"/>
              <a:cs typeface="Times New Roman" pitchFamily="18" charset="0"/>
            </a:endParaRPr>
          </a:p>
        </p:txBody>
      </p:sp>
      <p:cxnSp>
        <p:nvCxnSpPr>
          <p:cNvPr id="20" name="ตัวเชื่อมต่อตรง 19"/>
          <p:cNvCxnSpPr>
            <a:cxnSpLocks/>
          </p:cNvCxnSpPr>
          <p:nvPr/>
        </p:nvCxnSpPr>
        <p:spPr>
          <a:xfrm flipH="1" flipV="1">
            <a:off x="4770438" y="6156325"/>
            <a:ext cx="631825" cy="0"/>
          </a:xfrm>
          <a:prstGeom prst="line">
            <a:avLst/>
          </a:prstGeom>
          <a:ln w="12700">
            <a:solidFill>
              <a:srgbClr val="3D1F1D"/>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p:cNvCxnSpPr>
            <a:cxnSpLocks/>
          </p:cNvCxnSpPr>
          <p:nvPr/>
        </p:nvCxnSpPr>
        <p:spPr>
          <a:xfrm flipH="1">
            <a:off x="0" y="6156325"/>
            <a:ext cx="3076575" cy="0"/>
          </a:xfrm>
          <a:prstGeom prst="line">
            <a:avLst/>
          </a:prstGeom>
          <a:ln>
            <a:solidFill>
              <a:srgbClr val="3D1F1D"/>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p:cNvCxnSpPr>
            <a:cxnSpLocks/>
          </p:cNvCxnSpPr>
          <p:nvPr/>
        </p:nvCxnSpPr>
        <p:spPr>
          <a:xfrm flipH="1">
            <a:off x="6303963" y="6191250"/>
            <a:ext cx="2840037" cy="0"/>
          </a:xfrm>
          <a:prstGeom prst="line">
            <a:avLst/>
          </a:prstGeom>
          <a:ln>
            <a:solidFill>
              <a:srgbClr val="3D1F1D"/>
            </a:solidFill>
          </a:ln>
        </p:spPr>
        <p:style>
          <a:lnRef idx="1">
            <a:schemeClr val="accent1"/>
          </a:lnRef>
          <a:fillRef idx="0">
            <a:schemeClr val="accent1"/>
          </a:fillRef>
          <a:effectRef idx="0">
            <a:schemeClr val="accent1"/>
          </a:effectRef>
          <a:fontRef idx="minor">
            <a:schemeClr val="tx1"/>
          </a:fontRef>
        </p:style>
      </p:cxnSp>
      <p:sp>
        <p:nvSpPr>
          <p:cNvPr id="2" name="สี่เหลี่ยมผืนผ้า 1"/>
          <p:cNvSpPr/>
          <p:nvPr/>
        </p:nvSpPr>
        <p:spPr>
          <a:xfrm>
            <a:off x="287338" y="450850"/>
            <a:ext cx="392112" cy="5705475"/>
          </a:xfrm>
          <a:prstGeom prst="rect">
            <a:avLst/>
          </a:prstGeom>
          <a:noFill/>
          <a:ln>
            <a:solidFill>
              <a:srgbClr val="6C2D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17" name="สี่เหลี่ยมผืนผ้า 16"/>
          <p:cNvSpPr/>
          <p:nvPr/>
        </p:nvSpPr>
        <p:spPr>
          <a:xfrm>
            <a:off x="8556625" y="450850"/>
            <a:ext cx="392113" cy="5751513"/>
          </a:xfrm>
          <a:prstGeom prst="rect">
            <a:avLst/>
          </a:prstGeom>
          <a:noFill/>
          <a:ln>
            <a:solidFill>
              <a:srgbClr val="6C2D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cxnSp>
        <p:nvCxnSpPr>
          <p:cNvPr id="6" name="ตัวเชื่อมต่อตรง 5"/>
          <p:cNvCxnSpPr>
            <a:cxnSpLocks/>
          </p:cNvCxnSpPr>
          <p:nvPr/>
        </p:nvCxnSpPr>
        <p:spPr>
          <a:xfrm>
            <a:off x="0" y="450850"/>
            <a:ext cx="9144000" cy="0"/>
          </a:xfrm>
          <a:prstGeom prst="line">
            <a:avLst/>
          </a:prstGeom>
          <a:ln>
            <a:solidFill>
              <a:srgbClr val="6C2D10"/>
            </a:solidFill>
          </a:ln>
        </p:spPr>
        <p:style>
          <a:lnRef idx="1">
            <a:schemeClr val="accent1"/>
          </a:lnRef>
          <a:fillRef idx="0">
            <a:schemeClr val="accent1"/>
          </a:fillRef>
          <a:effectRef idx="0">
            <a:schemeClr val="accent1"/>
          </a:effectRef>
          <a:fontRef idx="minor">
            <a:schemeClr val="tx1"/>
          </a:fontRef>
        </p:style>
      </p:cxnSp>
      <p:sp>
        <p:nvSpPr>
          <p:cNvPr id="4" name="ดาว: 4 แฉก 3"/>
          <p:cNvSpPr/>
          <p:nvPr/>
        </p:nvSpPr>
        <p:spPr>
          <a:xfrm>
            <a:off x="1638300" y="3487738"/>
            <a:ext cx="800100" cy="106680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19" name="ดาว: 4 แฉก 18"/>
          <p:cNvSpPr/>
          <p:nvPr/>
        </p:nvSpPr>
        <p:spPr>
          <a:xfrm>
            <a:off x="1438275" y="3365500"/>
            <a:ext cx="400050" cy="53340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23" name="ดาว: 4 แฉก 22"/>
          <p:cNvSpPr/>
          <p:nvPr/>
        </p:nvSpPr>
        <p:spPr>
          <a:xfrm>
            <a:off x="1752600" y="2882900"/>
            <a:ext cx="285750" cy="38100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24" name="ดาว: 4 แฉก 23"/>
          <p:cNvSpPr/>
          <p:nvPr/>
        </p:nvSpPr>
        <p:spPr>
          <a:xfrm>
            <a:off x="7038975" y="1870075"/>
            <a:ext cx="504825" cy="671513"/>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25" name="ดาว: 4 แฉก 24"/>
          <p:cNvSpPr/>
          <p:nvPr/>
        </p:nvSpPr>
        <p:spPr>
          <a:xfrm>
            <a:off x="7281863" y="2287588"/>
            <a:ext cx="679450" cy="90805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27" name="ดาว: 4 แฉก 26"/>
          <p:cNvSpPr/>
          <p:nvPr/>
        </p:nvSpPr>
        <p:spPr>
          <a:xfrm>
            <a:off x="7673975" y="1736725"/>
            <a:ext cx="287338" cy="385763"/>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par>
                                <p:cTn id="8" presetID="35" presetClass="emph" presetSubtype="0" repeatCount="indefinite" fill="hold" nodeType="withEffect">
                                  <p:stCondLst>
                                    <p:cond delay="0"/>
                                  </p:stCondLst>
                                  <p:childTnLst>
                                    <p:anim calcmode="discrete" valueType="str">
                                      <p:cBhvr>
                                        <p:cTn id="9" dur="1000" fill="hold"/>
                                        <p:tgtEl>
                                          <p:spTgt spid="25"/>
                                        </p:tgtEl>
                                        <p:attrNameLst>
                                          <p:attrName>style.visibility</p:attrName>
                                        </p:attrNameLst>
                                      </p:cBhvr>
                                      <p:tavLst>
                                        <p:tav tm="0">
                                          <p:val>
                                            <p:strVal val="hidden"/>
                                          </p:val>
                                        </p:tav>
                                        <p:tav tm="50000">
                                          <p:val>
                                            <p:strVal val="visible"/>
                                          </p:val>
                                        </p:tav>
                                      </p:tavLst>
                                    </p:anim>
                                  </p:childTnLst>
                                </p:cTn>
                              </p:par>
                              <p:par>
                                <p:cTn id="10" presetID="35" presetClass="emph" presetSubtype="0" repeatCount="indefinite" fill="hold" nodeType="withEffect">
                                  <p:stCondLst>
                                    <p:cond delay="0"/>
                                  </p:stCondLst>
                                  <p:childTnLst>
                                    <p:anim calcmode="discrete" valueType="str">
                                      <p:cBhvr>
                                        <p:cTn id="11" dur="1000" fill="hold"/>
                                        <p:tgtEl>
                                          <p:spTgt spid="27"/>
                                        </p:tgtEl>
                                        <p:attrNameLst>
                                          <p:attrName>style.visibility</p:attrName>
                                        </p:attrNameLst>
                                      </p:cBhvr>
                                      <p:tavLst>
                                        <p:tav tm="0">
                                          <p:val>
                                            <p:strVal val="hidden"/>
                                          </p:val>
                                        </p:tav>
                                        <p:tav tm="50000">
                                          <p:val>
                                            <p:strVal val="visible"/>
                                          </p:val>
                                        </p:tav>
                                      </p:tavLst>
                                    </p:anim>
                                  </p:childTnLst>
                                </p:cTn>
                              </p:par>
                              <p:par>
                                <p:cTn id="12" presetID="35" presetClass="emph" presetSubtype="0" repeatCount="indefinite" fill="hold" nodeType="withEffect">
                                  <p:stCondLst>
                                    <p:cond delay="0"/>
                                  </p:stCondLst>
                                  <p:childTnLst>
                                    <p:anim calcmode="discrete" valueType="str">
                                      <p:cBhvr>
                                        <p:cTn id="13" dur="1000" fill="hold"/>
                                        <p:tgtEl>
                                          <p:spTgt spid="24"/>
                                        </p:tgtEl>
                                        <p:attrNameLst>
                                          <p:attrName>style.visibility</p:attrName>
                                        </p:attrNameLst>
                                      </p:cBhvr>
                                      <p:tavLst>
                                        <p:tav tm="0">
                                          <p:val>
                                            <p:strVal val="hidden"/>
                                          </p:val>
                                        </p:tav>
                                        <p:tav tm="50000">
                                          <p:val>
                                            <p:strVal val="visible"/>
                                          </p:val>
                                        </p:tav>
                                      </p:tavLst>
                                    </p:anim>
                                  </p:childTnLst>
                                </p:cTn>
                              </p:par>
                              <p:par>
                                <p:cTn id="14" presetID="35" presetClass="emph" presetSubtype="0" repeatCount="indefinite" fill="hold" nodeType="withEffect">
                                  <p:stCondLst>
                                    <p:cond delay="0"/>
                                  </p:stCondLst>
                                  <p:childTnLst>
                                    <p:anim calcmode="discrete" valueType="str">
                                      <p:cBhvr>
                                        <p:cTn id="15" dur="1000" fill="hold"/>
                                        <p:tgtEl>
                                          <p:spTgt spid="23"/>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nodeType="withEffect">
                                  <p:stCondLst>
                                    <p:cond delay="0"/>
                                  </p:stCondLst>
                                  <p:childTnLst>
                                    <p:anim calcmode="discrete" valueType="str">
                                      <p:cBhvr>
                                        <p:cTn id="17" dur="1000" fill="hold"/>
                                        <p:tgtEl>
                                          <p:spTgt spid="19"/>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nodeType="withEffect">
                                  <p:stCondLst>
                                    <p:cond delay="0"/>
                                  </p:stCondLst>
                                  <p:childTnLst>
                                    <p:anim calcmode="discrete" valueType="str">
                                      <p:cBhvr>
                                        <p:cTn id="19"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19" grpId="0" animBg="1"/>
      <p:bldP spid="23" grpId="0" animBg="1"/>
      <p:bldP spid="24" grpId="0" animBg="1"/>
      <p:bldP spid="25" grpId="0" animBg="1"/>
      <p:bldP spid="2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กล่องข้อความ 6"/>
          <p:cNvSpPr txBox="1">
            <a:spLocks noChangeArrowheads="1"/>
          </p:cNvSpPr>
          <p:nvPr/>
        </p:nvSpPr>
        <p:spPr bwMode="auto">
          <a:xfrm>
            <a:off x="679450" y="317500"/>
            <a:ext cx="82692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6000" b="1">
                <a:solidFill>
                  <a:srgbClr val="0070C0"/>
                </a:solidFill>
                <a:latin typeface="Times New Roman" panose="02020603050405020304" pitchFamily="18" charset="0"/>
                <a:cs typeface="Times New Roman" panose="02020603050405020304" pitchFamily="18" charset="0"/>
              </a:rPr>
              <a:t>TRÒ CHƠI TIẾP SỨC</a:t>
            </a:r>
          </a:p>
        </p:txBody>
      </p:sp>
      <p:sp>
        <p:nvSpPr>
          <p:cNvPr id="10" name="สี่เหลี่ยมผืนผ้า 9"/>
          <p:cNvSpPr/>
          <p:nvPr/>
        </p:nvSpPr>
        <p:spPr>
          <a:xfrm>
            <a:off x="287338" y="285750"/>
            <a:ext cx="392112" cy="6286500"/>
          </a:xfrm>
          <a:prstGeom prst="rect">
            <a:avLst/>
          </a:prstGeom>
          <a:noFill/>
          <a:ln>
            <a:solidFill>
              <a:srgbClr val="D0B2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11" name="สี่เหลี่ยมผืนผ้า 10"/>
          <p:cNvSpPr/>
          <p:nvPr/>
        </p:nvSpPr>
        <p:spPr>
          <a:xfrm>
            <a:off x="8556625" y="285750"/>
            <a:ext cx="392113" cy="6286500"/>
          </a:xfrm>
          <a:prstGeom prst="rect">
            <a:avLst/>
          </a:prstGeom>
          <a:noFill/>
          <a:ln>
            <a:solidFill>
              <a:srgbClr val="D0B2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cxnSp>
        <p:nvCxnSpPr>
          <p:cNvPr id="12" name="ตัวเชื่อมต่อตรง 11"/>
          <p:cNvCxnSpPr>
            <a:cxnSpLocks/>
          </p:cNvCxnSpPr>
          <p:nvPr/>
        </p:nvCxnSpPr>
        <p:spPr>
          <a:xfrm>
            <a:off x="0" y="285750"/>
            <a:ext cx="9144000" cy="0"/>
          </a:xfrm>
          <a:prstGeom prst="line">
            <a:avLst/>
          </a:prstGeom>
          <a:ln>
            <a:solidFill>
              <a:srgbClr val="D0B269"/>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p:cNvCxnSpPr/>
          <p:nvPr/>
        </p:nvCxnSpPr>
        <p:spPr>
          <a:xfrm>
            <a:off x="0" y="6572250"/>
            <a:ext cx="1225550" cy="0"/>
          </a:xfrm>
          <a:prstGeom prst="line">
            <a:avLst/>
          </a:prstGeom>
          <a:ln>
            <a:solidFill>
              <a:srgbClr val="D0B269"/>
            </a:solidFill>
          </a:ln>
        </p:spPr>
        <p:style>
          <a:lnRef idx="1">
            <a:schemeClr val="accent1"/>
          </a:lnRef>
          <a:fillRef idx="0">
            <a:schemeClr val="accent1"/>
          </a:fillRef>
          <a:effectRef idx="0">
            <a:schemeClr val="accent1"/>
          </a:effectRef>
          <a:fontRef idx="minor">
            <a:schemeClr val="tx1"/>
          </a:fontRef>
        </p:style>
      </p:cxnSp>
      <p:cxnSp>
        <p:nvCxnSpPr>
          <p:cNvPr id="16" name="ตัวเชื่อมต่อตรง 15"/>
          <p:cNvCxnSpPr/>
          <p:nvPr/>
        </p:nvCxnSpPr>
        <p:spPr>
          <a:xfrm flipH="1">
            <a:off x="3994150" y="6572250"/>
            <a:ext cx="4562475" cy="0"/>
          </a:xfrm>
          <a:prstGeom prst="line">
            <a:avLst/>
          </a:prstGeom>
          <a:ln>
            <a:solidFill>
              <a:srgbClr val="D0B269"/>
            </a:solidFill>
          </a:ln>
        </p:spPr>
        <p:style>
          <a:lnRef idx="1">
            <a:schemeClr val="accent1"/>
          </a:lnRef>
          <a:fillRef idx="0">
            <a:schemeClr val="accent1"/>
          </a:fillRef>
          <a:effectRef idx="0">
            <a:schemeClr val="accent1"/>
          </a:effectRef>
          <a:fontRef idx="minor">
            <a:schemeClr val="tx1"/>
          </a:fontRef>
        </p:style>
      </p:cxnSp>
      <p:sp>
        <p:nvSpPr>
          <p:cNvPr id="2" name="Rectangle 1"/>
          <p:cNvSpPr>
            <a:spLocks noChangeArrowheads="1"/>
          </p:cNvSpPr>
          <p:nvPr/>
        </p:nvSpPr>
        <p:spPr bwMode="auto">
          <a:xfrm>
            <a:off x="931863" y="1333500"/>
            <a:ext cx="745013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thaiDist" eaLnBrk="1" hangingPunct="1">
              <a:lnSpc>
                <a:spcPct val="150000"/>
              </a:lnSpc>
              <a:spcBef>
                <a:spcPct val="0"/>
              </a:spcBef>
              <a:buFontTx/>
              <a:buNone/>
            </a:pPr>
            <a:r>
              <a:rPr lang="en-US" altLang="en-US" sz="4400" b="1">
                <a:solidFill>
                  <a:srgbClr val="D3782D"/>
                </a:solidFill>
                <a:latin typeface="Times New Roman" panose="02020603050405020304" pitchFamily="18" charset="0"/>
                <a:cs typeface="Times New Roman" panose="02020603050405020304" pitchFamily="18" charset="0"/>
              </a:rPr>
              <a:t>LUẬT CHƠI</a:t>
            </a:r>
            <a:r>
              <a:rPr lang="en-US" altLang="en-US">
                <a:solidFill>
                  <a:srgbClr val="D3782D"/>
                </a:solidFill>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HS </a:t>
            </a:r>
            <a:r>
              <a:rPr lang="en-US" altLang="en-US">
                <a:latin typeface="Times New Roman" panose="02020603050405020304" pitchFamily="18" charset="0"/>
                <a:cs typeface="Times New Roman" panose="02020603050405020304" pitchFamily="18" charset="0"/>
              </a:rPr>
              <a:t>ch</a:t>
            </a:r>
            <a:r>
              <a:rPr lang="vi-VN" altLang="en-US">
                <a:latin typeface="Times New Roman" panose="02020603050405020304" pitchFamily="18" charset="0"/>
                <a:cs typeface="Times New Roman" panose="02020603050405020304" pitchFamily="18" charset="0"/>
              </a:rPr>
              <a:t>uyền bút, GV phát đoạn nhạc, nhạc dừng ở đâu HS chia sẻ ý kiến, thư kí lớp ghi lại </a:t>
            </a:r>
            <a:endParaRPr lang="en-US" altLang="en-US">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127125" y="3435350"/>
            <a:ext cx="72548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800"/>
              </a:spcAft>
              <a:buFontTx/>
              <a:buNone/>
            </a:pPr>
            <a:r>
              <a:rPr lang="en-US" altLang="en-US" sz="4000" b="1">
                <a:solidFill>
                  <a:srgbClr val="D3782D"/>
                </a:solidFill>
                <a:latin typeface="Times New Roman" panose="02020603050405020304" pitchFamily="18" charset="0"/>
                <a:ea typeface="Yu Mincho"/>
                <a:cs typeface="Times New Roman" panose="02020603050405020304" pitchFamily="18" charset="0"/>
              </a:rPr>
              <a:t>YÊU CẦU: </a:t>
            </a:r>
            <a:r>
              <a:rPr lang="en-US" altLang="en-US" b="1">
                <a:latin typeface="Times New Roman" panose="02020603050405020304" pitchFamily="18" charset="0"/>
                <a:ea typeface="Yu Mincho"/>
                <a:cs typeface="Times New Roman" panose="02020603050405020304" pitchFamily="18" charset="0"/>
              </a:rPr>
              <a:t>Chia sẻ về những điều khó khăn và thú vị khi tiếp xúc một tác phẩm của tác giả Nguyễn Trãi ? </a:t>
            </a:r>
            <a:endParaRPr lang="en-US" altLang="en-US">
              <a:latin typeface="Times New Roman" panose="02020603050405020304" pitchFamily="18" charset="0"/>
              <a:ea typeface="Yu Mincho"/>
              <a:cs typeface="Times New Roman" panose="02020603050405020304" pitchFamily="18" charset="0"/>
            </a:endParaRPr>
          </a:p>
        </p:txBody>
      </p:sp>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33"/>
          <p:cNvSpPr>
            <a:spLocks noChangeArrowheads="1"/>
          </p:cNvSpPr>
          <p:nvPr/>
        </p:nvSpPr>
        <p:spPr bwMode="auto">
          <a:xfrm>
            <a:off x="336550" y="1238250"/>
            <a:ext cx="2463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dist" eaLnBrk="1" hangingPunct="1">
              <a:lnSpc>
                <a:spcPts val="5000"/>
              </a:lnSpc>
              <a:spcBef>
                <a:spcPct val="0"/>
              </a:spcBef>
              <a:buFontTx/>
              <a:buNone/>
            </a:pPr>
            <a:endParaRPr lang="en-US" altLang="en-US" sz="5400" b="1" noProof="1">
              <a:solidFill>
                <a:srgbClr val="FFFFFF"/>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1003300" y="2019300"/>
          <a:ext cx="7359650" cy="4211638"/>
        </p:xfrm>
        <a:graphic>
          <a:graphicData uri="http://schemas.openxmlformats.org/drawingml/2006/table">
            <a:tbl>
              <a:tblPr firstRow="1" firstCol="1" bandRow="1"/>
              <a:tblGrid>
                <a:gridCol w="1979672">
                  <a:extLst>
                    <a:ext uri="{9D8B030D-6E8A-4147-A177-3AD203B41FA5}">
                      <a16:colId xmlns:a16="http://schemas.microsoft.com/office/drawing/2014/main" val="20000"/>
                    </a:ext>
                  </a:extLst>
                </a:gridCol>
                <a:gridCol w="2211460">
                  <a:extLst>
                    <a:ext uri="{9D8B030D-6E8A-4147-A177-3AD203B41FA5}">
                      <a16:colId xmlns:a16="http://schemas.microsoft.com/office/drawing/2014/main" val="20001"/>
                    </a:ext>
                  </a:extLst>
                </a:gridCol>
                <a:gridCol w="3168518">
                  <a:extLst>
                    <a:ext uri="{9D8B030D-6E8A-4147-A177-3AD203B41FA5}">
                      <a16:colId xmlns:a16="http://schemas.microsoft.com/office/drawing/2014/main" val="20002"/>
                    </a:ext>
                  </a:extLst>
                </a:gridCol>
              </a:tblGrid>
              <a:tr h="1646058">
                <a:tc>
                  <a:txBody>
                    <a:bodyPr/>
                    <a:lstStyle/>
                    <a:p>
                      <a:pPr marL="0" marR="0" algn="ctr">
                        <a:lnSpc>
                          <a:spcPct val="150000"/>
                        </a:lnSpc>
                        <a:spcBef>
                          <a:spcPts val="0"/>
                        </a:spcBef>
                        <a:spcAft>
                          <a:spcPts val="0"/>
                        </a:spcAft>
                      </a:pPr>
                      <a:r>
                        <a:rPr lang="en-US" sz="2400" b="1" dirty="0">
                          <a:effectLst/>
                          <a:latin typeface="Times New Roman" pitchFamily="18" charset="0"/>
                          <a:ea typeface="Cambria" panose="02040503050406030204" pitchFamily="18" charset="0"/>
                          <a:cs typeface="Times New Roman" pitchFamily="18" charset="0"/>
                        </a:rPr>
                        <a:t>K</a:t>
                      </a:r>
                      <a:endParaRPr lang="en-US" sz="2000" dirty="0">
                        <a:effectLst/>
                        <a:latin typeface="Times New Roman" pitchFamily="18" charset="0"/>
                        <a:ea typeface="Cambria" panose="02040503050406030204" pitchFamily="18" charset="0"/>
                        <a:cs typeface="Times New Roman" pitchFamily="18" charset="0"/>
                      </a:endParaRPr>
                    </a:p>
                    <a:p>
                      <a:pPr marL="0" marR="0" algn="ctr">
                        <a:lnSpc>
                          <a:spcPct val="150000"/>
                        </a:lnSpc>
                        <a:spcBef>
                          <a:spcPts val="0"/>
                        </a:spcBef>
                        <a:spcAft>
                          <a:spcPts val="0"/>
                        </a:spcAft>
                      </a:pPr>
                      <a:r>
                        <a:rPr lang="en-US" sz="2400" b="1" dirty="0" err="1">
                          <a:effectLst/>
                          <a:latin typeface="Times New Roman" pitchFamily="18" charset="0"/>
                          <a:ea typeface="Cambria" panose="02040503050406030204" pitchFamily="18" charset="0"/>
                          <a:cs typeface="Times New Roman" pitchFamily="18" charset="0"/>
                        </a:rPr>
                        <a:t>Điều</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em</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đã</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biết</a:t>
                      </a:r>
                      <a:endParaRPr lang="en-US" sz="2000" dirty="0">
                        <a:effectLst/>
                        <a:latin typeface="Times New Roman" pitchFamily="18" charset="0"/>
                        <a:ea typeface="Cambria" panose="02040503050406030204" pitchFamily="18" charset="0"/>
                        <a:cs typeface="Times New Roman" pitchFamily="18" charset="0"/>
                      </a:endParaRPr>
                    </a:p>
                  </a:txBody>
                  <a:tcPr marL="51441" marR="5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b="1" dirty="0">
                          <a:effectLst/>
                          <a:latin typeface="Times New Roman" pitchFamily="18" charset="0"/>
                          <a:ea typeface="Cambria" panose="02040503050406030204" pitchFamily="18" charset="0"/>
                          <a:cs typeface="Times New Roman" pitchFamily="18" charset="0"/>
                        </a:rPr>
                        <a:t>W</a:t>
                      </a:r>
                      <a:endParaRPr lang="en-US" sz="2000" dirty="0">
                        <a:effectLst/>
                        <a:latin typeface="Times New Roman" pitchFamily="18" charset="0"/>
                        <a:ea typeface="Cambria" panose="02040503050406030204" pitchFamily="18" charset="0"/>
                        <a:cs typeface="Times New Roman" pitchFamily="18" charset="0"/>
                      </a:endParaRPr>
                    </a:p>
                    <a:p>
                      <a:pPr marL="0" marR="0" algn="ctr">
                        <a:lnSpc>
                          <a:spcPct val="150000"/>
                        </a:lnSpc>
                        <a:spcBef>
                          <a:spcPts val="0"/>
                        </a:spcBef>
                        <a:spcAft>
                          <a:spcPts val="0"/>
                        </a:spcAft>
                      </a:pPr>
                      <a:r>
                        <a:rPr lang="en-US" sz="2400" b="1" dirty="0" err="1">
                          <a:effectLst/>
                          <a:latin typeface="Times New Roman" pitchFamily="18" charset="0"/>
                          <a:ea typeface="Cambria" panose="02040503050406030204" pitchFamily="18" charset="0"/>
                          <a:cs typeface="Times New Roman" pitchFamily="18" charset="0"/>
                        </a:rPr>
                        <a:t>Điều</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em</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muốn</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biết</a:t>
                      </a:r>
                      <a:endParaRPr lang="en-US" sz="2000" dirty="0">
                        <a:effectLst/>
                        <a:latin typeface="Times New Roman" pitchFamily="18" charset="0"/>
                        <a:ea typeface="Cambria" panose="02040503050406030204" pitchFamily="18" charset="0"/>
                        <a:cs typeface="Times New Roman" pitchFamily="18" charset="0"/>
                      </a:endParaRPr>
                    </a:p>
                  </a:txBody>
                  <a:tcPr marL="51441" marR="5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b="1" dirty="0">
                          <a:effectLst/>
                          <a:latin typeface="Times New Roman" pitchFamily="18" charset="0"/>
                          <a:ea typeface="Cambria" panose="02040503050406030204" pitchFamily="18" charset="0"/>
                          <a:cs typeface="Times New Roman" pitchFamily="18" charset="0"/>
                        </a:rPr>
                        <a:t>L</a:t>
                      </a:r>
                      <a:endParaRPr lang="en-US" sz="2000" dirty="0">
                        <a:effectLst/>
                        <a:latin typeface="Times New Roman" pitchFamily="18" charset="0"/>
                        <a:ea typeface="Cambria" panose="02040503050406030204" pitchFamily="18" charset="0"/>
                        <a:cs typeface="Times New Roman" pitchFamily="18" charset="0"/>
                      </a:endParaRPr>
                    </a:p>
                    <a:p>
                      <a:pPr marL="0" marR="0" algn="ctr">
                        <a:lnSpc>
                          <a:spcPct val="150000"/>
                        </a:lnSpc>
                        <a:spcBef>
                          <a:spcPts val="0"/>
                        </a:spcBef>
                        <a:spcAft>
                          <a:spcPts val="0"/>
                        </a:spcAft>
                      </a:pPr>
                      <a:r>
                        <a:rPr lang="en-US" sz="2400" b="1" dirty="0" err="1">
                          <a:effectLst/>
                          <a:latin typeface="Times New Roman" pitchFamily="18" charset="0"/>
                          <a:ea typeface="Cambria" panose="02040503050406030204" pitchFamily="18" charset="0"/>
                          <a:cs typeface="Times New Roman" pitchFamily="18" charset="0"/>
                        </a:rPr>
                        <a:t>Điều</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em</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mong</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muốn</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biết</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thêm</a:t>
                      </a:r>
                      <a:endParaRPr lang="en-US" sz="2000" dirty="0">
                        <a:effectLst/>
                        <a:latin typeface="Times New Roman" pitchFamily="18" charset="0"/>
                        <a:ea typeface="Cambria" panose="02040503050406030204" pitchFamily="18" charset="0"/>
                        <a:cs typeface="Times New Roman" pitchFamily="18" charset="0"/>
                      </a:endParaRPr>
                    </a:p>
                  </a:txBody>
                  <a:tcPr marL="51441" marR="5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580">
                <a:tc>
                  <a:txBody>
                    <a:bodyPr/>
                    <a:lstStyle/>
                    <a:p>
                      <a:pPr marL="0" marR="0" algn="just">
                        <a:lnSpc>
                          <a:spcPct val="150000"/>
                        </a:lnSpc>
                        <a:spcBef>
                          <a:spcPts val="0"/>
                        </a:spcBef>
                        <a:spcAft>
                          <a:spcPts val="0"/>
                        </a:spcAft>
                      </a:pPr>
                      <a:r>
                        <a:rPr lang="en-US" sz="2400">
                          <a:effectLst/>
                          <a:latin typeface="Cambria" panose="02040503050406030204" pitchFamily="18" charset="0"/>
                          <a:ea typeface="Cambria" panose="02040503050406030204" pitchFamily="18" charset="0"/>
                          <a:cs typeface="Times New Roman" panose="02020603050405020304" pitchFamily="18" charset="0"/>
                        </a:rPr>
                        <a:t> </a:t>
                      </a:r>
                      <a:endParaRPr lang="en-US" sz="200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2400">
                          <a:effectLst/>
                          <a:latin typeface="Cambria" panose="02040503050406030204" pitchFamily="18" charset="0"/>
                          <a:ea typeface="Cambria" panose="02040503050406030204" pitchFamily="18" charset="0"/>
                          <a:cs typeface="Times New Roman" panose="02020603050405020304" pitchFamily="18" charset="0"/>
                        </a:rPr>
                        <a:t> </a:t>
                      </a:r>
                      <a:endParaRPr lang="en-US" sz="200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2400">
                          <a:effectLst/>
                          <a:latin typeface="Cambria" panose="02040503050406030204" pitchFamily="18" charset="0"/>
                          <a:ea typeface="Cambria" panose="02040503050406030204" pitchFamily="18" charset="0"/>
                          <a:cs typeface="Times New Roman" panose="02020603050405020304" pitchFamily="18" charset="0"/>
                        </a:rPr>
                        <a:t> </a:t>
                      </a:r>
                      <a:endParaRPr lang="en-US" sz="2000">
                        <a:effectLst/>
                        <a:latin typeface="Cambria" panose="02040503050406030204" pitchFamily="18" charset="0"/>
                        <a:ea typeface="Cambria" panose="02040503050406030204" pitchFamily="18" charset="0"/>
                        <a:cs typeface="Times New Roman" panose="02020603050405020304" pitchFamily="18" charset="0"/>
                      </a:endParaRPr>
                    </a:p>
                  </a:txBody>
                  <a:tcPr marL="51441" marR="5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51441" marR="5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51441" marR="5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Rounded Rectangle 1"/>
          <p:cNvSpPr/>
          <p:nvPr/>
        </p:nvSpPr>
        <p:spPr>
          <a:xfrm>
            <a:off x="768350" y="627063"/>
            <a:ext cx="7831138" cy="9334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0070C0"/>
                </a:solidFill>
                <a:latin typeface="Times New Roman" pitchFamily="18" charset="0"/>
                <a:cs typeface="Times New Roman" pitchFamily="18" charset="0"/>
              </a:rPr>
              <a:t>BẢNG ĐÁNH GIÁ KẾT QUẢ K-W-L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กล่องข้อความ 7"/>
          <p:cNvSpPr txBox="1">
            <a:spLocks noChangeArrowheads="1"/>
          </p:cNvSpPr>
          <p:nvPr/>
        </p:nvSpPr>
        <p:spPr bwMode="auto">
          <a:xfrm>
            <a:off x="1495425" y="2227263"/>
            <a:ext cx="66532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b="1">
                <a:solidFill>
                  <a:srgbClr val="005426"/>
                </a:solidFill>
                <a:latin typeface="Times New Roman" panose="02020603050405020304" pitchFamily="18" charset="0"/>
                <a:cs typeface="Times New Roman" panose="02020603050405020304" pitchFamily="18" charset="0"/>
              </a:rPr>
              <a:t>HÌNH THÀNH KIẾN THỨC</a:t>
            </a:r>
          </a:p>
        </p:txBody>
      </p:sp>
      <p:cxnSp>
        <p:nvCxnSpPr>
          <p:cNvPr id="18" name="ตัวเชื่อมต่อตรง 17"/>
          <p:cNvCxnSpPr>
            <a:cxnSpLocks/>
            <a:stCxn id="15" idx="6"/>
          </p:cNvCxnSpPr>
          <p:nvPr/>
        </p:nvCxnSpPr>
        <p:spPr>
          <a:xfrm flipH="1" flipV="1">
            <a:off x="3686175" y="6156325"/>
            <a:ext cx="631825" cy="0"/>
          </a:xfrm>
          <a:prstGeom prst="line">
            <a:avLst/>
          </a:prstGeom>
          <a:ln w="12700">
            <a:solidFill>
              <a:srgbClr val="3D1F1D"/>
            </a:solidFill>
          </a:ln>
        </p:spPr>
        <p:style>
          <a:lnRef idx="1">
            <a:schemeClr val="accent1"/>
          </a:lnRef>
          <a:fillRef idx="0">
            <a:schemeClr val="accent1"/>
          </a:fillRef>
          <a:effectRef idx="0">
            <a:schemeClr val="accent1"/>
          </a:effectRef>
          <a:fontRef idx="minor">
            <a:schemeClr val="tx1"/>
          </a:fontRef>
        </p:style>
      </p:cxnSp>
      <p:sp>
        <p:nvSpPr>
          <p:cNvPr id="14" name="ดาว: 4 แฉก 13"/>
          <p:cNvSpPr/>
          <p:nvPr/>
        </p:nvSpPr>
        <p:spPr>
          <a:xfrm>
            <a:off x="4324350" y="5883275"/>
            <a:ext cx="392113" cy="523875"/>
          </a:xfrm>
          <a:prstGeom prst="star4">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latin typeface="Times New Roman" pitchFamily="18" charset="0"/>
              <a:cs typeface="Times New Roman" pitchFamily="18" charset="0"/>
            </a:endParaRPr>
          </a:p>
        </p:txBody>
      </p:sp>
      <p:sp>
        <p:nvSpPr>
          <p:cNvPr id="15" name="วงรี 14"/>
          <p:cNvSpPr/>
          <p:nvPr/>
        </p:nvSpPr>
        <p:spPr>
          <a:xfrm>
            <a:off x="4248150" y="6108700"/>
            <a:ext cx="69850" cy="93663"/>
          </a:xfrm>
          <a:prstGeom prst="ellipse">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latin typeface="Times New Roman" pitchFamily="18" charset="0"/>
              <a:cs typeface="Times New Roman" pitchFamily="18" charset="0"/>
            </a:endParaRPr>
          </a:p>
        </p:txBody>
      </p:sp>
      <p:sp>
        <p:nvSpPr>
          <p:cNvPr id="16" name="วงรี 15"/>
          <p:cNvSpPr/>
          <p:nvPr/>
        </p:nvSpPr>
        <p:spPr>
          <a:xfrm>
            <a:off x="4722813" y="6108700"/>
            <a:ext cx="71437" cy="93663"/>
          </a:xfrm>
          <a:prstGeom prst="ellipse">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latin typeface="Times New Roman" pitchFamily="18" charset="0"/>
              <a:cs typeface="Times New Roman" pitchFamily="18" charset="0"/>
            </a:endParaRPr>
          </a:p>
        </p:txBody>
      </p:sp>
      <p:cxnSp>
        <p:nvCxnSpPr>
          <p:cNvPr id="20" name="ตัวเชื่อมต่อตรง 19"/>
          <p:cNvCxnSpPr>
            <a:cxnSpLocks/>
          </p:cNvCxnSpPr>
          <p:nvPr/>
        </p:nvCxnSpPr>
        <p:spPr>
          <a:xfrm flipH="1" flipV="1">
            <a:off x="4770438" y="6156325"/>
            <a:ext cx="631825" cy="0"/>
          </a:xfrm>
          <a:prstGeom prst="line">
            <a:avLst/>
          </a:prstGeom>
          <a:ln w="12700">
            <a:solidFill>
              <a:srgbClr val="3D1F1D"/>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p:cNvCxnSpPr>
            <a:cxnSpLocks/>
          </p:cNvCxnSpPr>
          <p:nvPr/>
        </p:nvCxnSpPr>
        <p:spPr>
          <a:xfrm flipH="1">
            <a:off x="0" y="6156325"/>
            <a:ext cx="3076575" cy="0"/>
          </a:xfrm>
          <a:prstGeom prst="line">
            <a:avLst/>
          </a:prstGeom>
          <a:ln>
            <a:solidFill>
              <a:srgbClr val="3D1F1D"/>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p:cNvCxnSpPr>
            <a:cxnSpLocks/>
          </p:cNvCxnSpPr>
          <p:nvPr/>
        </p:nvCxnSpPr>
        <p:spPr>
          <a:xfrm flipH="1">
            <a:off x="6303963" y="6191250"/>
            <a:ext cx="2840037" cy="0"/>
          </a:xfrm>
          <a:prstGeom prst="line">
            <a:avLst/>
          </a:prstGeom>
          <a:ln>
            <a:solidFill>
              <a:srgbClr val="3D1F1D"/>
            </a:solidFill>
          </a:ln>
        </p:spPr>
        <p:style>
          <a:lnRef idx="1">
            <a:schemeClr val="accent1"/>
          </a:lnRef>
          <a:fillRef idx="0">
            <a:schemeClr val="accent1"/>
          </a:fillRef>
          <a:effectRef idx="0">
            <a:schemeClr val="accent1"/>
          </a:effectRef>
          <a:fontRef idx="minor">
            <a:schemeClr val="tx1"/>
          </a:fontRef>
        </p:style>
      </p:cxnSp>
      <p:sp>
        <p:nvSpPr>
          <p:cNvPr id="2" name="สี่เหลี่ยมผืนผ้า 1"/>
          <p:cNvSpPr/>
          <p:nvPr/>
        </p:nvSpPr>
        <p:spPr>
          <a:xfrm>
            <a:off x="287338" y="450850"/>
            <a:ext cx="392112" cy="5705475"/>
          </a:xfrm>
          <a:prstGeom prst="rect">
            <a:avLst/>
          </a:prstGeom>
          <a:noFill/>
          <a:ln>
            <a:solidFill>
              <a:srgbClr val="6C2D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17" name="สี่เหลี่ยมผืนผ้า 16"/>
          <p:cNvSpPr/>
          <p:nvPr/>
        </p:nvSpPr>
        <p:spPr>
          <a:xfrm>
            <a:off x="8556625" y="450850"/>
            <a:ext cx="392113" cy="5751513"/>
          </a:xfrm>
          <a:prstGeom prst="rect">
            <a:avLst/>
          </a:prstGeom>
          <a:noFill/>
          <a:ln>
            <a:solidFill>
              <a:srgbClr val="6C2D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cxnSp>
        <p:nvCxnSpPr>
          <p:cNvPr id="6" name="ตัวเชื่อมต่อตรง 5"/>
          <p:cNvCxnSpPr>
            <a:cxnSpLocks/>
          </p:cNvCxnSpPr>
          <p:nvPr/>
        </p:nvCxnSpPr>
        <p:spPr>
          <a:xfrm>
            <a:off x="0" y="450850"/>
            <a:ext cx="9144000" cy="0"/>
          </a:xfrm>
          <a:prstGeom prst="line">
            <a:avLst/>
          </a:prstGeom>
          <a:ln>
            <a:solidFill>
              <a:srgbClr val="6C2D10"/>
            </a:solidFill>
          </a:ln>
        </p:spPr>
        <p:style>
          <a:lnRef idx="1">
            <a:schemeClr val="accent1"/>
          </a:lnRef>
          <a:fillRef idx="0">
            <a:schemeClr val="accent1"/>
          </a:fillRef>
          <a:effectRef idx="0">
            <a:schemeClr val="accent1"/>
          </a:effectRef>
          <a:fontRef idx="minor">
            <a:schemeClr val="tx1"/>
          </a:fontRef>
        </p:style>
      </p:cxnSp>
      <p:sp>
        <p:nvSpPr>
          <p:cNvPr id="4" name="ดาว: 4 แฉก 3"/>
          <p:cNvSpPr/>
          <p:nvPr/>
        </p:nvSpPr>
        <p:spPr>
          <a:xfrm>
            <a:off x="738188" y="1203325"/>
            <a:ext cx="800100" cy="106680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19" name="ดาว: 4 แฉก 18"/>
          <p:cNvSpPr/>
          <p:nvPr/>
        </p:nvSpPr>
        <p:spPr>
          <a:xfrm>
            <a:off x="1438275" y="3365500"/>
            <a:ext cx="400050" cy="53340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23" name="ดาว: 4 แฉก 22"/>
          <p:cNvSpPr/>
          <p:nvPr/>
        </p:nvSpPr>
        <p:spPr>
          <a:xfrm>
            <a:off x="1052513" y="2732088"/>
            <a:ext cx="285750" cy="38100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24" name="ดาว: 4 แฉก 23"/>
          <p:cNvSpPr/>
          <p:nvPr/>
        </p:nvSpPr>
        <p:spPr>
          <a:xfrm>
            <a:off x="7038975" y="1273175"/>
            <a:ext cx="504825" cy="671513"/>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25" name="ดาว: 4 แฉก 24"/>
          <p:cNvSpPr/>
          <p:nvPr/>
        </p:nvSpPr>
        <p:spPr>
          <a:xfrm>
            <a:off x="7808913" y="1022350"/>
            <a:ext cx="679450" cy="90805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27" name="ดาว: 4 แฉก 26"/>
          <p:cNvSpPr/>
          <p:nvPr/>
        </p:nvSpPr>
        <p:spPr>
          <a:xfrm>
            <a:off x="7673975" y="1736725"/>
            <a:ext cx="287338" cy="385763"/>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par>
                                <p:cTn id="8" presetID="35" presetClass="emph" presetSubtype="0" repeatCount="indefinite" fill="hold" nodeType="withEffect">
                                  <p:stCondLst>
                                    <p:cond delay="0"/>
                                  </p:stCondLst>
                                  <p:childTnLst>
                                    <p:anim calcmode="discrete" valueType="str">
                                      <p:cBhvr>
                                        <p:cTn id="9" dur="1000" fill="hold"/>
                                        <p:tgtEl>
                                          <p:spTgt spid="25"/>
                                        </p:tgtEl>
                                        <p:attrNameLst>
                                          <p:attrName>style.visibility</p:attrName>
                                        </p:attrNameLst>
                                      </p:cBhvr>
                                      <p:tavLst>
                                        <p:tav tm="0">
                                          <p:val>
                                            <p:strVal val="hidden"/>
                                          </p:val>
                                        </p:tav>
                                        <p:tav tm="50000">
                                          <p:val>
                                            <p:strVal val="visible"/>
                                          </p:val>
                                        </p:tav>
                                      </p:tavLst>
                                    </p:anim>
                                  </p:childTnLst>
                                </p:cTn>
                              </p:par>
                              <p:par>
                                <p:cTn id="10" presetID="35" presetClass="emph" presetSubtype="0" repeatCount="indefinite" fill="hold" nodeType="withEffect">
                                  <p:stCondLst>
                                    <p:cond delay="0"/>
                                  </p:stCondLst>
                                  <p:childTnLst>
                                    <p:anim calcmode="discrete" valueType="str">
                                      <p:cBhvr>
                                        <p:cTn id="11" dur="1000" fill="hold"/>
                                        <p:tgtEl>
                                          <p:spTgt spid="27"/>
                                        </p:tgtEl>
                                        <p:attrNameLst>
                                          <p:attrName>style.visibility</p:attrName>
                                        </p:attrNameLst>
                                      </p:cBhvr>
                                      <p:tavLst>
                                        <p:tav tm="0">
                                          <p:val>
                                            <p:strVal val="hidden"/>
                                          </p:val>
                                        </p:tav>
                                        <p:tav tm="50000">
                                          <p:val>
                                            <p:strVal val="visible"/>
                                          </p:val>
                                        </p:tav>
                                      </p:tavLst>
                                    </p:anim>
                                  </p:childTnLst>
                                </p:cTn>
                              </p:par>
                              <p:par>
                                <p:cTn id="12" presetID="35" presetClass="emph" presetSubtype="0" repeatCount="indefinite" fill="hold" nodeType="withEffect">
                                  <p:stCondLst>
                                    <p:cond delay="0"/>
                                  </p:stCondLst>
                                  <p:childTnLst>
                                    <p:anim calcmode="discrete" valueType="str">
                                      <p:cBhvr>
                                        <p:cTn id="13" dur="1000" fill="hold"/>
                                        <p:tgtEl>
                                          <p:spTgt spid="24"/>
                                        </p:tgtEl>
                                        <p:attrNameLst>
                                          <p:attrName>style.visibility</p:attrName>
                                        </p:attrNameLst>
                                      </p:cBhvr>
                                      <p:tavLst>
                                        <p:tav tm="0">
                                          <p:val>
                                            <p:strVal val="hidden"/>
                                          </p:val>
                                        </p:tav>
                                        <p:tav tm="50000">
                                          <p:val>
                                            <p:strVal val="visible"/>
                                          </p:val>
                                        </p:tav>
                                      </p:tavLst>
                                    </p:anim>
                                  </p:childTnLst>
                                </p:cTn>
                              </p:par>
                              <p:par>
                                <p:cTn id="14" presetID="35" presetClass="emph" presetSubtype="0" repeatCount="indefinite" fill="hold" nodeType="withEffect">
                                  <p:stCondLst>
                                    <p:cond delay="0"/>
                                  </p:stCondLst>
                                  <p:childTnLst>
                                    <p:anim calcmode="discrete" valueType="str">
                                      <p:cBhvr>
                                        <p:cTn id="15" dur="1000" fill="hold"/>
                                        <p:tgtEl>
                                          <p:spTgt spid="23"/>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nodeType="withEffect">
                                  <p:stCondLst>
                                    <p:cond delay="0"/>
                                  </p:stCondLst>
                                  <p:childTnLst>
                                    <p:anim calcmode="discrete" valueType="str">
                                      <p:cBhvr>
                                        <p:cTn id="17" dur="1000" fill="hold"/>
                                        <p:tgtEl>
                                          <p:spTgt spid="19"/>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nodeType="withEffect">
                                  <p:stCondLst>
                                    <p:cond delay="0"/>
                                  </p:stCondLst>
                                  <p:childTnLst>
                                    <p:anim calcmode="discrete" valueType="str">
                                      <p:cBhvr>
                                        <p:cTn id="19"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19" grpId="0" animBg="1"/>
      <p:bldP spid="23" grpId="0" animBg="1"/>
      <p:bldP spid="24" grpId="0" animBg="1"/>
      <p:bldP spid="25" grpId="0" animBg="1"/>
      <p:bldP spid="27"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87338" y="285750"/>
            <a:ext cx="392112" cy="6286500"/>
          </a:xfrm>
          <a:prstGeom prst="rect">
            <a:avLst/>
          </a:prstGeom>
          <a:noFill/>
          <a:ln>
            <a:solidFill>
              <a:srgbClr val="4F2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สี่เหลี่ยมผืนผ้า 2"/>
          <p:cNvSpPr/>
          <p:nvPr/>
        </p:nvSpPr>
        <p:spPr>
          <a:xfrm>
            <a:off x="8556625" y="285750"/>
            <a:ext cx="392113" cy="6286500"/>
          </a:xfrm>
          <a:prstGeom prst="rect">
            <a:avLst/>
          </a:prstGeom>
          <a:noFill/>
          <a:ln>
            <a:solidFill>
              <a:srgbClr val="4F2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4" name="ตัวเชื่อมต่อตรง 3"/>
          <p:cNvCxnSpPr>
            <a:cxnSpLocks/>
          </p:cNvCxnSpPr>
          <p:nvPr/>
        </p:nvCxnSpPr>
        <p:spPr>
          <a:xfrm>
            <a:off x="0" y="285750"/>
            <a:ext cx="9144000" cy="0"/>
          </a:xfrm>
          <a:prstGeom prst="line">
            <a:avLst/>
          </a:prstGeom>
          <a:ln>
            <a:solidFill>
              <a:srgbClr val="4F2C0E"/>
            </a:solidFill>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p:cNvCxnSpPr>
            <a:cxnSpLocks/>
          </p:cNvCxnSpPr>
          <p:nvPr/>
        </p:nvCxnSpPr>
        <p:spPr>
          <a:xfrm>
            <a:off x="679450" y="6572250"/>
            <a:ext cx="8004175" cy="0"/>
          </a:xfrm>
          <a:prstGeom prst="line">
            <a:avLst/>
          </a:prstGeom>
          <a:ln>
            <a:solidFill>
              <a:srgbClr val="4F2C0E"/>
            </a:solidFill>
          </a:ln>
        </p:spPr>
        <p:style>
          <a:lnRef idx="1">
            <a:schemeClr val="accent1"/>
          </a:lnRef>
          <a:fillRef idx="0">
            <a:schemeClr val="accent1"/>
          </a:fillRef>
          <a:effectRef idx="0">
            <a:schemeClr val="accent1"/>
          </a:effectRef>
          <a:fontRef idx="minor">
            <a:schemeClr val="tx1"/>
          </a:fontRef>
        </p:style>
      </p:cxnSp>
      <p:sp>
        <p:nvSpPr>
          <p:cNvPr id="10" name="กล่องข้อความ 9"/>
          <p:cNvSpPr txBox="1">
            <a:spLocks noChangeArrowheads="1"/>
          </p:cNvSpPr>
          <p:nvPr/>
        </p:nvSpPr>
        <p:spPr bwMode="auto">
          <a:xfrm>
            <a:off x="679450" y="290513"/>
            <a:ext cx="5356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4F2C0E"/>
                </a:solidFill>
                <a:latin typeface="Times New Roman" panose="02020603050405020304" pitchFamily="18" charset="0"/>
                <a:cs typeface="Times New Roman" panose="02020603050405020304" pitchFamily="18" charset="0"/>
              </a:rPr>
              <a:t>NHIỆM VỤ 1: ĐỌC MỞ RỘNG TÁC PHẨM “DỤC THÚY SƠN”</a:t>
            </a:r>
          </a:p>
        </p:txBody>
      </p:sp>
      <p:sp>
        <p:nvSpPr>
          <p:cNvPr id="13" name="กล่องข้อความ 12"/>
          <p:cNvSpPr txBox="1"/>
          <p:nvPr/>
        </p:nvSpPr>
        <p:spPr>
          <a:xfrm>
            <a:off x="287338" y="1365250"/>
            <a:ext cx="5619750" cy="4524375"/>
          </a:xfrm>
          <a:prstGeom prst="rect">
            <a:avLst/>
          </a:prstGeom>
          <a:noFill/>
        </p:spPr>
        <p:txBody>
          <a:bodyPr>
            <a:spAutoFit/>
          </a:bodyPr>
          <a:lstStyle/>
          <a:p>
            <a:pPr algn="thaiDist" eaLnBrk="1" fontAlgn="auto" hangingPunct="1">
              <a:lnSpc>
                <a:spcPct val="150000"/>
              </a:lnSpc>
              <a:spcBef>
                <a:spcPts val="0"/>
              </a:spcBef>
              <a:spcAft>
                <a:spcPts val="0"/>
              </a:spcAft>
              <a:defRPr/>
            </a:pPr>
            <a:r>
              <a:rPr lang="vi-VN" sz="2400" dirty="0">
                <a:solidFill>
                  <a:srgbClr val="4F2C0E"/>
                </a:solidFill>
                <a:latin typeface="Times New Roman"/>
                <a:cs typeface="Calibri" panose="020F0502020204030204" pitchFamily="34" charset="0"/>
              </a:rPr>
              <a:t>Giáo viên chia lớp thành các nhóm, các nhóm hoàn thiện các nhiệm </a:t>
            </a:r>
            <a:r>
              <a:rPr lang="vi-VN" sz="2400" dirty="0">
                <a:solidFill>
                  <a:srgbClr val="4F2C0E"/>
                </a:solidFill>
                <a:latin typeface="Times New Roman" pitchFamily="18" charset="0"/>
                <a:cs typeface="Times New Roman" pitchFamily="18" charset="0"/>
              </a:rPr>
              <a:t>vụ </a:t>
            </a:r>
            <a:r>
              <a:rPr lang="en-US" sz="2400" dirty="0" err="1">
                <a:solidFill>
                  <a:srgbClr val="4F2C0E"/>
                </a:solidFill>
                <a:latin typeface="Times New Roman" pitchFamily="18" charset="0"/>
                <a:cs typeface="Times New Roman" pitchFamily="18" charset="0"/>
              </a:rPr>
              <a:t>trong</a:t>
            </a:r>
            <a:r>
              <a:rPr lang="en-US" sz="2400" dirty="0">
                <a:solidFill>
                  <a:srgbClr val="4F2C0E"/>
                </a:solidFill>
                <a:latin typeface="Times New Roman" pitchFamily="18" charset="0"/>
                <a:cs typeface="Times New Roman" pitchFamily="18" charset="0"/>
              </a:rPr>
              <a:t> </a:t>
            </a:r>
            <a:r>
              <a:rPr lang="en-US" sz="2400" dirty="0" err="1">
                <a:solidFill>
                  <a:srgbClr val="4F2C0E"/>
                </a:solidFill>
                <a:latin typeface="Times New Roman" pitchFamily="18" charset="0"/>
                <a:cs typeface="Times New Roman" pitchFamily="18" charset="0"/>
              </a:rPr>
              <a:t>các</a:t>
            </a:r>
            <a:r>
              <a:rPr lang="en-US" sz="2400" dirty="0">
                <a:solidFill>
                  <a:srgbClr val="4F2C0E"/>
                </a:solidFill>
                <a:latin typeface="Times New Roman" pitchFamily="18" charset="0"/>
                <a:cs typeface="Times New Roman" pitchFamily="18" charset="0"/>
              </a:rPr>
              <a:t> </a:t>
            </a:r>
            <a:r>
              <a:rPr lang="en-US" sz="2400" dirty="0" err="1">
                <a:solidFill>
                  <a:srgbClr val="4F2C0E"/>
                </a:solidFill>
                <a:latin typeface="Times New Roman" pitchFamily="18" charset="0"/>
                <a:cs typeface="Times New Roman" pitchFamily="18" charset="0"/>
              </a:rPr>
              <a:t>thẻ</a:t>
            </a:r>
            <a:r>
              <a:rPr lang="en-US" sz="2400" dirty="0">
                <a:solidFill>
                  <a:srgbClr val="4F2C0E"/>
                </a:solidFill>
                <a:latin typeface="Times New Roman" pitchFamily="18" charset="0"/>
                <a:cs typeface="Times New Roman" pitchFamily="18" charset="0"/>
              </a:rPr>
              <a:t> </a:t>
            </a:r>
            <a:r>
              <a:rPr lang="en-US" sz="2400" dirty="0" err="1">
                <a:solidFill>
                  <a:srgbClr val="4F2C0E"/>
                </a:solidFill>
                <a:latin typeface="Times New Roman" pitchFamily="18" charset="0"/>
                <a:cs typeface="Times New Roman" pitchFamily="18" charset="0"/>
              </a:rPr>
              <a:t>nhiệm</a:t>
            </a:r>
            <a:r>
              <a:rPr lang="en-US" sz="2400" dirty="0">
                <a:solidFill>
                  <a:srgbClr val="4F2C0E"/>
                </a:solidFill>
                <a:latin typeface="Times New Roman" pitchFamily="18" charset="0"/>
                <a:cs typeface="Times New Roman" pitchFamily="18" charset="0"/>
              </a:rPr>
              <a:t> </a:t>
            </a:r>
            <a:r>
              <a:rPr lang="en-US" sz="2400" dirty="0" err="1">
                <a:solidFill>
                  <a:srgbClr val="4F2C0E"/>
                </a:solidFill>
                <a:latin typeface="Times New Roman" pitchFamily="18" charset="0"/>
                <a:cs typeface="Times New Roman" pitchFamily="18" charset="0"/>
              </a:rPr>
              <a:t>vụ</a:t>
            </a:r>
            <a:r>
              <a:rPr lang="en-US" sz="2400" dirty="0">
                <a:solidFill>
                  <a:srgbClr val="4F2C0E"/>
                </a:solidFill>
                <a:latin typeface="Times New Roman" pitchFamily="18" charset="0"/>
                <a:cs typeface="Times New Roman" pitchFamily="18" charset="0"/>
              </a:rPr>
              <a:t>.</a:t>
            </a:r>
          </a:p>
          <a:p>
            <a:pPr algn="thaiDist" eaLnBrk="1" fontAlgn="auto" hangingPunct="1">
              <a:lnSpc>
                <a:spcPct val="150000"/>
              </a:lnSpc>
              <a:spcBef>
                <a:spcPts val="0"/>
              </a:spcBef>
              <a:spcAft>
                <a:spcPts val="0"/>
              </a:spcAft>
              <a:defRPr/>
            </a:pPr>
            <a:r>
              <a:rPr lang="vi-VN" sz="2400" dirty="0">
                <a:solidFill>
                  <a:srgbClr val="4F2C0E"/>
                </a:solidFill>
                <a:latin typeface="Times New Roman"/>
                <a:cs typeface="Calibri" panose="020F0502020204030204" pitchFamily="34" charset="0"/>
              </a:rPr>
              <a:t>Học sinh thảo luận và làm bài sau đó chia sẻ và rút ra kết luận </a:t>
            </a:r>
            <a:r>
              <a:rPr lang="en-US" sz="2400" dirty="0" err="1">
                <a:solidFill>
                  <a:srgbClr val="4F2C0E"/>
                </a:solidFill>
                <a:latin typeface="Times New Roman" pitchFamily="18" charset="0"/>
                <a:cs typeface="Times New Roman" pitchFamily="18" charset="0"/>
              </a:rPr>
              <a:t>về</a:t>
            </a:r>
            <a:r>
              <a:rPr lang="en-US" sz="2400" dirty="0">
                <a:solidFill>
                  <a:srgbClr val="4F2C0E"/>
                </a:solidFill>
                <a:latin typeface="Times New Roman" pitchFamily="18" charset="0"/>
                <a:cs typeface="Times New Roman" pitchFamily="18" charset="0"/>
              </a:rPr>
              <a:t> </a:t>
            </a:r>
            <a:r>
              <a:rPr lang="en-US" sz="2400" dirty="0" err="1">
                <a:solidFill>
                  <a:srgbClr val="4F2C0E"/>
                </a:solidFill>
                <a:latin typeface="Times New Roman" pitchFamily="18" charset="0"/>
                <a:cs typeface="Times New Roman" pitchFamily="18" charset="0"/>
              </a:rPr>
              <a:t>vẻ</a:t>
            </a:r>
            <a:r>
              <a:rPr lang="en-US" sz="2400" dirty="0">
                <a:solidFill>
                  <a:srgbClr val="4F2C0E"/>
                </a:solidFill>
                <a:latin typeface="Times New Roman" pitchFamily="18" charset="0"/>
                <a:cs typeface="Times New Roman" pitchFamily="18" charset="0"/>
              </a:rPr>
              <a:t> </a:t>
            </a:r>
            <a:r>
              <a:rPr lang="en-US" sz="2400" dirty="0" err="1">
                <a:solidFill>
                  <a:srgbClr val="4F2C0E"/>
                </a:solidFill>
                <a:latin typeface="Times New Roman" pitchFamily="18" charset="0"/>
                <a:cs typeface="Times New Roman" pitchFamily="18" charset="0"/>
              </a:rPr>
              <a:t>đẹp</a:t>
            </a:r>
            <a:r>
              <a:rPr lang="en-US" sz="2400" dirty="0">
                <a:solidFill>
                  <a:srgbClr val="4F2C0E"/>
                </a:solidFill>
                <a:latin typeface="Times New Roman" pitchFamily="18" charset="0"/>
                <a:cs typeface="Times New Roman" pitchFamily="18" charset="0"/>
              </a:rPr>
              <a:t> </a:t>
            </a:r>
            <a:r>
              <a:rPr lang="vi-VN" sz="2400" dirty="0">
                <a:solidFill>
                  <a:srgbClr val="4F2C0E"/>
                </a:solidFill>
                <a:latin typeface="Times New Roman"/>
                <a:cs typeface="Calibri" panose="020F0502020204030204" pitchFamily="34" charset="0"/>
              </a:rPr>
              <a:t>bài thơ </a:t>
            </a:r>
          </a:p>
          <a:p>
            <a:pPr marL="342900" indent="-342900" algn="thaiDist" eaLnBrk="1" fontAlgn="auto" hangingPunct="1">
              <a:lnSpc>
                <a:spcPct val="150000"/>
              </a:lnSpc>
              <a:spcBef>
                <a:spcPts val="0"/>
              </a:spcBef>
              <a:spcAft>
                <a:spcPts val="0"/>
              </a:spcAft>
              <a:buFont typeface="Arial" panose="020B0604020202020204" pitchFamily="34" charset="0"/>
              <a:buChar char="•"/>
              <a:defRPr/>
            </a:pPr>
            <a:r>
              <a:rPr lang="vi-VN" sz="2400" b="1" dirty="0">
                <a:solidFill>
                  <a:srgbClr val="4F2C0E"/>
                </a:solidFill>
                <a:latin typeface="Times New Roman"/>
                <a:cs typeface="Calibri" panose="020F0502020204030204" pitchFamily="34" charset="0"/>
              </a:rPr>
              <a:t>Thời gian (chỉ tính thảo luận): </a:t>
            </a:r>
            <a:r>
              <a:rPr lang="en-US" sz="2400" b="1" dirty="0">
                <a:solidFill>
                  <a:srgbClr val="4F2C0E"/>
                </a:solidFill>
                <a:latin typeface="Times New Roman" pitchFamily="18" charset="0"/>
                <a:cs typeface="Times New Roman" pitchFamily="18" charset="0"/>
              </a:rPr>
              <a:t>5</a:t>
            </a:r>
            <a:r>
              <a:rPr lang="vi-VN" sz="2400" b="1" dirty="0">
                <a:solidFill>
                  <a:srgbClr val="4F2C0E"/>
                </a:solidFill>
                <a:latin typeface="Times New Roman" pitchFamily="18" charset="0"/>
                <a:cs typeface="Times New Roman" pitchFamily="18" charset="0"/>
              </a:rPr>
              <a:t> phút</a:t>
            </a:r>
          </a:p>
          <a:p>
            <a:pPr marL="342900" indent="-342900" algn="thaiDist" eaLnBrk="1" fontAlgn="auto" hangingPunct="1">
              <a:lnSpc>
                <a:spcPct val="150000"/>
              </a:lnSpc>
              <a:spcBef>
                <a:spcPts val="0"/>
              </a:spcBef>
              <a:spcAft>
                <a:spcPts val="0"/>
              </a:spcAft>
              <a:buFont typeface="Arial" panose="020B0604020202020204" pitchFamily="34" charset="0"/>
              <a:buChar char="•"/>
              <a:defRPr/>
            </a:pPr>
            <a:r>
              <a:rPr lang="vi-VN" sz="2400" b="1" dirty="0">
                <a:solidFill>
                  <a:srgbClr val="4F2C0E"/>
                </a:solidFill>
                <a:latin typeface="Times New Roman" pitchFamily="18" charset="0"/>
                <a:cs typeface="Times New Roman" pitchFamily="18" charset="0"/>
              </a:rPr>
              <a:t>Chia sẻ (dự kiến): 5 phút </a:t>
            </a:r>
          </a:p>
          <a:p>
            <a:pPr marL="342900" indent="-342900" algn="thaiDist" eaLnBrk="1" fontAlgn="auto" hangingPunct="1">
              <a:lnSpc>
                <a:spcPct val="150000"/>
              </a:lnSpc>
              <a:spcBef>
                <a:spcPts val="0"/>
              </a:spcBef>
              <a:spcAft>
                <a:spcPts val="0"/>
              </a:spcAft>
              <a:buFont typeface="Arial" panose="020B0604020202020204" pitchFamily="34" charset="0"/>
              <a:buChar char="•"/>
              <a:defRPr/>
            </a:pPr>
            <a:r>
              <a:rPr lang="vi-VN" sz="2400" b="1" dirty="0">
                <a:solidFill>
                  <a:srgbClr val="4F2C0E"/>
                </a:solidFill>
                <a:latin typeface="Times New Roman" pitchFamily="18" charset="0"/>
                <a:cs typeface="Times New Roman" pitchFamily="18" charset="0"/>
              </a:rPr>
              <a:t>Phản biện và trao đổi: 10 phút </a:t>
            </a:r>
          </a:p>
        </p:txBody>
      </p:sp>
      <p:pic>
        <p:nvPicPr>
          <p:cNvPr id="6" name="Picture 5"/>
          <p:cNvPicPr>
            <a:picLocks noChangeAspect="1"/>
          </p:cNvPicPr>
          <p:nvPr/>
        </p:nvPicPr>
        <p:blipFill>
          <a:blip r:embed="rId2" cstate="print"/>
          <a:stretch>
            <a:fillRect/>
          </a:stretch>
        </p:blipFill>
        <p:spPr>
          <a:xfrm>
            <a:off x="6988689" y="205671"/>
            <a:ext cx="1813768" cy="3493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cstate="print"/>
          <a:stretch>
            <a:fillRect/>
          </a:stretch>
        </p:blipFill>
        <p:spPr>
          <a:xfrm>
            <a:off x="7128546" y="3082977"/>
            <a:ext cx="1813768" cy="3493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cstate="print"/>
          <a:stretch>
            <a:fillRect/>
          </a:stretch>
        </p:blipFill>
        <p:spPr>
          <a:xfrm>
            <a:off x="6035901" y="2407957"/>
            <a:ext cx="1813768" cy="3493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5" cstate="print"/>
          <a:stretch>
            <a:fillRect/>
          </a:stretch>
        </p:blipFill>
        <p:spPr>
          <a:xfrm>
            <a:off x="7197812" y="1246089"/>
            <a:ext cx="1821387" cy="3507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6" cstate="print"/>
          <a:stretch>
            <a:fillRect/>
          </a:stretch>
        </p:blipFill>
        <p:spPr>
          <a:xfrm>
            <a:off x="6185067" y="862359"/>
            <a:ext cx="1813768" cy="3493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87338" y="285750"/>
            <a:ext cx="392112" cy="6286500"/>
          </a:xfrm>
          <a:prstGeom prst="rect">
            <a:avLst/>
          </a:prstGeom>
          <a:noFill/>
          <a:ln>
            <a:solidFill>
              <a:srgbClr val="4F2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สี่เหลี่ยมผืนผ้า 2"/>
          <p:cNvSpPr/>
          <p:nvPr/>
        </p:nvSpPr>
        <p:spPr>
          <a:xfrm>
            <a:off x="8556625" y="285750"/>
            <a:ext cx="392113" cy="6286500"/>
          </a:xfrm>
          <a:prstGeom prst="rect">
            <a:avLst/>
          </a:prstGeom>
          <a:noFill/>
          <a:ln>
            <a:solidFill>
              <a:srgbClr val="4F2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4" name="ตัวเชื่อมต่อตรง 3"/>
          <p:cNvCxnSpPr>
            <a:cxnSpLocks/>
          </p:cNvCxnSpPr>
          <p:nvPr/>
        </p:nvCxnSpPr>
        <p:spPr>
          <a:xfrm>
            <a:off x="0" y="285750"/>
            <a:ext cx="9144000" cy="0"/>
          </a:xfrm>
          <a:prstGeom prst="line">
            <a:avLst/>
          </a:prstGeom>
          <a:ln>
            <a:solidFill>
              <a:srgbClr val="4F2C0E"/>
            </a:solidFill>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p:cNvCxnSpPr>
            <a:cxnSpLocks/>
          </p:cNvCxnSpPr>
          <p:nvPr/>
        </p:nvCxnSpPr>
        <p:spPr>
          <a:xfrm>
            <a:off x="679450" y="6572250"/>
            <a:ext cx="8004175" cy="0"/>
          </a:xfrm>
          <a:prstGeom prst="line">
            <a:avLst/>
          </a:prstGeom>
          <a:ln>
            <a:solidFill>
              <a:srgbClr val="4F2C0E"/>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679450" y="1204913"/>
          <a:ext cx="8269288" cy="5367337"/>
        </p:xfrm>
        <a:graphic>
          <a:graphicData uri="http://schemas.openxmlformats.org/drawingml/2006/table">
            <a:tbl>
              <a:tblPr/>
              <a:tblGrid>
                <a:gridCol w="4965700">
                  <a:extLst>
                    <a:ext uri="{9D8B030D-6E8A-4147-A177-3AD203B41FA5}">
                      <a16:colId xmlns:a16="http://schemas.microsoft.com/office/drawing/2014/main" val="20000"/>
                    </a:ext>
                  </a:extLst>
                </a:gridCol>
                <a:gridCol w="3303588">
                  <a:extLst>
                    <a:ext uri="{9D8B030D-6E8A-4147-A177-3AD203B41FA5}">
                      <a16:colId xmlns:a16="http://schemas.microsoft.com/office/drawing/2014/main" val="20001"/>
                    </a:ext>
                  </a:extLst>
                </a:gridCol>
              </a:tblGrid>
              <a:tr h="395288">
                <a:tc>
                  <a:txBody>
                    <a:bodyPr/>
                    <a:lstStyle/>
                    <a:p>
                      <a:pPr marL="1166813" marR="0" lvl="0" indent="0" algn="ctr" defTabSz="914400" rtl="0" eaLnBrk="1" fontAlgn="base" latinLnBrk="0" hangingPunct="1">
                        <a:lnSpc>
                          <a:spcPct val="107000"/>
                        </a:lnSpc>
                        <a:spcBef>
                          <a:spcPts val="175"/>
                        </a:spcBef>
                        <a:spcAft>
                          <a:spcPct val="0"/>
                        </a:spcAft>
                        <a:buClrTx/>
                        <a:buSzTx/>
                        <a:buFontTx/>
                        <a:buNone/>
                        <a:tabLst/>
                      </a:pPr>
                      <a:r>
                        <a:rPr kumimoji="0" lang="vi-VN" sz="2000" b="1" i="0" u="none" strike="noStrike" cap="none" normalizeH="0" baseline="0">
                          <a:ln>
                            <a:noFill/>
                          </a:ln>
                          <a:solidFill>
                            <a:srgbClr val="FFFFFF"/>
                          </a:solidFill>
                          <a:effectLst/>
                          <a:latin typeface="Times New Roman" pitchFamily="18" charset="0"/>
                          <a:cs typeface="Times New Roman" pitchFamily="18" charset="0"/>
                        </a:rPr>
                        <a:t>Câu hỏi</a:t>
                      </a:r>
                      <a:endParaRPr kumimoji="0" lang="en-US" sz="20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36363"/>
                    </a:solidFill>
                  </a:tcPr>
                </a:tc>
                <a:tc>
                  <a:txBody>
                    <a:bodyPr/>
                    <a:lstStyle/>
                    <a:p>
                      <a:pPr marL="835025" marR="0" lvl="0" indent="0" algn="ctr" defTabSz="914400" rtl="0" eaLnBrk="1" fontAlgn="base" latinLnBrk="0" hangingPunct="1">
                        <a:lnSpc>
                          <a:spcPct val="107000"/>
                        </a:lnSpc>
                        <a:spcBef>
                          <a:spcPts val="175"/>
                        </a:spcBef>
                        <a:spcAft>
                          <a:spcPct val="0"/>
                        </a:spcAft>
                        <a:buClrTx/>
                        <a:buSzTx/>
                        <a:buFontTx/>
                        <a:buNone/>
                        <a:tabLst/>
                      </a:pPr>
                      <a:r>
                        <a:rPr kumimoji="0" lang="vi-VN" sz="2000" b="1" i="0" u="none" strike="noStrike" cap="none" normalizeH="0" baseline="0">
                          <a:ln>
                            <a:noFill/>
                          </a:ln>
                          <a:solidFill>
                            <a:srgbClr val="FFFFFF"/>
                          </a:solidFill>
                          <a:effectLst/>
                          <a:latin typeface="Times New Roman" pitchFamily="18" charset="0"/>
                          <a:cs typeface="Times New Roman" pitchFamily="18" charset="0"/>
                        </a:rPr>
                        <a:t>Câu trả lời</a:t>
                      </a:r>
                      <a:endParaRPr kumimoji="0" lang="en-US" sz="20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36363"/>
                    </a:solidFill>
                  </a:tcPr>
                </a:tc>
                <a:extLst>
                  <a:ext uri="{0D108BD9-81ED-4DB2-BD59-A6C34878D82A}">
                    <a16:rowId xmlns:a16="http://schemas.microsoft.com/office/drawing/2014/main" val="10000"/>
                  </a:ext>
                </a:extLst>
              </a:tr>
              <a:tr h="687388">
                <a:tc>
                  <a:txBody>
                    <a:bodyPr/>
                    <a:lstStyle/>
                    <a:p>
                      <a:pPr marL="49213" marR="0" lvl="0" indent="0" algn="l" defTabSz="914400" rtl="0" eaLnBrk="1" fontAlgn="base" latinLnBrk="0" hangingPunct="1">
                        <a:lnSpc>
                          <a:spcPts val="1550"/>
                        </a:lnSpc>
                        <a:spcBef>
                          <a:spcPts val="50"/>
                        </a:spcBef>
                        <a:spcAft>
                          <a:spcPct val="0"/>
                        </a:spcAft>
                        <a:buClrTx/>
                        <a:buSzTx/>
                        <a:buFontTx/>
                        <a:buNone/>
                        <a:tabLst/>
                      </a:pPr>
                      <a:r>
                        <a:rPr kumimoji="0" lang="vi-VN" sz="2000" b="0" i="0" u="none" strike="noStrike" cap="none" normalizeH="0" baseline="0">
                          <a:ln>
                            <a:noFill/>
                          </a:ln>
                          <a:solidFill>
                            <a:schemeClr val="tx1"/>
                          </a:solidFill>
                          <a:effectLst/>
                          <a:latin typeface="Times New Roman" pitchFamily="18" charset="0"/>
                          <a:cs typeface="Times New Roman" pitchFamily="18" charset="0"/>
                        </a:rPr>
                        <a:t>1. Núi Dục Thuý được miêu tả với vẻ đẹp như thế nào?</a:t>
                      </a:r>
                      <a:endParaRPr kumimoji="0" lang="en-US" sz="20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DCDC"/>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vi-VN" sz="2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0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1"/>
                  </a:ext>
                </a:extLst>
              </a:tr>
              <a:tr h="692150">
                <a:tc>
                  <a:txBody>
                    <a:bodyPr/>
                    <a:lstStyle/>
                    <a:p>
                      <a:pPr marL="49213" marR="0" lvl="0" indent="0" algn="l" defTabSz="914400" rtl="0" eaLnBrk="1" fontAlgn="base" latinLnBrk="0" hangingPunct="1">
                        <a:lnSpc>
                          <a:spcPct val="103000"/>
                        </a:lnSpc>
                        <a:spcBef>
                          <a:spcPts val="125"/>
                        </a:spcBef>
                        <a:spcAft>
                          <a:spcPct val="0"/>
                        </a:spcAft>
                        <a:buClrTx/>
                        <a:buSzTx/>
                        <a:buFontTx/>
                        <a:buNone/>
                        <a:tabLst/>
                      </a:pPr>
                      <a:r>
                        <a:rPr kumimoji="0" lang="vi-VN" sz="2000" b="0" i="0" u="none" strike="noStrike" cap="none" normalizeH="0" baseline="0">
                          <a:ln>
                            <a:noFill/>
                          </a:ln>
                          <a:solidFill>
                            <a:schemeClr val="tx1"/>
                          </a:solidFill>
                          <a:effectLst/>
                          <a:latin typeface="Times New Roman" pitchFamily="18" charset="0"/>
                          <a:cs typeface="Times New Roman" pitchFamily="18" charset="0"/>
                        </a:rPr>
                        <a:t>2. Em hãy nhận xét về cách miêu tả độc đáo của tác giả trong hai câu thực.</a:t>
                      </a:r>
                      <a:endParaRPr kumimoji="0" lang="en-US" sz="20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DCDC"/>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vi-VN" sz="2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0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2"/>
                  </a:ext>
                </a:extLst>
              </a:tr>
              <a:tr h="1360487">
                <a:tc>
                  <a:txBody>
                    <a:bodyPr/>
                    <a:lstStyle/>
                    <a:p>
                      <a:pPr marL="49213" marR="0" lvl="0" indent="0" algn="just" defTabSz="914400" rtl="0" eaLnBrk="1" fontAlgn="base" latinLnBrk="0" hangingPunct="1">
                        <a:lnSpc>
                          <a:spcPct val="103000"/>
                        </a:lnSpc>
                        <a:spcBef>
                          <a:spcPts val="175"/>
                        </a:spcBef>
                        <a:spcAft>
                          <a:spcPct val="0"/>
                        </a:spcAft>
                        <a:buClrTx/>
                        <a:buSzTx/>
                        <a:buFontTx/>
                        <a:buNone/>
                        <a:tabLst/>
                      </a:pPr>
                      <a:r>
                        <a:rPr kumimoji="0" lang="vi-VN" sz="2000" b="0" i="0" u="none" strike="noStrike" cap="none" normalizeH="0" baseline="0">
                          <a:ln>
                            <a:noFill/>
                          </a:ln>
                          <a:solidFill>
                            <a:schemeClr val="tx1"/>
                          </a:solidFill>
                          <a:effectLst/>
                          <a:latin typeface="Times New Roman" pitchFamily="18" charset="0"/>
                          <a:cs typeface="Times New Roman" pitchFamily="18" charset="0"/>
                        </a:rPr>
                        <a:t>3. Tác giả đã sử dụng biện pháp nghệ thuật gì trong hai câu luận? Em hãy nhận xét về ý nghĩa biểu cảm của các hình ảnh “trâm thanh ngọc”, “kính thuý hoàn”.</a:t>
                      </a:r>
                      <a:endParaRPr kumimoji="0" lang="en-US" sz="20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DCDC"/>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vi-VN" sz="2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0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3"/>
                  </a:ext>
                </a:extLst>
              </a:tr>
              <a:tr h="1084262">
                <a:tc>
                  <a:txBody>
                    <a:bodyPr/>
                    <a:lstStyle/>
                    <a:p>
                      <a:pPr marL="49213" marR="0" lvl="0" indent="0" algn="just" defTabSz="914400" rtl="0" eaLnBrk="1" fontAlgn="base" latinLnBrk="0" hangingPunct="1">
                        <a:lnSpc>
                          <a:spcPct val="103000"/>
                        </a:lnSpc>
                        <a:spcBef>
                          <a:spcPts val="288"/>
                        </a:spcBef>
                        <a:spcAft>
                          <a:spcPct val="0"/>
                        </a:spcAft>
                        <a:buClrTx/>
                        <a:buSzTx/>
                        <a:buFontTx/>
                        <a:buNone/>
                        <a:tabLst/>
                      </a:pPr>
                      <a:r>
                        <a:rPr kumimoji="0" lang="vi-VN" sz="2000" b="0" i="0" u="none" strike="noStrike" cap="none" normalizeH="0" baseline="0">
                          <a:ln>
                            <a:noFill/>
                          </a:ln>
                          <a:solidFill>
                            <a:schemeClr val="tx1"/>
                          </a:solidFill>
                          <a:effectLst/>
                          <a:latin typeface="Times New Roman" pitchFamily="18" charset="0"/>
                          <a:cs typeface="Times New Roman" pitchFamily="18" charset="0"/>
                        </a:rPr>
                        <a:t>4. Vì sao ở hai câu kết, tác giả lại nhắc đến Trương Hán Siêu? Việc này giúp em hiểu thêm điều gì về vẻ đẹp tâm hồn Nguyễn Trãi?</a:t>
                      </a:r>
                      <a:endParaRPr kumimoji="0" lang="en-US" sz="20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DCDC"/>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vi-VN" sz="2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0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4"/>
                  </a:ext>
                </a:extLst>
              </a:tr>
              <a:tr h="1147762">
                <a:tc>
                  <a:txBody>
                    <a:bodyPr/>
                    <a:lstStyle/>
                    <a:p>
                      <a:pPr marL="49213" marR="0" lvl="0" indent="0" algn="just" defTabSz="914400" rtl="0" eaLnBrk="1" fontAlgn="base" latinLnBrk="0" hangingPunct="1">
                        <a:lnSpc>
                          <a:spcPct val="103000"/>
                        </a:lnSpc>
                        <a:spcBef>
                          <a:spcPts val="450"/>
                        </a:spcBef>
                        <a:spcAft>
                          <a:spcPct val="0"/>
                        </a:spcAft>
                        <a:buClrTx/>
                        <a:buSzTx/>
                        <a:buFontTx/>
                        <a:buNone/>
                        <a:tabLst/>
                      </a:pPr>
                      <a:r>
                        <a:rPr kumimoji="0" lang="vi-VN" sz="2000" b="0" i="0" u="none" strike="noStrike" cap="none" normalizeH="0" baseline="0">
                          <a:ln>
                            <a:noFill/>
                          </a:ln>
                          <a:solidFill>
                            <a:schemeClr val="tx1"/>
                          </a:solidFill>
                          <a:effectLst/>
                          <a:latin typeface="Times New Roman" pitchFamily="18" charset="0"/>
                          <a:cs typeface="Times New Roman" pitchFamily="18" charset="0"/>
                        </a:rPr>
                        <a:t>5. Hình ảnh nào trong bài thơ để lại trong em nhiều ấn tượng nhất. Viết khoảng 4 – 5 câu trình bày suy nghĩ của em về hình ảnh đó.</a:t>
                      </a:r>
                      <a:endParaRPr kumimoji="0" lang="en-US" sz="20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DCDC"/>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vi-VN" sz="2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0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5"/>
                  </a:ext>
                </a:extLst>
              </a:tr>
            </a:tbl>
          </a:graphicData>
        </a:graphic>
      </p:graphicFrame>
      <p:sp>
        <p:nvSpPr>
          <p:cNvPr id="408605" name="Rectangle 6"/>
          <p:cNvSpPr>
            <a:spLocks noChangeArrowheads="1"/>
          </p:cNvSpPr>
          <p:nvPr/>
        </p:nvSpPr>
        <p:spPr bwMode="auto">
          <a:xfrm>
            <a:off x="603250" y="301625"/>
            <a:ext cx="84645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7000"/>
              </a:lnSpc>
              <a:spcBef>
                <a:spcPct val="0"/>
              </a:spcBef>
              <a:buFontTx/>
              <a:buNone/>
            </a:pPr>
            <a:r>
              <a:rPr lang="en-US" altLang="en-US" sz="24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PHIẾU HỌC TẬP SỐ 1: PHT ĐỌC MỞ RỘNG VỀ TÁC PHẨM DỤC THUÝ SƠN</a:t>
            </a:r>
            <a:endParaRPr lang="en-US" altLang="en-US" sz="2400">
              <a:solidFill>
                <a:srgbClr val="FFFF00"/>
              </a:solidFill>
              <a:ea typeface="Calibri" panose="020F0502020204030204" pitchFamily="34" charset="0"/>
              <a:cs typeface="Times New Roman" panose="02020603050405020304" pitchFamily="18" charset="0"/>
            </a:endParaRPr>
          </a:p>
        </p:txBody>
      </p:sp>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87338" y="285750"/>
            <a:ext cx="392112" cy="6286500"/>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สี่เหลี่ยมผืนผ้า 2"/>
          <p:cNvSpPr/>
          <p:nvPr/>
        </p:nvSpPr>
        <p:spPr>
          <a:xfrm>
            <a:off x="8556625" y="285750"/>
            <a:ext cx="392113" cy="6286500"/>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4" name="ตัวเชื่อมต่อตรง 3"/>
          <p:cNvCxnSpPr>
            <a:cxnSpLocks/>
          </p:cNvCxnSpPr>
          <p:nvPr/>
        </p:nvCxnSpPr>
        <p:spPr>
          <a:xfrm>
            <a:off x="0" y="285750"/>
            <a:ext cx="9144000"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p:cNvCxnSpPr>
            <a:cxnSpLocks/>
          </p:cNvCxnSpPr>
          <p:nvPr/>
        </p:nvCxnSpPr>
        <p:spPr>
          <a:xfrm>
            <a:off x="679450" y="6572250"/>
            <a:ext cx="8004175"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sp>
        <p:nvSpPr>
          <p:cNvPr id="8" name="กล่องข้อความ 7"/>
          <p:cNvSpPr txBox="1">
            <a:spLocks noChangeArrowheads="1"/>
          </p:cNvSpPr>
          <p:nvPr/>
        </p:nvSpPr>
        <p:spPr bwMode="auto">
          <a:xfrm rot="-5400000">
            <a:off x="-2835275" y="3228976"/>
            <a:ext cx="6543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a:solidFill>
                  <a:srgbClr val="CFBE92"/>
                </a:solidFill>
                <a:latin typeface="Times New Roman" panose="02020603050405020304" pitchFamily="18" charset="0"/>
                <a:cs typeface="Times New Roman" panose="02020603050405020304" pitchFamily="18" charset="0"/>
              </a:rPr>
              <a:t>RUBIC ĐÁNH GIÁ THẢO LUẬN NHÓM</a:t>
            </a:r>
          </a:p>
        </p:txBody>
      </p:sp>
      <p:graphicFrame>
        <p:nvGraphicFramePr>
          <p:cNvPr id="6" name="Table 5"/>
          <p:cNvGraphicFramePr>
            <a:graphicFrameLocks noGrp="1"/>
          </p:cNvGraphicFramePr>
          <p:nvPr/>
        </p:nvGraphicFramePr>
        <p:xfrm>
          <a:off x="677863" y="173038"/>
          <a:ext cx="8269287" cy="7361237"/>
        </p:xfrm>
        <a:graphic>
          <a:graphicData uri="http://schemas.openxmlformats.org/drawingml/2006/table">
            <a:tbl>
              <a:tblPr firstRow="1" firstCol="1" bandRow="1">
                <a:tableStyleId>{00A15C55-8517-42AA-B614-E9B94910E393}</a:tableStyleId>
              </a:tblPr>
              <a:tblGrid>
                <a:gridCol w="911038">
                  <a:extLst>
                    <a:ext uri="{9D8B030D-6E8A-4147-A177-3AD203B41FA5}">
                      <a16:colId xmlns:a16="http://schemas.microsoft.com/office/drawing/2014/main" val="20000"/>
                    </a:ext>
                  </a:extLst>
                </a:gridCol>
                <a:gridCol w="2351241">
                  <a:extLst>
                    <a:ext uri="{9D8B030D-6E8A-4147-A177-3AD203B41FA5}">
                      <a16:colId xmlns:a16="http://schemas.microsoft.com/office/drawing/2014/main" val="20001"/>
                    </a:ext>
                  </a:extLst>
                </a:gridCol>
                <a:gridCol w="2296815">
                  <a:extLst>
                    <a:ext uri="{9D8B030D-6E8A-4147-A177-3AD203B41FA5}">
                      <a16:colId xmlns:a16="http://schemas.microsoft.com/office/drawing/2014/main" val="20002"/>
                    </a:ext>
                  </a:extLst>
                </a:gridCol>
                <a:gridCol w="2710194">
                  <a:extLst>
                    <a:ext uri="{9D8B030D-6E8A-4147-A177-3AD203B41FA5}">
                      <a16:colId xmlns:a16="http://schemas.microsoft.com/office/drawing/2014/main" val="20003"/>
                    </a:ext>
                  </a:extLst>
                </a:gridCol>
              </a:tblGrid>
              <a:tr h="640108">
                <a:tc>
                  <a:txBody>
                    <a:bodyPr/>
                    <a:lstStyle/>
                    <a:p>
                      <a:pPr algn="ctr">
                        <a:lnSpc>
                          <a:spcPct val="150000"/>
                        </a:lnSpc>
                        <a:spcAft>
                          <a:spcPts val="0"/>
                        </a:spcAft>
                      </a:pPr>
                      <a:r>
                        <a:rPr lang="en-US" sz="1400" dirty="0">
                          <a:effectLst/>
                          <a:latin typeface="Times New Roman" pitchFamily="18" charset="0"/>
                          <a:cs typeface="Times New Roman" pitchFamily="18" charset="0"/>
                        </a:rPr>
                        <a:t>TIÊU CHÍ</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ctr">
                        <a:lnSpc>
                          <a:spcPct val="150000"/>
                        </a:lnSpc>
                        <a:spcAft>
                          <a:spcPts val="0"/>
                        </a:spcAft>
                      </a:pPr>
                      <a:r>
                        <a:rPr lang="en-US" sz="1400">
                          <a:effectLst/>
                          <a:latin typeface="Times New Roman" pitchFamily="18" charset="0"/>
                          <a:cs typeface="Times New Roman" pitchFamily="18" charset="0"/>
                        </a:rPr>
                        <a:t>CẦN CỐ GẮNG</a:t>
                      </a:r>
                    </a:p>
                    <a:p>
                      <a:pPr algn="ctr">
                        <a:lnSpc>
                          <a:spcPct val="150000"/>
                        </a:lnSpc>
                        <a:spcAft>
                          <a:spcPts val="0"/>
                        </a:spcAft>
                      </a:pPr>
                      <a:r>
                        <a:rPr lang="en-US" sz="1400">
                          <a:effectLst/>
                          <a:latin typeface="Times New Roman" pitchFamily="18" charset="0"/>
                          <a:cs typeface="Times New Roman" pitchFamily="18" charset="0"/>
                        </a:rPr>
                        <a:t>(0 – 4 điểm)</a:t>
                      </a:r>
                      <a:endParaRPr lang="en-US" sz="140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ctr">
                        <a:lnSpc>
                          <a:spcPct val="150000"/>
                        </a:lnSpc>
                        <a:spcAft>
                          <a:spcPts val="0"/>
                        </a:spcAft>
                      </a:pPr>
                      <a:r>
                        <a:rPr lang="en-US" sz="1400" dirty="0">
                          <a:effectLst/>
                          <a:latin typeface="Times New Roman" pitchFamily="18" charset="0"/>
                          <a:cs typeface="Times New Roman" pitchFamily="18" charset="0"/>
                        </a:rPr>
                        <a:t>ĐÃ LÀM TỐT</a:t>
                      </a:r>
                    </a:p>
                    <a:p>
                      <a:pPr algn="ctr">
                        <a:lnSpc>
                          <a:spcPct val="150000"/>
                        </a:lnSpc>
                        <a:spcAft>
                          <a:spcPts val="0"/>
                        </a:spcAft>
                      </a:pPr>
                      <a:r>
                        <a:rPr lang="en-US" sz="1400" dirty="0">
                          <a:effectLst/>
                          <a:latin typeface="Times New Roman" pitchFamily="18" charset="0"/>
                          <a:cs typeface="Times New Roman" pitchFamily="18" charset="0"/>
                        </a:rPr>
                        <a:t>(5 – 7 điểm)</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ctr">
                        <a:lnSpc>
                          <a:spcPct val="150000"/>
                        </a:lnSpc>
                        <a:spcAft>
                          <a:spcPts val="0"/>
                        </a:spcAft>
                      </a:pPr>
                      <a:r>
                        <a:rPr lang="en-US" sz="1400">
                          <a:effectLst/>
                          <a:latin typeface="Times New Roman" pitchFamily="18" charset="0"/>
                          <a:cs typeface="Times New Roman" pitchFamily="18" charset="0"/>
                        </a:rPr>
                        <a:t>RẤT XUẤT SẮC</a:t>
                      </a:r>
                    </a:p>
                    <a:p>
                      <a:pPr algn="ctr">
                        <a:lnSpc>
                          <a:spcPct val="150000"/>
                        </a:lnSpc>
                        <a:spcAft>
                          <a:spcPts val="0"/>
                        </a:spcAft>
                      </a:pPr>
                      <a:r>
                        <a:rPr lang="en-US" sz="1400">
                          <a:effectLst/>
                          <a:latin typeface="Times New Roman" pitchFamily="18" charset="0"/>
                          <a:cs typeface="Times New Roman" pitchFamily="18" charset="0"/>
                        </a:rPr>
                        <a:t>(8 – 10 điểm)</a:t>
                      </a:r>
                      <a:endParaRPr lang="en-US" sz="1400">
                        <a:effectLst/>
                        <a:latin typeface="Times New Roman" pitchFamily="18" charset="0"/>
                        <a:ea typeface="Yu Mincho"/>
                        <a:cs typeface="Times New Roman" pitchFamily="18" charset="0"/>
                      </a:endParaRPr>
                    </a:p>
                  </a:txBody>
                  <a:tcPr marL="25969" marR="25969" marT="0" marB="0">
                    <a:solidFill>
                      <a:srgbClr val="CFBE92"/>
                    </a:solidFill>
                  </a:tcPr>
                </a:tc>
                <a:extLst>
                  <a:ext uri="{0D108BD9-81ED-4DB2-BD59-A6C34878D82A}">
                    <a16:rowId xmlns:a16="http://schemas.microsoft.com/office/drawing/2014/main" val="10000"/>
                  </a:ext>
                </a:extLst>
              </a:tr>
              <a:tr h="1920323">
                <a:tc>
                  <a:txBody>
                    <a:bodyPr/>
                    <a:lstStyle/>
                    <a:p>
                      <a:pPr algn="ctr">
                        <a:lnSpc>
                          <a:spcPct val="150000"/>
                        </a:lnSpc>
                        <a:spcAft>
                          <a:spcPts val="0"/>
                        </a:spcAft>
                      </a:pPr>
                      <a:r>
                        <a:rPr lang="en-US" sz="1400">
                          <a:effectLst/>
                          <a:latin typeface="Times New Roman" pitchFamily="18" charset="0"/>
                          <a:cs typeface="Times New Roman" pitchFamily="18" charset="0"/>
                        </a:rPr>
                        <a:t>Hình thức</a:t>
                      </a:r>
                    </a:p>
                    <a:p>
                      <a:pPr algn="ctr">
                        <a:lnSpc>
                          <a:spcPct val="150000"/>
                        </a:lnSpc>
                        <a:spcAft>
                          <a:spcPts val="0"/>
                        </a:spcAft>
                      </a:pPr>
                      <a:r>
                        <a:rPr lang="en-US" sz="1400">
                          <a:effectLst/>
                          <a:latin typeface="Times New Roman" pitchFamily="18" charset="0"/>
                          <a:cs typeface="Times New Roman" pitchFamily="18" charset="0"/>
                        </a:rPr>
                        <a:t>(2 điểm)</a:t>
                      </a:r>
                      <a:endParaRPr lang="en-US" sz="1400">
                        <a:effectLst/>
                        <a:latin typeface="Times New Roman" pitchFamily="18" charset="0"/>
                        <a:ea typeface="Yu Mincho"/>
                        <a:cs typeface="Times New Roman" pitchFamily="18" charset="0"/>
                      </a:endParaRPr>
                    </a:p>
                  </a:txBody>
                  <a:tcPr marL="25969" marR="25969" marT="0" marB="0" anchor="ctr">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0 điểm </a:t>
                      </a:r>
                    </a:p>
                    <a:p>
                      <a:pPr algn="just">
                        <a:lnSpc>
                          <a:spcPct val="150000"/>
                        </a:lnSpc>
                        <a:spcAft>
                          <a:spcPts val="0"/>
                        </a:spcAft>
                      </a:pPr>
                      <a:r>
                        <a:rPr lang="en-US" sz="1400" dirty="0">
                          <a:effectLst/>
                          <a:latin typeface="Times New Roman" pitchFamily="18" charset="0"/>
                          <a:cs typeface="Times New Roman" pitchFamily="18" charset="0"/>
                        </a:rPr>
                        <a:t>Bài </a:t>
                      </a:r>
                      <a:r>
                        <a:rPr lang="en-US" sz="1400" dirty="0" err="1">
                          <a:effectLst/>
                          <a:latin typeface="Times New Roman" pitchFamily="18" charset="0"/>
                          <a:cs typeface="Times New Roman" pitchFamily="18" charset="0"/>
                        </a:rPr>
                        <a:t>làm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còn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sơ</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sài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trình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bày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cẩu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thả</a:t>
                      </a:r>
                      <a:endParaRPr lang="en-US" sz="1400" dirty="0">
                        <a:effectLst/>
                        <a:latin typeface="Times New Roman" pitchFamily="18" charset="0"/>
                        <a:cs typeface="Times New Roman" pitchFamily="18" charset="0"/>
                      </a:endParaRPr>
                    </a:p>
                    <a:p>
                      <a:pPr algn="just">
                        <a:lnSpc>
                          <a:spcPct val="150000"/>
                        </a:lnSpc>
                        <a:spcAft>
                          <a:spcPts val="0"/>
                        </a:spcAft>
                      </a:pPr>
                      <a:r>
                        <a:rPr lang="en-US" sz="1400" dirty="0">
                          <a:effectLst/>
                          <a:latin typeface="Times New Roman" pitchFamily="18" charset="0"/>
                          <a:cs typeface="Times New Roman" pitchFamily="18" charset="0"/>
                        </a:rPr>
                        <a:t>Sai lỗi </a:t>
                      </a:r>
                      <a:r>
                        <a:rPr lang="en-US" sz="1400" dirty="0" err="1">
                          <a:effectLst/>
                          <a:latin typeface="Times New Roman" pitchFamily="18" charset="0"/>
                          <a:cs typeface="Times New Roman" pitchFamily="18" charset="0"/>
                        </a:rPr>
                        <a:t>chính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tả</a:t>
                      </a:r>
                      <a:r>
                        <a:rPr lang="en-US" sz="1400" dirty="0">
                          <a:effectLst/>
                          <a:latin typeface="Times New Roman" pitchFamily="18" charset="0"/>
                          <a:cs typeface="Times New Roman" pitchFamily="18" charset="0"/>
                        </a:rPr>
                        <a:t>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1 điểm</a:t>
                      </a:r>
                    </a:p>
                    <a:p>
                      <a:pPr algn="just">
                        <a:lnSpc>
                          <a:spcPct val="150000"/>
                        </a:lnSpc>
                        <a:spcAft>
                          <a:spcPts val="0"/>
                        </a:spcAft>
                      </a:pPr>
                      <a:r>
                        <a:rPr lang="en-US" sz="1400" dirty="0">
                          <a:effectLst/>
                          <a:latin typeface="Times New Roman" pitchFamily="18" charset="0"/>
                          <a:cs typeface="Times New Roman" pitchFamily="18" charset="0"/>
                        </a:rPr>
                        <a:t>Bài </a:t>
                      </a:r>
                      <a:r>
                        <a:rPr lang="en-US" sz="1400" dirty="0" err="1">
                          <a:effectLst/>
                          <a:latin typeface="Times New Roman" pitchFamily="18" charset="0"/>
                          <a:cs typeface="Times New Roman" pitchFamily="18" charset="0"/>
                        </a:rPr>
                        <a:t>làm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tương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đối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đẩy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đủ</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chỉn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chu</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Trình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bày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cẩn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thận</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a:effectLst/>
                          <a:latin typeface="Times New Roman" pitchFamily="18" charset="0"/>
                          <a:cs typeface="Times New Roman" pitchFamily="18" charset="0"/>
                        </a:rPr>
                        <a:t>Không có lỗi </a:t>
                      </a:r>
                      <a:r>
                        <a:rPr lang="en-US" sz="1400" dirty="0" err="1">
                          <a:effectLst/>
                          <a:latin typeface="Times New Roman" pitchFamily="18" charset="0"/>
                          <a:cs typeface="Times New Roman" pitchFamily="18" charset="0"/>
                        </a:rPr>
                        <a:t>chính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tả</a:t>
                      </a:r>
                      <a:r>
                        <a:rPr lang="en-US" sz="1400" dirty="0">
                          <a:effectLst/>
                          <a:latin typeface="Times New Roman" pitchFamily="18" charset="0"/>
                          <a:cs typeface="Times New Roman" pitchFamily="18" charset="0"/>
                        </a:rPr>
                        <a:t>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a:effectLst/>
                          <a:latin typeface="Times New Roman" pitchFamily="18" charset="0"/>
                          <a:cs typeface="Times New Roman" pitchFamily="18" charset="0"/>
                        </a:rPr>
                        <a:t>2 điểm </a:t>
                      </a:r>
                    </a:p>
                    <a:p>
                      <a:pPr algn="just">
                        <a:lnSpc>
                          <a:spcPct val="150000"/>
                        </a:lnSpc>
                        <a:spcAft>
                          <a:spcPts val="0"/>
                        </a:spcAft>
                      </a:pPr>
                      <a:r>
                        <a:rPr lang="en-US" sz="1400">
                          <a:effectLst/>
                          <a:latin typeface="Times New Roman" pitchFamily="18" charset="0"/>
                          <a:cs typeface="Times New Roman" pitchFamily="18" charset="0"/>
                        </a:rPr>
                        <a:t>Bài làm tương đối đẩy đủ, chỉn chu </a:t>
                      </a:r>
                    </a:p>
                    <a:p>
                      <a:pPr algn="just">
                        <a:lnSpc>
                          <a:spcPct val="150000"/>
                        </a:lnSpc>
                        <a:spcAft>
                          <a:spcPts val="0"/>
                        </a:spcAft>
                      </a:pPr>
                      <a:r>
                        <a:rPr lang="en-US" sz="1400">
                          <a:effectLst/>
                          <a:latin typeface="Times New Roman" pitchFamily="18" charset="0"/>
                          <a:cs typeface="Times New Roman" pitchFamily="18" charset="0"/>
                        </a:rPr>
                        <a:t>Trình bày cẩn thận </a:t>
                      </a:r>
                    </a:p>
                    <a:p>
                      <a:pPr algn="just">
                        <a:lnSpc>
                          <a:spcPct val="150000"/>
                        </a:lnSpc>
                        <a:spcAft>
                          <a:spcPts val="0"/>
                        </a:spcAft>
                      </a:pPr>
                      <a:r>
                        <a:rPr lang="en-US" sz="1400">
                          <a:effectLst/>
                          <a:latin typeface="Times New Roman" pitchFamily="18" charset="0"/>
                          <a:cs typeface="Times New Roman" pitchFamily="18" charset="0"/>
                        </a:rPr>
                        <a:t>Không có lỗi chính tả</a:t>
                      </a:r>
                    </a:p>
                    <a:p>
                      <a:pPr algn="just">
                        <a:lnSpc>
                          <a:spcPct val="150000"/>
                        </a:lnSpc>
                        <a:spcAft>
                          <a:spcPts val="0"/>
                        </a:spcAft>
                      </a:pPr>
                      <a:r>
                        <a:rPr lang="en-US" sz="1400">
                          <a:effectLst/>
                          <a:latin typeface="Times New Roman" pitchFamily="18" charset="0"/>
                          <a:cs typeface="Times New Roman" pitchFamily="18" charset="0"/>
                        </a:rPr>
                        <a:t>Có sự sáng tạo</a:t>
                      </a:r>
                    </a:p>
                    <a:p>
                      <a:pPr algn="just">
                        <a:lnSpc>
                          <a:spcPct val="150000"/>
                        </a:lnSpc>
                        <a:spcAft>
                          <a:spcPts val="0"/>
                        </a:spcAft>
                      </a:pPr>
                      <a:r>
                        <a:rPr lang="en-US" sz="1400">
                          <a:effectLst/>
                          <a:latin typeface="Times New Roman" pitchFamily="18" charset="0"/>
                          <a:cs typeface="Times New Roman" pitchFamily="18" charset="0"/>
                        </a:rPr>
                        <a:t> </a:t>
                      </a:r>
                      <a:endParaRPr lang="en-US" sz="1400">
                        <a:effectLst/>
                        <a:latin typeface="Times New Roman" pitchFamily="18" charset="0"/>
                        <a:ea typeface="Yu Mincho"/>
                        <a:cs typeface="Times New Roman" pitchFamily="18" charset="0"/>
                      </a:endParaRPr>
                    </a:p>
                  </a:txBody>
                  <a:tcPr marL="25969" marR="25969" marT="0" marB="0">
                    <a:solidFill>
                      <a:srgbClr val="CFBE92"/>
                    </a:solidFill>
                  </a:tcPr>
                </a:tc>
                <a:extLst>
                  <a:ext uri="{0D108BD9-81ED-4DB2-BD59-A6C34878D82A}">
                    <a16:rowId xmlns:a16="http://schemas.microsoft.com/office/drawing/2014/main" val="10001"/>
                  </a:ext>
                </a:extLst>
              </a:tr>
              <a:tr h="2240376">
                <a:tc>
                  <a:txBody>
                    <a:bodyPr/>
                    <a:lstStyle/>
                    <a:p>
                      <a:pPr algn="ctr">
                        <a:lnSpc>
                          <a:spcPct val="150000"/>
                        </a:lnSpc>
                        <a:spcAft>
                          <a:spcPts val="0"/>
                        </a:spcAft>
                      </a:pPr>
                      <a:r>
                        <a:rPr lang="en-US" sz="1400">
                          <a:effectLst/>
                          <a:latin typeface="Times New Roman" pitchFamily="18" charset="0"/>
                          <a:cs typeface="Times New Roman" pitchFamily="18" charset="0"/>
                        </a:rPr>
                        <a:t>Nội dung</a:t>
                      </a:r>
                    </a:p>
                    <a:p>
                      <a:pPr algn="ctr">
                        <a:lnSpc>
                          <a:spcPct val="150000"/>
                        </a:lnSpc>
                        <a:spcAft>
                          <a:spcPts val="0"/>
                        </a:spcAft>
                      </a:pPr>
                      <a:r>
                        <a:rPr lang="en-US" sz="1400">
                          <a:effectLst/>
                          <a:latin typeface="Times New Roman" pitchFamily="18" charset="0"/>
                          <a:cs typeface="Times New Roman" pitchFamily="18" charset="0"/>
                        </a:rPr>
                        <a:t>(6 điểm)</a:t>
                      </a:r>
                      <a:endParaRPr lang="en-US" sz="1400">
                        <a:effectLst/>
                        <a:latin typeface="Times New Roman" pitchFamily="18" charset="0"/>
                        <a:ea typeface="Yu Mincho"/>
                        <a:cs typeface="Times New Roman" pitchFamily="18" charset="0"/>
                      </a:endParaRPr>
                    </a:p>
                  </a:txBody>
                  <a:tcPr marL="25969" marR="25969" marT="0" marB="0" anchor="ctr">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1 - 3 điểm</a:t>
                      </a:r>
                    </a:p>
                    <a:p>
                      <a:pPr algn="just">
                        <a:lnSpc>
                          <a:spcPct val="150000"/>
                        </a:lnSpc>
                        <a:spcAft>
                          <a:spcPts val="0"/>
                        </a:spcAft>
                      </a:pPr>
                      <a:r>
                        <a:rPr lang="en-US" sz="1400" dirty="0">
                          <a:effectLst/>
                          <a:latin typeface="Times New Roman" pitchFamily="18" charset="0"/>
                          <a:cs typeface="Times New Roman" pitchFamily="18" charset="0"/>
                        </a:rPr>
                        <a:t>Chưa </a:t>
                      </a: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lơi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đúng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câu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hỏi</a:t>
                      </a:r>
                      <a:r>
                        <a:rPr lang="en-US" sz="1400" dirty="0">
                          <a:effectLst/>
                          <a:latin typeface="Times New Roman" pitchFamily="18" charset="0"/>
                          <a:cs typeface="Times New Roman" pitchFamily="18" charset="0"/>
                        </a:rPr>
                        <a:t> trọng tâm </a:t>
                      </a:r>
                    </a:p>
                    <a:p>
                      <a:pPr algn="just">
                        <a:lnSpc>
                          <a:spcPct val="150000"/>
                        </a:lnSpc>
                        <a:spcAft>
                          <a:spcPts val="0"/>
                        </a:spcAft>
                      </a:pPr>
                      <a:r>
                        <a:rPr lang="en-US" sz="1400" dirty="0">
                          <a:effectLst/>
                          <a:latin typeface="Times New Roman" pitchFamily="18" charset="0"/>
                          <a:cs typeface="Times New Roman" pitchFamily="18" charset="0"/>
                        </a:rPr>
                        <a:t>Không </a:t>
                      </a: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lời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đủ</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hết</a:t>
                      </a:r>
                      <a:r>
                        <a:rPr lang="en-US" sz="1400" dirty="0">
                          <a:effectLst/>
                          <a:latin typeface="Times New Roman" pitchFamily="18" charset="0"/>
                          <a:cs typeface="Times New Roman" pitchFamily="18" charset="0"/>
                        </a:rPr>
                        <a:t> các </a:t>
                      </a:r>
                      <a:r>
                        <a:rPr lang="en-US" sz="1400" dirty="0" err="1">
                          <a:effectLst/>
                          <a:latin typeface="Times New Roman" pitchFamily="18" charset="0"/>
                          <a:cs typeface="Times New Roman" pitchFamily="18" charset="0"/>
                        </a:rPr>
                        <a:t>câu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hỏi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gợi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dẫn</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a:effectLst/>
                          <a:latin typeface="Times New Roman" pitchFamily="18" charset="0"/>
                          <a:cs typeface="Times New Roman" pitchFamily="18" charset="0"/>
                        </a:rPr>
                        <a:t>Nội dung </a:t>
                      </a:r>
                      <a:r>
                        <a:rPr lang="en-US" sz="1400" dirty="0" err="1">
                          <a:effectLst/>
                          <a:latin typeface="Times New Roman" pitchFamily="18" charset="0"/>
                          <a:cs typeface="Times New Roman" pitchFamily="18" charset="0"/>
                        </a:rPr>
                        <a:t>sơ</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sài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mới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dừng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lại</a:t>
                      </a:r>
                      <a:r>
                        <a:rPr lang="en-US" sz="1400" dirty="0">
                          <a:effectLst/>
                          <a:latin typeface="Times New Roman" pitchFamily="18" charset="0"/>
                          <a:cs typeface="Times New Roman" pitchFamily="18" charset="0"/>
                        </a:rPr>
                        <a:t> ở </a:t>
                      </a:r>
                      <a:r>
                        <a:rPr lang="en-US" sz="1400" dirty="0" err="1">
                          <a:effectLst/>
                          <a:latin typeface="Times New Roman" pitchFamily="18" charset="0"/>
                          <a:cs typeface="Times New Roman" pitchFamily="18" charset="0"/>
                        </a:rPr>
                        <a:t>mức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độ</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biết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và</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nhận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diện</a:t>
                      </a:r>
                      <a:r>
                        <a:rPr lang="en-US" sz="1400" dirty="0">
                          <a:effectLst/>
                          <a:latin typeface="Times New Roman" pitchFamily="18" charset="0"/>
                          <a:cs typeface="Times New Roman" pitchFamily="18" charset="0"/>
                        </a:rPr>
                        <a:t>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4 – 5 điểm </a:t>
                      </a:r>
                    </a:p>
                    <a:p>
                      <a:pPr algn="just">
                        <a:lnSpc>
                          <a:spcPct val="150000"/>
                        </a:lnSpc>
                        <a:spcAft>
                          <a:spcPts val="0"/>
                        </a:spcAft>
                      </a:pP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lời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tương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đối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đầy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đủ</a:t>
                      </a:r>
                      <a:r>
                        <a:rPr lang="en-US" sz="1400" dirty="0">
                          <a:effectLst/>
                          <a:latin typeface="Times New Roman" pitchFamily="18" charset="0"/>
                          <a:cs typeface="Times New Roman" pitchFamily="18" charset="0"/>
                        </a:rPr>
                        <a:t> các </a:t>
                      </a:r>
                      <a:r>
                        <a:rPr lang="en-US" sz="1400" dirty="0" err="1">
                          <a:effectLst/>
                          <a:latin typeface="Times New Roman" pitchFamily="18" charset="0"/>
                          <a:cs typeface="Times New Roman" pitchFamily="18" charset="0"/>
                        </a:rPr>
                        <a:t>câu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hỏi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gợi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dẫn</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lời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đúng</a:t>
                      </a:r>
                      <a:r>
                        <a:rPr lang="en-US" sz="1400" dirty="0">
                          <a:effectLst/>
                          <a:latin typeface="Times New Roman" pitchFamily="18" charset="0"/>
                          <a:cs typeface="Times New Roman" pitchFamily="18" charset="0"/>
                        </a:rPr>
                        <a:t> trọng tâm</a:t>
                      </a:r>
                    </a:p>
                    <a:p>
                      <a:pPr algn="just">
                        <a:lnSpc>
                          <a:spcPct val="150000"/>
                        </a:lnSpc>
                        <a:spcAft>
                          <a:spcPts val="0"/>
                        </a:spcAft>
                      </a:pPr>
                      <a:r>
                        <a:rPr lang="en-US" sz="1400" dirty="0">
                          <a:effectLst/>
                          <a:latin typeface="Times New Roman" pitchFamily="18" charset="0"/>
                          <a:cs typeface="Times New Roman" pitchFamily="18" charset="0"/>
                        </a:rPr>
                        <a:t>Có </a:t>
                      </a:r>
                      <a:r>
                        <a:rPr lang="en-US" sz="1400" dirty="0" err="1">
                          <a:effectLst/>
                          <a:latin typeface="Times New Roman" pitchFamily="18" charset="0"/>
                          <a:cs typeface="Times New Roman" pitchFamily="18" charset="0"/>
                        </a:rPr>
                        <a:t>ít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nhất</a:t>
                      </a:r>
                      <a:r>
                        <a:rPr lang="en-US" sz="1400" dirty="0">
                          <a:effectLst/>
                          <a:latin typeface="Times New Roman" pitchFamily="18" charset="0"/>
                          <a:cs typeface="Times New Roman" pitchFamily="18" charset="0"/>
                        </a:rPr>
                        <a:t> 1 – 2 ý </a:t>
                      </a:r>
                      <a:r>
                        <a:rPr lang="en-US" sz="1400" dirty="0" err="1">
                          <a:effectLst/>
                          <a:latin typeface="Times New Roman" pitchFamily="18" charset="0"/>
                          <a:cs typeface="Times New Roman" pitchFamily="18" charset="0"/>
                        </a:rPr>
                        <a:t>mở</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rộng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nâng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cao</a:t>
                      </a:r>
                      <a:r>
                        <a:rPr lang="en-US" sz="1400" dirty="0">
                          <a:effectLst/>
                          <a:latin typeface="Times New Roman" pitchFamily="18" charset="0"/>
                          <a:cs typeface="Times New Roman" pitchFamily="18" charset="0"/>
                        </a:rPr>
                        <a:t>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6 điểm</a:t>
                      </a:r>
                    </a:p>
                    <a:p>
                      <a:pPr algn="just">
                        <a:lnSpc>
                          <a:spcPct val="150000"/>
                        </a:lnSpc>
                        <a:spcAft>
                          <a:spcPts val="0"/>
                        </a:spcAft>
                      </a:pP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lời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tương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đối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đầy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đủ</a:t>
                      </a:r>
                      <a:r>
                        <a:rPr lang="en-US" sz="1400" dirty="0">
                          <a:effectLst/>
                          <a:latin typeface="Times New Roman" pitchFamily="18" charset="0"/>
                          <a:cs typeface="Times New Roman" pitchFamily="18" charset="0"/>
                        </a:rPr>
                        <a:t> các </a:t>
                      </a:r>
                      <a:r>
                        <a:rPr lang="en-US" sz="1400" dirty="0" err="1">
                          <a:effectLst/>
                          <a:latin typeface="Times New Roman" pitchFamily="18" charset="0"/>
                          <a:cs typeface="Times New Roman" pitchFamily="18" charset="0"/>
                        </a:rPr>
                        <a:t>câu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hỏi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gợi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dẫn</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lời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đúng</a:t>
                      </a:r>
                      <a:r>
                        <a:rPr lang="en-US" sz="1400" dirty="0">
                          <a:effectLst/>
                          <a:latin typeface="Times New Roman" pitchFamily="18" charset="0"/>
                          <a:cs typeface="Times New Roman" pitchFamily="18" charset="0"/>
                        </a:rPr>
                        <a:t> trọng tâm</a:t>
                      </a:r>
                    </a:p>
                    <a:p>
                      <a:pPr algn="just">
                        <a:lnSpc>
                          <a:spcPct val="150000"/>
                        </a:lnSpc>
                        <a:spcAft>
                          <a:spcPts val="0"/>
                        </a:spcAft>
                      </a:pPr>
                      <a:r>
                        <a:rPr lang="en-US" sz="1400" dirty="0">
                          <a:effectLst/>
                          <a:latin typeface="Times New Roman" pitchFamily="18" charset="0"/>
                          <a:cs typeface="Times New Roman" pitchFamily="18" charset="0"/>
                        </a:rPr>
                        <a:t>Có nhiều hơn 2 ý </a:t>
                      </a:r>
                      <a:r>
                        <a:rPr lang="en-US" sz="1400" dirty="0" err="1">
                          <a:effectLst/>
                          <a:latin typeface="Times New Roman" pitchFamily="18" charset="0"/>
                          <a:cs typeface="Times New Roman" pitchFamily="18" charset="0"/>
                        </a:rPr>
                        <a:t>mở</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rộng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nâng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cao</a:t>
                      </a:r>
                      <a:endParaRPr lang="en-US" sz="1400" dirty="0">
                        <a:effectLst/>
                        <a:latin typeface="Times New Roman" pitchFamily="18" charset="0"/>
                        <a:cs typeface="Times New Roman" pitchFamily="18" charset="0"/>
                      </a:endParaRPr>
                    </a:p>
                    <a:p>
                      <a:pPr algn="just">
                        <a:lnSpc>
                          <a:spcPct val="150000"/>
                        </a:lnSpc>
                        <a:spcAft>
                          <a:spcPts val="0"/>
                        </a:spcAft>
                      </a:pPr>
                      <a:r>
                        <a:rPr lang="en-US" sz="1400" dirty="0">
                          <a:effectLst/>
                          <a:latin typeface="Times New Roman" pitchFamily="18" charset="0"/>
                          <a:cs typeface="Times New Roman" pitchFamily="18" charset="0"/>
                        </a:rPr>
                        <a:t>Có sự </a:t>
                      </a:r>
                      <a:r>
                        <a:rPr lang="en-US" sz="1400" dirty="0" err="1">
                          <a:effectLst/>
                          <a:latin typeface="Times New Roman" pitchFamily="18" charset="0"/>
                          <a:cs typeface="Times New Roman" pitchFamily="18" charset="0"/>
                        </a:rPr>
                        <a:t>sáng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tạo</a:t>
                      </a:r>
                      <a:r>
                        <a:rPr lang="en-US" sz="1400" dirty="0">
                          <a:effectLst/>
                          <a:latin typeface="Times New Roman" pitchFamily="18" charset="0"/>
                          <a:cs typeface="Times New Roman" pitchFamily="18" charset="0"/>
                        </a:rPr>
                        <a:t>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extLst>
                  <a:ext uri="{0D108BD9-81ED-4DB2-BD59-A6C34878D82A}">
                    <a16:rowId xmlns:a16="http://schemas.microsoft.com/office/drawing/2014/main" val="10002"/>
                  </a:ext>
                </a:extLst>
              </a:tr>
              <a:tr h="1920323">
                <a:tc>
                  <a:txBody>
                    <a:bodyPr/>
                    <a:lstStyle/>
                    <a:p>
                      <a:pPr algn="ctr">
                        <a:lnSpc>
                          <a:spcPct val="150000"/>
                        </a:lnSpc>
                        <a:spcAft>
                          <a:spcPts val="0"/>
                        </a:spcAft>
                      </a:pPr>
                      <a:r>
                        <a:rPr lang="en-US" sz="1400">
                          <a:effectLst/>
                          <a:latin typeface="Times New Roman" pitchFamily="18" charset="0"/>
                          <a:cs typeface="Times New Roman" pitchFamily="18" charset="0"/>
                        </a:rPr>
                        <a:t>Hiệu quả nhóm</a:t>
                      </a:r>
                    </a:p>
                    <a:p>
                      <a:pPr algn="ctr">
                        <a:lnSpc>
                          <a:spcPct val="150000"/>
                        </a:lnSpc>
                        <a:spcAft>
                          <a:spcPts val="0"/>
                        </a:spcAft>
                      </a:pPr>
                      <a:r>
                        <a:rPr lang="en-US" sz="1400">
                          <a:effectLst/>
                          <a:latin typeface="Times New Roman" pitchFamily="18" charset="0"/>
                          <a:cs typeface="Times New Roman" pitchFamily="18" charset="0"/>
                        </a:rPr>
                        <a:t>(2 điểm)</a:t>
                      </a:r>
                      <a:endParaRPr lang="en-US" sz="1400">
                        <a:effectLst/>
                        <a:latin typeface="Times New Roman" pitchFamily="18" charset="0"/>
                        <a:ea typeface="Yu Mincho"/>
                        <a:cs typeface="Times New Roman" pitchFamily="18" charset="0"/>
                      </a:endParaRPr>
                    </a:p>
                  </a:txBody>
                  <a:tcPr marL="25969" marR="25969" marT="0" marB="0" anchor="ctr">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0 điểm </a:t>
                      </a:r>
                    </a:p>
                    <a:p>
                      <a:pPr algn="just">
                        <a:lnSpc>
                          <a:spcPct val="150000"/>
                        </a:lnSpc>
                        <a:spcAft>
                          <a:spcPts val="0"/>
                        </a:spcAft>
                      </a:pPr>
                      <a:r>
                        <a:rPr lang="en-US" sz="1400" dirty="0">
                          <a:effectLst/>
                          <a:latin typeface="Times New Roman" pitchFamily="18" charset="0"/>
                          <a:cs typeface="Times New Roman" pitchFamily="18" charset="0"/>
                        </a:rPr>
                        <a:t>Các thành viên chưa </a:t>
                      </a:r>
                      <a:r>
                        <a:rPr lang="en-US" sz="1400" dirty="0" err="1">
                          <a:effectLst/>
                          <a:latin typeface="Times New Roman" pitchFamily="18" charset="0"/>
                          <a:cs typeface="Times New Roman" pitchFamily="18" charset="0"/>
                        </a:rPr>
                        <a:t>gắn</a:t>
                      </a:r>
                      <a:r>
                        <a:rPr lang="en-US" sz="1400" dirty="0">
                          <a:effectLst/>
                          <a:latin typeface="Times New Roman" pitchFamily="18" charset="0"/>
                          <a:cs typeface="Times New Roman" pitchFamily="18" charset="0"/>
                        </a:rPr>
                        <a:t> kết </a:t>
                      </a:r>
                      <a:r>
                        <a:rPr lang="en-US" sz="1400" dirty="0" err="1">
                          <a:effectLst/>
                          <a:latin typeface="Times New Roman" pitchFamily="18" charset="0"/>
                          <a:cs typeface="Times New Roman" pitchFamily="18" charset="0"/>
                        </a:rPr>
                        <a:t>chặt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chẽ</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Vẫn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còn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trên</a:t>
                      </a:r>
                      <a:r>
                        <a:rPr lang="en-US" sz="1400" dirty="0">
                          <a:effectLst/>
                          <a:latin typeface="Times New Roman" pitchFamily="18" charset="0"/>
                          <a:cs typeface="Times New Roman" pitchFamily="18" charset="0"/>
                        </a:rPr>
                        <a:t> 2 thành viên không tham </a:t>
                      </a:r>
                      <a:r>
                        <a:rPr lang="en-US" sz="1400" dirty="0" err="1">
                          <a:effectLst/>
                          <a:latin typeface="Times New Roman" pitchFamily="18" charset="0"/>
                          <a:cs typeface="Times New Roman" pitchFamily="18" charset="0"/>
                        </a:rPr>
                        <a:t>gia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hoạt</a:t>
                      </a:r>
                      <a:r>
                        <a:rPr lang="en-US" sz="1400" dirty="0">
                          <a:effectLst/>
                          <a:latin typeface="Times New Roman" pitchFamily="18" charset="0"/>
                          <a:cs typeface="Times New Roman" pitchFamily="18" charset="0"/>
                        </a:rPr>
                        <a:t> động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1 điểm </a:t>
                      </a:r>
                    </a:p>
                    <a:p>
                      <a:pPr algn="just">
                        <a:lnSpc>
                          <a:spcPct val="150000"/>
                        </a:lnSpc>
                        <a:spcAft>
                          <a:spcPts val="0"/>
                        </a:spcAft>
                      </a:pPr>
                      <a:r>
                        <a:rPr lang="en-US" sz="1400" dirty="0" err="1">
                          <a:effectLst/>
                          <a:latin typeface="Times New Roman" pitchFamily="18" charset="0"/>
                          <a:cs typeface="Times New Roman" pitchFamily="18" charset="0"/>
                        </a:rPr>
                        <a:t>Hoạt</a:t>
                      </a:r>
                      <a:r>
                        <a:rPr lang="en-US" sz="1400" dirty="0">
                          <a:effectLst/>
                          <a:latin typeface="Times New Roman" pitchFamily="18" charset="0"/>
                          <a:cs typeface="Times New Roman" pitchFamily="18" charset="0"/>
                        </a:rPr>
                        <a:t> động </a:t>
                      </a:r>
                      <a:r>
                        <a:rPr lang="en-US" sz="1400" dirty="0" err="1">
                          <a:effectLst/>
                          <a:latin typeface="Times New Roman" pitchFamily="18" charset="0"/>
                          <a:cs typeface="Times New Roman" pitchFamily="18" charset="0"/>
                        </a:rPr>
                        <a:t>tương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đối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gắn</a:t>
                      </a:r>
                      <a:r>
                        <a:rPr lang="en-US" sz="1400" dirty="0">
                          <a:effectLst/>
                          <a:latin typeface="Times New Roman" pitchFamily="18" charset="0"/>
                          <a:cs typeface="Times New Roman" pitchFamily="18" charset="0"/>
                        </a:rPr>
                        <a:t> kết, có </a:t>
                      </a:r>
                      <a:r>
                        <a:rPr lang="en-US" sz="1400" dirty="0" err="1">
                          <a:effectLst/>
                          <a:latin typeface="Times New Roman" pitchFamily="18" charset="0"/>
                          <a:cs typeface="Times New Roman" pitchFamily="18" charset="0"/>
                        </a:rPr>
                        <a:t>tranh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luận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nhưng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vẫn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đến</a:t>
                      </a:r>
                      <a:r>
                        <a:rPr lang="en-US" sz="1400" dirty="0">
                          <a:effectLst/>
                          <a:latin typeface="Times New Roman" pitchFamily="18" charset="0"/>
                          <a:cs typeface="Times New Roman" pitchFamily="18" charset="0"/>
                        </a:rPr>
                        <a:t> thông </a:t>
                      </a:r>
                      <a:r>
                        <a:rPr lang="en-US" sz="1400" dirty="0" err="1">
                          <a:effectLst/>
                          <a:latin typeface="Times New Roman" pitchFamily="18" charset="0"/>
                          <a:cs typeface="Times New Roman" pitchFamily="18" charset="0"/>
                        </a:rPr>
                        <a:t>nhát</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Vẫn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còn</a:t>
                      </a:r>
                      <a:r>
                        <a:rPr lang="en-US" sz="1400" dirty="0">
                          <a:effectLst/>
                          <a:latin typeface="Times New Roman" pitchFamily="18" charset="0"/>
                          <a:cs typeface="Times New Roman" pitchFamily="18" charset="0"/>
                        </a:rPr>
                        <a:t> 1 thành viên không tham </a:t>
                      </a:r>
                      <a:r>
                        <a:rPr lang="en-US" sz="1400" dirty="0" err="1">
                          <a:effectLst/>
                          <a:latin typeface="Times New Roman" pitchFamily="18" charset="0"/>
                          <a:cs typeface="Times New Roman" pitchFamily="18" charset="0"/>
                        </a:rPr>
                        <a:t>gia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hoạt</a:t>
                      </a:r>
                      <a:r>
                        <a:rPr lang="en-US" sz="1400" dirty="0">
                          <a:effectLst/>
                          <a:latin typeface="Times New Roman" pitchFamily="18" charset="0"/>
                          <a:cs typeface="Times New Roman" pitchFamily="18" charset="0"/>
                        </a:rPr>
                        <a:t> động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2 </a:t>
                      </a:r>
                      <a:r>
                        <a:rPr lang="en-US" sz="1400" dirty="0" err="1">
                          <a:effectLst/>
                          <a:latin typeface="Times New Roman" pitchFamily="18" charset="0"/>
                          <a:cs typeface="Times New Roman" pitchFamily="18" charset="0"/>
                        </a:rPr>
                        <a:t>điểm</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Hoạt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động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gắn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kết</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Có</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sự</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đồng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thuận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và</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nhiều</a:t>
                      </a:r>
                      <a:r>
                        <a:rPr lang="en-US" sz="1400" dirty="0">
                          <a:effectLst/>
                          <a:latin typeface="Times New Roman" pitchFamily="18" charset="0"/>
                          <a:cs typeface="Times New Roman" pitchFamily="18" charset="0"/>
                        </a:rPr>
                        <a:t> ý </a:t>
                      </a:r>
                      <a:r>
                        <a:rPr lang="en-US" sz="1400" dirty="0" err="1">
                          <a:effectLst/>
                          <a:latin typeface="Times New Roman" pitchFamily="18" charset="0"/>
                          <a:cs typeface="Times New Roman" pitchFamily="18" charset="0"/>
                        </a:rPr>
                        <a:t>tưởng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khác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biệt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tạo</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Toàn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bộ</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thành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viên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đều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tham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gia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hoạt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động</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extLst>
                  <a:ext uri="{0D108BD9-81ED-4DB2-BD59-A6C34878D82A}">
                    <a16:rowId xmlns:a16="http://schemas.microsoft.com/office/drawing/2014/main" val="10003"/>
                  </a:ext>
                </a:extLst>
              </a:tr>
              <a:tr h="320054">
                <a:tc>
                  <a:txBody>
                    <a:bodyPr/>
                    <a:lstStyle/>
                    <a:p>
                      <a:pPr algn="just">
                        <a:lnSpc>
                          <a:spcPct val="150000"/>
                        </a:lnSpc>
                        <a:spcAft>
                          <a:spcPts val="0"/>
                        </a:spcAft>
                      </a:pPr>
                      <a:r>
                        <a:rPr lang="en-US" sz="1400">
                          <a:effectLst/>
                          <a:latin typeface="Times New Roman" pitchFamily="18" charset="0"/>
                          <a:cs typeface="Times New Roman" pitchFamily="18" charset="0"/>
                        </a:rPr>
                        <a:t>Điểm </a:t>
                      </a:r>
                      <a:endParaRPr lang="en-US" sz="140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a:effectLst/>
                          <a:latin typeface="Times New Roman" pitchFamily="18" charset="0"/>
                          <a:cs typeface="Times New Roman" pitchFamily="18" charset="0"/>
                        </a:rPr>
                        <a:t> </a:t>
                      </a:r>
                      <a:endParaRPr lang="en-US" sz="140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a:effectLst/>
                          <a:latin typeface="Times New Roman" pitchFamily="18" charset="0"/>
                          <a:cs typeface="Times New Roman" pitchFamily="18" charset="0"/>
                        </a:rPr>
                        <a:t> </a:t>
                      </a:r>
                      <a:endParaRPr lang="en-US" sz="140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extLst>
                  <a:ext uri="{0D108BD9-81ED-4DB2-BD59-A6C34878D82A}">
                    <a16:rowId xmlns:a16="http://schemas.microsoft.com/office/drawing/2014/main" val="10004"/>
                  </a:ext>
                </a:extLst>
              </a:tr>
              <a:tr h="320054">
                <a:tc>
                  <a:txBody>
                    <a:bodyPr/>
                    <a:lstStyle/>
                    <a:p>
                      <a:pPr algn="just">
                        <a:lnSpc>
                          <a:spcPct val="150000"/>
                        </a:lnSpc>
                        <a:spcAft>
                          <a:spcPts val="0"/>
                        </a:spcAft>
                      </a:pPr>
                      <a:r>
                        <a:rPr lang="en-US" sz="1400">
                          <a:effectLst/>
                          <a:latin typeface="Times New Roman" pitchFamily="18" charset="0"/>
                          <a:cs typeface="Times New Roman" pitchFamily="18" charset="0"/>
                        </a:rPr>
                        <a:t>TỔNG </a:t>
                      </a:r>
                      <a:endParaRPr lang="en-US" sz="1400">
                        <a:effectLst/>
                        <a:latin typeface="Times New Roman" pitchFamily="18" charset="0"/>
                        <a:ea typeface="Yu Mincho"/>
                        <a:cs typeface="Times New Roman" pitchFamily="18" charset="0"/>
                      </a:endParaRPr>
                    </a:p>
                  </a:txBody>
                  <a:tcPr marL="25969" marR="25969" marT="0" marB="0">
                    <a:solidFill>
                      <a:srgbClr val="CFBE92"/>
                    </a:solidFill>
                  </a:tcPr>
                </a:tc>
                <a:tc gridSpan="3">
                  <a:txBody>
                    <a:bodyPr/>
                    <a:lstStyle/>
                    <a:p>
                      <a:pPr algn="just">
                        <a:lnSpc>
                          <a:spcPct val="150000"/>
                        </a:lnSpc>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792762" y="1144976"/>
            <a:ext cx="1558487" cy="2077982"/>
            <a:chOff x="304800" y="673100"/>
            <a:chExt cx="4000500" cy="4000500"/>
          </a:xfrm>
          <a:effectLst>
            <a:outerShdw blurRad="444500" dist="254000" dir="8100000" algn="tr" rotWithShape="0">
              <a:prstClr val="black">
                <a:alpha val="50000"/>
              </a:prstClr>
            </a:outerShdw>
          </a:effectLst>
        </p:grpSpPr>
        <p:sp>
          <p:nvSpPr>
            <p:cNvPr id="10"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a:solidFill>
                  <a:prstClr val="black"/>
                </a:solidFill>
                <a:latin typeface="Times New Roman" pitchFamily="18" charset="0"/>
                <a:cs typeface="Times New Roman" pitchFamily="18" charset="0"/>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6000" dirty="0">
                  <a:solidFill>
                    <a:prstClr val="black"/>
                  </a:solidFill>
                  <a:latin typeface="Times New Roman" pitchFamily="18" charset="0"/>
                  <a:cs typeface="Times New Roman" pitchFamily="18" charset="0"/>
                </a:rPr>
                <a:t>02</a:t>
              </a:r>
              <a:endParaRPr lang="zh-CN" altLang="en-US" sz="6000" dirty="0">
                <a:solidFill>
                  <a:prstClr val="black"/>
                </a:solidFill>
                <a:latin typeface="Times New Roman" pitchFamily="18" charset="0"/>
                <a:cs typeface="Times New Roman" pitchFamily="18" charset="0"/>
              </a:endParaRPr>
            </a:p>
          </p:txBody>
        </p:sp>
      </p:grpSp>
      <p:grpSp>
        <p:nvGrpSpPr>
          <p:cNvPr id="267267" name="组合 11"/>
          <p:cNvGrpSpPr>
            <a:grpSpLocks/>
          </p:cNvGrpSpPr>
          <p:nvPr/>
        </p:nvGrpSpPr>
        <p:grpSpPr bwMode="auto">
          <a:xfrm>
            <a:off x="2474913" y="3405188"/>
            <a:ext cx="4194175" cy="787400"/>
            <a:chOff x="1837766" y="2133600"/>
            <a:chExt cx="3030069" cy="788892"/>
          </a:xfrm>
        </p:grpSpPr>
        <p:sp>
          <p:nvSpPr>
            <p:cNvPr id="13" name="平行四边形 12"/>
            <p:cNvSpPr/>
            <p:nvPr/>
          </p:nvSpPr>
          <p:spPr>
            <a:xfrm>
              <a:off x="1837766" y="2303928"/>
              <a:ext cx="3021106" cy="618564"/>
            </a:xfrm>
            <a:prstGeom prst="parallelogram">
              <a:avLst/>
            </a:prstGeom>
            <a:gradFill>
              <a:gsLst>
                <a:gs pos="0">
                  <a:schemeClr val="tx1">
                    <a:alpha val="27000"/>
                  </a:schemeClr>
                </a:gs>
                <a:gs pos="81000">
                  <a:schemeClr val="bg1">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Times New Roman" pitchFamily="18" charset="0"/>
                <a:cs typeface="Times New Roman" pitchFamily="18" charset="0"/>
              </a:endParaRPr>
            </a:p>
          </p:txBody>
        </p:sp>
        <p:sp>
          <p:nvSpPr>
            <p:cNvPr id="14" name="矩形 13"/>
            <p:cNvSpPr/>
            <p:nvPr/>
          </p:nvSpPr>
          <p:spPr>
            <a:xfrm>
              <a:off x="2035030" y="2286289"/>
              <a:ext cx="2832805" cy="71572"/>
            </a:xfrm>
            <a:prstGeom prst="rect">
              <a:avLst/>
            </a:prstGeom>
            <a:gradFill>
              <a:gsLst>
                <a:gs pos="0">
                  <a:srgbClr val="DBDBDB"/>
                </a:gs>
                <a:gs pos="100000">
                  <a:srgbClr val="EEEEE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Times New Roman" pitchFamily="18" charset="0"/>
                <a:cs typeface="Times New Roman" pitchFamily="18" charset="0"/>
              </a:endParaRPr>
            </a:p>
          </p:txBody>
        </p:sp>
        <p:sp>
          <p:nvSpPr>
            <p:cNvPr id="15" name="梯形 14"/>
            <p:cNvSpPr/>
            <p:nvPr/>
          </p:nvSpPr>
          <p:spPr>
            <a:xfrm>
              <a:off x="2025855" y="2133600"/>
              <a:ext cx="2832805" cy="135193"/>
            </a:xfrm>
            <a:prstGeom prst="trapezoid">
              <a:avLst>
                <a:gd name="adj" fmla="val 967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Times New Roman" pitchFamily="18" charset="0"/>
                <a:cs typeface="Times New Roman" pitchFamily="18" charset="0"/>
              </a:endParaRPr>
            </a:p>
          </p:txBody>
        </p:sp>
      </p:grpSp>
      <p:sp>
        <p:nvSpPr>
          <p:cNvPr id="313349" name="TextBox 1"/>
          <p:cNvSpPr txBox="1">
            <a:spLocks noChangeArrowheads="1"/>
          </p:cNvSpPr>
          <p:nvPr/>
        </p:nvSpPr>
        <p:spPr bwMode="auto">
          <a:xfrm>
            <a:off x="1465263" y="3884613"/>
            <a:ext cx="6486525" cy="230822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FontTx/>
              <a:buNone/>
              <a:defRPr/>
            </a:pPr>
            <a:r>
              <a:rPr lang="en-US" altLang="en-US" sz="7200" b="1">
                <a:solidFill>
                  <a:schemeClr val="accent6">
                    <a:lumMod val="50000"/>
                  </a:schemeClr>
                </a:solidFill>
                <a:latin typeface="Times New Roman" panose="02020603050405020304" pitchFamily="18" charset="0"/>
                <a:cs typeface="Times New Roman" panose="02020603050405020304" pitchFamily="18" charset="0"/>
              </a:rPr>
              <a:t>HÌNH THÀNH KIẾN THỨC</a:t>
            </a:r>
          </a:p>
        </p:txBody>
      </p:sp>
    </p:spTree>
  </p:cSld>
  <p:clrMapOvr>
    <a:masterClrMapping/>
  </p:clrMapOvr>
  <p:transition spd="slow">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สี่เหลี่ยมผืนผ้า 7"/>
          <p:cNvSpPr/>
          <p:nvPr/>
        </p:nvSpPr>
        <p:spPr>
          <a:xfrm>
            <a:off x="287338" y="285750"/>
            <a:ext cx="392112" cy="6286500"/>
          </a:xfrm>
          <a:prstGeom prst="rect">
            <a:avLst/>
          </a:prstGeom>
          <a:noFill/>
          <a:ln>
            <a:solidFill>
              <a:srgbClr val="5827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สี่เหลี่ยมผืนผ้า 8"/>
          <p:cNvSpPr/>
          <p:nvPr/>
        </p:nvSpPr>
        <p:spPr>
          <a:xfrm>
            <a:off x="8556625" y="285750"/>
            <a:ext cx="392113" cy="6286500"/>
          </a:xfrm>
          <a:prstGeom prst="rect">
            <a:avLst/>
          </a:prstGeom>
          <a:noFill/>
          <a:ln>
            <a:solidFill>
              <a:srgbClr val="5827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0" name="ตัวเชื่อมต่อตรง 9"/>
          <p:cNvCxnSpPr>
            <a:cxnSpLocks/>
          </p:cNvCxnSpPr>
          <p:nvPr/>
        </p:nvCxnSpPr>
        <p:spPr>
          <a:xfrm>
            <a:off x="0" y="285750"/>
            <a:ext cx="9144000" cy="0"/>
          </a:xfrm>
          <a:prstGeom prst="line">
            <a:avLst/>
          </a:prstGeom>
          <a:ln>
            <a:solidFill>
              <a:srgbClr val="582723"/>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p:cNvCxnSpPr>
            <a:cxnSpLocks/>
          </p:cNvCxnSpPr>
          <p:nvPr/>
        </p:nvCxnSpPr>
        <p:spPr>
          <a:xfrm>
            <a:off x="679450" y="6572250"/>
            <a:ext cx="8004175" cy="0"/>
          </a:xfrm>
          <a:prstGeom prst="line">
            <a:avLst/>
          </a:prstGeom>
          <a:ln>
            <a:solidFill>
              <a:srgbClr val="582723"/>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5138738" y="1008063"/>
            <a:ext cx="3417887" cy="12477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2400" dirty="0">
                <a:solidFill>
                  <a:prstClr val="black"/>
                </a:solidFill>
                <a:latin typeface="Times New Roman" pitchFamily="18" charset="0"/>
                <a:cs typeface="Times New Roman" pitchFamily="18" charset="0"/>
              </a:rPr>
              <a:t>Giống như đóa hoa sen từ dưới nước nổi lên, giống như cảnh tiên từ trên trời sa xuống.</a:t>
            </a:r>
            <a:endParaRPr lang="en-US" sz="2400" dirty="0">
              <a:solidFill>
                <a:prstClr val="black"/>
              </a:solidFill>
              <a:latin typeface="Times New Roman" pitchFamily="18" charset="0"/>
              <a:cs typeface="Times New Roman" pitchFamily="18" charset="0"/>
            </a:endParaRPr>
          </a:p>
        </p:txBody>
      </p:sp>
      <p:sp>
        <p:nvSpPr>
          <p:cNvPr id="12" name="Rounded Rectangle 11"/>
          <p:cNvSpPr/>
          <p:nvPr/>
        </p:nvSpPr>
        <p:spPr>
          <a:xfrm>
            <a:off x="5186363" y="5232400"/>
            <a:ext cx="3497262" cy="12477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2400" dirty="0">
                <a:solidFill>
                  <a:prstClr val="black"/>
                </a:solidFill>
                <a:latin typeface="Times New Roman" pitchFamily="18" charset="0"/>
                <a:cs typeface="Times New Roman" pitchFamily="18" charset="0"/>
              </a:rPr>
              <a:t>Ngọn núi chung đúc cả tinh hoa của đất trời, vũ trụ.</a:t>
            </a:r>
            <a:endParaRPr lang="en-US" sz="2400" dirty="0">
              <a:solidFill>
                <a:prstClr val="black"/>
              </a:solidFill>
              <a:latin typeface="Times New Roman" pitchFamily="18" charset="0"/>
              <a:cs typeface="Times New Roman" pitchFamily="18" charset="0"/>
            </a:endParaRPr>
          </a:p>
        </p:txBody>
      </p:sp>
      <p:sp>
        <p:nvSpPr>
          <p:cNvPr id="17" name="Rounded Rectangle 16"/>
          <p:cNvSpPr/>
          <p:nvPr/>
        </p:nvSpPr>
        <p:spPr>
          <a:xfrm>
            <a:off x="625475" y="2308225"/>
            <a:ext cx="3276600" cy="26114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vi-VN" sz="2400" dirty="0">
                <a:solidFill>
                  <a:prstClr val="black"/>
                </a:solidFill>
                <a:latin typeface="Times New Roman" pitchFamily="18" charset="0"/>
                <a:cs typeface="Times New Roman" pitchFamily="18" charset="0"/>
              </a:rPr>
              <a:t>Núi Dục Thúy được ví như “non tiên” nên có vẻ đẹp khác thường. Vẻ đẹp ấy được nêu qua hai góc đối xứng nhau</a:t>
            </a:r>
            <a:r>
              <a:rPr lang="en-US" sz="2400" dirty="0">
                <a:solidFill>
                  <a:prstClr val="black"/>
                </a:solidFill>
                <a:latin typeface="Times New Roman" pitchFamily="18" charset="0"/>
                <a:cs typeface="Times New Roman" pitchFamily="18" charset="0"/>
              </a:rPr>
              <a:t>:</a:t>
            </a:r>
            <a:endParaRPr lang="vi-VN" sz="2400" dirty="0">
              <a:solidFill>
                <a:prstClr val="black"/>
              </a:solidFill>
              <a:latin typeface="Times New Roman" pitchFamily="18" charset="0"/>
              <a:cs typeface="Times New Roman" pitchFamily="18" charset="0"/>
            </a:endParaRPr>
          </a:p>
        </p:txBody>
      </p:sp>
      <p:sp>
        <p:nvSpPr>
          <p:cNvPr id="4" name="TextBox 3"/>
          <p:cNvSpPr txBox="1">
            <a:spLocks noChangeArrowheads="1"/>
          </p:cNvSpPr>
          <p:nvPr/>
        </p:nvSpPr>
        <p:spPr bwMode="auto">
          <a:xfrm>
            <a:off x="762000" y="407988"/>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D3782D"/>
                </a:solidFill>
                <a:latin typeface="Times New Roman" panose="02020603050405020304" pitchFamily="18" charset="0"/>
                <a:cs typeface="Times New Roman" panose="02020603050405020304" pitchFamily="18" charset="0"/>
              </a:rPr>
              <a:t>Vẻ đẹp núi Dục Thúy</a:t>
            </a:r>
          </a:p>
        </p:txBody>
      </p:sp>
      <p:cxnSp>
        <p:nvCxnSpPr>
          <p:cNvPr id="7" name="Straight Arrow Connector 6"/>
          <p:cNvCxnSpPr>
            <a:stCxn id="17" idx="3"/>
            <a:endCxn id="2" idx="1"/>
          </p:cNvCxnSpPr>
          <p:nvPr/>
        </p:nvCxnSpPr>
        <p:spPr>
          <a:xfrm flipV="1">
            <a:off x="3902075" y="1631950"/>
            <a:ext cx="1236663" cy="1982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3"/>
            <a:endCxn id="12" idx="1"/>
          </p:cNvCxnSpPr>
          <p:nvPr/>
        </p:nvCxnSpPr>
        <p:spPr>
          <a:xfrm>
            <a:off x="3902075" y="3614738"/>
            <a:ext cx="1284288" cy="2241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descr="Đọc hiểu Dục Thúy Sơn chi tiết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25" y="2278063"/>
            <a:ext cx="3948113"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fade">
                                      <p:cBhvr>
                                        <p:cTn id="42" dur="1000"/>
                                        <p:tgtEl>
                                          <p:spTgt spid="2050"/>
                                        </p:tgtEl>
                                      </p:cBhvr>
                                    </p:animEffect>
                                    <p:anim calcmode="lin" valueType="num">
                                      <p:cBhvr>
                                        <p:cTn id="43" dur="1000" fill="hold"/>
                                        <p:tgtEl>
                                          <p:spTgt spid="2050"/>
                                        </p:tgtEl>
                                        <p:attrNameLst>
                                          <p:attrName>ppt_x</p:attrName>
                                        </p:attrNameLst>
                                      </p:cBhvr>
                                      <p:tavLst>
                                        <p:tav tm="0">
                                          <p:val>
                                            <p:strVal val="#ppt_x"/>
                                          </p:val>
                                        </p:tav>
                                        <p:tav tm="100000">
                                          <p:val>
                                            <p:strVal val="#ppt_x"/>
                                          </p:val>
                                        </p:tav>
                                      </p:tavLst>
                                    </p:anim>
                                    <p:anim calcmode="lin" valueType="num">
                                      <p:cBhvr>
                                        <p:cTn id="4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7" grpId="0" animBg="1"/>
      <p:bldP spid="4"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ตัวเชื่อมต่อตรง 15"/>
          <p:cNvCxnSpPr>
            <a:cxnSpLocks/>
          </p:cNvCxnSpPr>
          <p:nvPr/>
        </p:nvCxnSpPr>
        <p:spPr>
          <a:xfrm>
            <a:off x="679450" y="6572250"/>
            <a:ext cx="7877175"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sp>
        <p:nvSpPr>
          <p:cNvPr id="2" name="สี่เหลี่ยมผืนผ้า 1"/>
          <p:cNvSpPr/>
          <p:nvPr/>
        </p:nvSpPr>
        <p:spPr>
          <a:xfrm>
            <a:off x="287338" y="285750"/>
            <a:ext cx="392112" cy="6286500"/>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3" name="สี่เหลี่ยมผืนผ้า 2"/>
          <p:cNvSpPr/>
          <p:nvPr/>
        </p:nvSpPr>
        <p:spPr>
          <a:xfrm>
            <a:off x="8556625" y="285750"/>
            <a:ext cx="392113" cy="6286500"/>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4" name="ตัวเชื่อมต่อตรง 3"/>
          <p:cNvCxnSpPr>
            <a:cxnSpLocks/>
          </p:cNvCxnSpPr>
          <p:nvPr/>
        </p:nvCxnSpPr>
        <p:spPr>
          <a:xfrm>
            <a:off x="0" y="285750"/>
            <a:ext cx="9144000"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sp>
        <p:nvSpPr>
          <p:cNvPr id="13" name="กล่องข้อความ 12"/>
          <p:cNvSpPr txBox="1">
            <a:spLocks noChangeArrowheads="1"/>
          </p:cNvSpPr>
          <p:nvPr/>
        </p:nvSpPr>
        <p:spPr bwMode="auto">
          <a:xfrm>
            <a:off x="758825" y="1238250"/>
            <a:ext cx="2365375" cy="452437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thaiDist" eaLnBrk="1" hangingPunct="1">
              <a:lnSpc>
                <a:spcPct val="150000"/>
              </a:lnSpc>
              <a:spcBef>
                <a:spcPct val="0"/>
              </a:spcBef>
              <a:buFontTx/>
              <a:buNone/>
              <a:defRPr/>
            </a:pPr>
            <a:r>
              <a:rPr lang="vi-VN" altLang="en-US" sz="2400" b="1">
                <a:latin typeface="+mj-lt"/>
                <a:cs typeface="Calibri" panose="020F0502020204030204" pitchFamily="34" charset="0"/>
              </a:rPr>
              <a:t>Hình ảnh tháp Linh Tế trên núi Dục Thúy in bóng xuống nước như cài cây trâm ngọc vào mái đầu cô gái.</a:t>
            </a:r>
            <a:endParaRPr lang="en-US" altLang="en-US" sz="2400" b="1">
              <a:latin typeface="+mj-lt"/>
              <a:cs typeface="Calibri" panose="020F0502020204030204" pitchFamily="34" charset="0"/>
            </a:endParaRPr>
          </a:p>
        </p:txBody>
      </p:sp>
      <p:sp>
        <p:nvSpPr>
          <p:cNvPr id="14" name="กล่องข้อความ 13"/>
          <p:cNvSpPr txBox="1">
            <a:spLocks noChangeArrowheads="1"/>
          </p:cNvSpPr>
          <p:nvPr/>
        </p:nvSpPr>
        <p:spPr bwMode="auto">
          <a:xfrm>
            <a:off x="679450" y="285750"/>
            <a:ext cx="5199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b="1">
                <a:solidFill>
                  <a:srgbClr val="0070C0"/>
                </a:solidFill>
                <a:latin typeface="Times New Roman" panose="02020603050405020304" pitchFamily="18" charset="0"/>
                <a:cs typeface="Times New Roman" panose="02020603050405020304" pitchFamily="18" charset="0"/>
              </a:rPr>
              <a:t>HAI CÂU LUẬN</a:t>
            </a:r>
          </a:p>
        </p:txBody>
      </p:sp>
      <p:sp>
        <p:nvSpPr>
          <p:cNvPr id="33" name="กล่องข้อความ 13"/>
          <p:cNvSpPr txBox="1">
            <a:spLocks noChangeArrowheads="1"/>
          </p:cNvSpPr>
          <p:nvPr/>
        </p:nvSpPr>
        <p:spPr bwMode="auto">
          <a:xfrm>
            <a:off x="5878513" y="1098550"/>
            <a:ext cx="2273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4800" b="1">
                <a:solidFill>
                  <a:srgbClr val="0070C0"/>
                </a:solidFill>
                <a:latin typeface="Times New Roman" panose="02020603050405020304" pitchFamily="18" charset="0"/>
                <a:cs typeface="Times New Roman" panose="02020603050405020304" pitchFamily="18" charset="0"/>
              </a:rPr>
              <a:t>Nghệ thuật</a:t>
            </a:r>
          </a:p>
        </p:txBody>
      </p:sp>
      <p:sp>
        <p:nvSpPr>
          <p:cNvPr id="35" name="กล่องข้อความ 7"/>
          <p:cNvSpPr txBox="1">
            <a:spLocks noChangeArrowheads="1"/>
          </p:cNvSpPr>
          <p:nvPr/>
        </p:nvSpPr>
        <p:spPr bwMode="auto">
          <a:xfrm>
            <a:off x="768350" y="5691188"/>
            <a:ext cx="50387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vi-VN" altLang="en-US" b="1">
                <a:latin typeface="Times New Roman" panose="02020603050405020304" pitchFamily="18" charset="0"/>
                <a:cs typeface="Calibri" panose="020F0502020204030204" pitchFamily="34" charset="0"/>
              </a:rPr>
              <a:t>Sóng nước trong sáng như soi búi tóc biếc vào tấm gương lớn.</a:t>
            </a:r>
          </a:p>
        </p:txBody>
      </p:sp>
      <p:sp>
        <p:nvSpPr>
          <p:cNvPr id="5" name="Rectangle 4"/>
          <p:cNvSpPr>
            <a:spLocks noChangeArrowheads="1"/>
          </p:cNvSpPr>
          <p:nvPr/>
        </p:nvSpPr>
        <p:spPr bwMode="auto">
          <a:xfrm>
            <a:off x="6256338" y="2686050"/>
            <a:ext cx="2325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a:latin typeface="Times New Roman" panose="02020603050405020304" pitchFamily="18" charset="0"/>
                <a:ea typeface="SimSun" panose="02010600030101010101" pitchFamily="2" charset="-122"/>
                <a:cs typeface="Times New Roman" panose="02020603050405020304" pitchFamily="18" charset="0"/>
              </a:rPr>
              <a:t>Biện pháp nhân hóa làm cho cảnh vật mang dáng vẻ và tâm hồn người – yểu điệu, duyên dáng, hữu tình</a:t>
            </a:r>
            <a:endParaRPr lang="en-US" altLang="en-US">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074" name="Picture 2" descr="Núi Dục Thúy - Núi thơ êm ả - Đất nước – Con người - Báo Quảng Ngã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282700"/>
            <a:ext cx="2593975"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arn(inVertical)">
                                      <p:cBhvr>
                                        <p:cTn id="28" dur="500"/>
                                        <p:tgtEl>
                                          <p:spTgt spid="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3074"/>
                                        </p:tgtEl>
                                        <p:attrNameLst>
                                          <p:attrName>style.visibility</p:attrName>
                                        </p:attrNameLst>
                                      </p:cBhvr>
                                      <p:to>
                                        <p:strVal val="visible"/>
                                      </p:to>
                                    </p:set>
                                    <p:animEffect transition="in" filter="wipe(down)">
                                      <p:cBhvr>
                                        <p:cTn id="3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3" grpId="0"/>
      <p:bldP spid="35" grpId="0"/>
      <p:bldP spid="5"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87338" y="285750"/>
            <a:ext cx="392112" cy="6286500"/>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Times New Roman" pitchFamily="18" charset="0"/>
              <a:cs typeface="Times New Roman" pitchFamily="18" charset="0"/>
            </a:endParaRPr>
          </a:p>
        </p:txBody>
      </p:sp>
      <p:sp>
        <p:nvSpPr>
          <p:cNvPr id="3" name="สี่เหลี่ยมผืนผ้า 2"/>
          <p:cNvSpPr/>
          <p:nvPr/>
        </p:nvSpPr>
        <p:spPr>
          <a:xfrm>
            <a:off x="8556625" y="285750"/>
            <a:ext cx="392113" cy="6286500"/>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Times New Roman" pitchFamily="18" charset="0"/>
              <a:cs typeface="Times New Roman" pitchFamily="18" charset="0"/>
            </a:endParaRPr>
          </a:p>
        </p:txBody>
      </p:sp>
      <p:cxnSp>
        <p:nvCxnSpPr>
          <p:cNvPr id="4" name="ตัวเชื่อมต่อตรง 3"/>
          <p:cNvCxnSpPr>
            <a:cxnSpLocks/>
          </p:cNvCxnSpPr>
          <p:nvPr/>
        </p:nvCxnSpPr>
        <p:spPr>
          <a:xfrm>
            <a:off x="0" y="285750"/>
            <a:ext cx="9144000"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p:cNvCxnSpPr>
            <a:cxnSpLocks/>
          </p:cNvCxnSpPr>
          <p:nvPr/>
        </p:nvCxnSpPr>
        <p:spPr>
          <a:xfrm>
            <a:off x="679450" y="6572250"/>
            <a:ext cx="8004175"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sp>
        <p:nvSpPr>
          <p:cNvPr id="10" name="กล่องข้อความ 9"/>
          <p:cNvSpPr txBox="1">
            <a:spLocks noChangeArrowheads="1"/>
          </p:cNvSpPr>
          <p:nvPr/>
        </p:nvSpPr>
        <p:spPr bwMode="auto">
          <a:xfrm>
            <a:off x="669925" y="422275"/>
            <a:ext cx="80787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0070C0"/>
                </a:solidFill>
                <a:latin typeface="Times New Roman" panose="02020603050405020304" pitchFamily="18" charset="0"/>
                <a:cs typeface="Times New Roman" panose="02020603050405020304" pitchFamily="18" charset="0"/>
              </a:rPr>
              <a:t>MẠCH CẢM XÚC CỦA TÁC GIẢ TRONG BÀI THƠ</a:t>
            </a:r>
          </a:p>
        </p:txBody>
      </p:sp>
      <p:pic>
        <p:nvPicPr>
          <p:cNvPr id="13" name="รูปภาพ 12"/>
          <p:cNvPicPr>
            <a:picLocks noChangeAspect="1"/>
          </p:cNvPicPr>
          <p:nvPr/>
        </p:nvPicPr>
        <p:blipFill rotWithShape="1">
          <a:blip r:embed="rId2" cstate="print"/>
          <a:srcRect l="26037" r="10743"/>
          <a:stretch/>
        </p:blipFill>
        <p:spPr>
          <a:xfrm rot="16200000">
            <a:off x="762385" y="1815928"/>
            <a:ext cx="857070" cy="3831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รูปภาพ 6"/>
          <p:cNvPicPr>
            <a:picLocks noChangeAspect="1"/>
          </p:cNvPicPr>
          <p:nvPr/>
        </p:nvPicPr>
        <p:blipFill rotWithShape="1">
          <a:blip r:embed="rId3" cstate="print"/>
          <a:srcRect t="7834" b="7834"/>
          <a:stretch/>
        </p:blipFill>
        <p:spPr>
          <a:xfrm>
            <a:off x="983671" y="3222337"/>
            <a:ext cx="398816" cy="7976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รูปภาพ 8"/>
          <p:cNvPicPr>
            <a:picLocks noChangeAspect="1"/>
          </p:cNvPicPr>
          <p:nvPr/>
        </p:nvPicPr>
        <p:blipFill rotWithShape="1">
          <a:blip r:embed="rId4" cstate="print"/>
          <a:srcRect t="7813" b="7813"/>
          <a:stretch/>
        </p:blipFill>
        <p:spPr>
          <a:xfrm>
            <a:off x="1041941" y="5240752"/>
            <a:ext cx="435157" cy="8703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Rectangle 21"/>
          <p:cNvSpPr>
            <a:spLocks noChangeArrowheads="1"/>
          </p:cNvSpPr>
          <p:nvPr/>
        </p:nvSpPr>
        <p:spPr bwMode="auto">
          <a:xfrm>
            <a:off x="1476375" y="1579563"/>
            <a:ext cx="7016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vi-VN" altLang="en-US" sz="2400">
                <a:latin typeface="Times New Roman" panose="02020603050405020304" pitchFamily="18" charset="0"/>
                <a:cs typeface="Times New Roman" panose="02020603050405020304" pitchFamily="18" charset="0"/>
              </a:rPr>
              <a:t>Quan sát và miêu tả cảnh (từ xa, bao quát  (hai câu thực) đến gần, chi tiết (hai câu luận) – liên tưởng, hoài niệm (nhìn cảnh nhớ người</a:t>
            </a:r>
            <a:r>
              <a:rPr lang="en-US" altLang="en-US" sz="2400">
                <a:latin typeface="Times New Roman" panose="02020603050405020304" pitchFamily="18" charset="0"/>
                <a:cs typeface="Times New Roman" panose="02020603050405020304" pitchFamily="18" charset="0"/>
              </a:rPr>
              <a:t>)</a:t>
            </a:r>
          </a:p>
        </p:txBody>
      </p:sp>
      <p:sp>
        <p:nvSpPr>
          <p:cNvPr id="23" name="Rectangle 22"/>
          <p:cNvSpPr>
            <a:spLocks noChangeArrowheads="1"/>
          </p:cNvSpPr>
          <p:nvPr/>
        </p:nvSpPr>
        <p:spPr bwMode="auto">
          <a:xfrm>
            <a:off x="1446213" y="2713038"/>
            <a:ext cx="707866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Tx/>
              <a:buNone/>
            </a:pPr>
            <a:r>
              <a:rPr lang="vi-VN" altLang="en-US" sz="2400">
                <a:latin typeface="Times New Roman" panose="02020603050405020304" pitchFamily="18" charset="0"/>
                <a:cs typeface="Times New Roman" panose="02020603050405020304" pitchFamily="18" charset="0"/>
              </a:rPr>
              <a:t>Hai câu kết bài không tả núi Dục Thúy nữa mà nhắc nhở đến linh hồn của cảnh vật. Núi Dục Thúy đã gắn liền với tên tuổi, văn chương của Trương Hán Siêu. Hơi hướng tiền nhân thấm đượm trên từng tất đất, ngọn cây, qua bao thế hệ nên “hồn sông núi”</a:t>
            </a:r>
            <a:endParaRPr lang="en-US" altLang="en-US" sz="2400">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1589088" y="5280025"/>
            <a:ext cx="6967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400">
                <a:latin typeface="Times New Roman" panose="02020603050405020304" pitchFamily="18" charset="0"/>
                <a:ea typeface="SimSun" panose="02010600030101010101" pitchFamily="2" charset="-122"/>
              </a:rPr>
              <a:t>Kết thúc bài thơ là một kết thúc mở để lại nhiều dư vị - vừa bùi ngùi man mác, vừa sâu lắng tự hào – tự hào về sông núi về anh tài đất nước.</a:t>
            </a:r>
            <a:endParaRPr lang="en-US" altLang="en-US" sz="2400">
              <a:ea typeface="SimSun" panose="02010600030101010101" pitchFamily="2" charset="-122"/>
            </a:endParaRPr>
          </a:p>
        </p:txBody>
      </p:sp>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3" grpId="0"/>
      <p:bldP spid="6"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87338" y="285750"/>
            <a:ext cx="392112" cy="6286500"/>
          </a:xfrm>
          <a:prstGeom prst="rect">
            <a:avLst/>
          </a:prstGeom>
          <a:noFill/>
          <a:ln>
            <a:solidFill>
              <a:srgbClr val="4F2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สี่เหลี่ยมผืนผ้า 2"/>
          <p:cNvSpPr/>
          <p:nvPr/>
        </p:nvSpPr>
        <p:spPr>
          <a:xfrm>
            <a:off x="8556625" y="285750"/>
            <a:ext cx="392113" cy="6286500"/>
          </a:xfrm>
          <a:prstGeom prst="rect">
            <a:avLst/>
          </a:prstGeom>
          <a:noFill/>
          <a:ln>
            <a:solidFill>
              <a:srgbClr val="4F2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4" name="ตัวเชื่อมต่อตรง 3"/>
          <p:cNvCxnSpPr>
            <a:cxnSpLocks/>
          </p:cNvCxnSpPr>
          <p:nvPr/>
        </p:nvCxnSpPr>
        <p:spPr>
          <a:xfrm>
            <a:off x="0" y="285750"/>
            <a:ext cx="9144000" cy="0"/>
          </a:xfrm>
          <a:prstGeom prst="line">
            <a:avLst/>
          </a:prstGeom>
          <a:ln>
            <a:solidFill>
              <a:srgbClr val="4F2C0E"/>
            </a:solidFill>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p:cNvCxnSpPr>
            <a:cxnSpLocks/>
          </p:cNvCxnSpPr>
          <p:nvPr/>
        </p:nvCxnSpPr>
        <p:spPr>
          <a:xfrm>
            <a:off x="679450" y="6572250"/>
            <a:ext cx="8004175" cy="0"/>
          </a:xfrm>
          <a:prstGeom prst="line">
            <a:avLst/>
          </a:prstGeom>
          <a:ln>
            <a:solidFill>
              <a:srgbClr val="4F2C0E"/>
            </a:solidFill>
          </a:ln>
        </p:spPr>
        <p:style>
          <a:lnRef idx="1">
            <a:schemeClr val="accent1"/>
          </a:lnRef>
          <a:fillRef idx="0">
            <a:schemeClr val="accent1"/>
          </a:fillRef>
          <a:effectRef idx="0">
            <a:schemeClr val="accent1"/>
          </a:effectRef>
          <a:fontRef idx="minor">
            <a:schemeClr val="tx1"/>
          </a:fontRef>
        </p:style>
      </p:cxnSp>
      <p:sp>
        <p:nvSpPr>
          <p:cNvPr id="10" name="กล่องข้อความ 9"/>
          <p:cNvSpPr txBox="1">
            <a:spLocks noChangeArrowheads="1"/>
          </p:cNvSpPr>
          <p:nvPr/>
        </p:nvSpPr>
        <p:spPr bwMode="auto">
          <a:xfrm>
            <a:off x="679450" y="290513"/>
            <a:ext cx="53562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NHIỆM VỤ 2: ĐỌC MỞ RỘNG “</a:t>
            </a:r>
            <a:r>
              <a:rPr lang="vi-VN" altLang="en-US" b="1">
                <a:solidFill>
                  <a:srgbClr val="0070C0"/>
                </a:solidFill>
                <a:latin typeface="Times New Roman" panose="02020603050405020304" pitchFamily="18" charset="0"/>
                <a:cs typeface="Times New Roman" panose="02020603050405020304" pitchFamily="18" charset="0"/>
              </a:rPr>
              <a:t>NGUYỄN TRÃI- NHÀ NGOẠI GIAO, NHÀ HIỀN TRIẾT, </a:t>
            </a:r>
            <a:endParaRPr lang="en-US" altLang="en-US" b="1">
              <a:solidFill>
                <a:srgbClr val="0070C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vi-VN" altLang="en-US" b="1">
                <a:solidFill>
                  <a:srgbClr val="0070C0"/>
                </a:solidFill>
                <a:latin typeface="Times New Roman" panose="02020603050405020304" pitchFamily="18" charset="0"/>
                <a:cs typeface="Times New Roman" panose="02020603050405020304" pitchFamily="18" charset="0"/>
              </a:rPr>
              <a:t>NHÀ THƠ</a:t>
            </a:r>
            <a:r>
              <a:rPr lang="en-US" altLang="en-US" b="1">
                <a:solidFill>
                  <a:srgbClr val="0070C0"/>
                </a:solidFill>
                <a:latin typeface="Times New Roman" panose="02020603050405020304" pitchFamily="18" charset="0"/>
                <a:cs typeface="Times New Roman" panose="02020603050405020304" pitchFamily="18" charset="0"/>
              </a:rPr>
              <a:t>”</a:t>
            </a:r>
          </a:p>
        </p:txBody>
      </p:sp>
      <p:sp>
        <p:nvSpPr>
          <p:cNvPr id="13" name="กล่องข้อความ 12"/>
          <p:cNvSpPr txBox="1"/>
          <p:nvPr/>
        </p:nvSpPr>
        <p:spPr>
          <a:xfrm>
            <a:off x="669925" y="2017713"/>
            <a:ext cx="5227638" cy="4524375"/>
          </a:xfrm>
          <a:prstGeom prst="rect">
            <a:avLst/>
          </a:prstGeom>
          <a:noFill/>
        </p:spPr>
        <p:txBody>
          <a:bodyPr>
            <a:spAutoFit/>
          </a:bodyPr>
          <a:lstStyle/>
          <a:p>
            <a:pPr algn="thaiDist" eaLnBrk="1" fontAlgn="auto" hangingPunct="1">
              <a:lnSpc>
                <a:spcPct val="150000"/>
              </a:lnSpc>
              <a:spcBef>
                <a:spcPts val="0"/>
              </a:spcBef>
              <a:spcAft>
                <a:spcPts val="0"/>
              </a:spcAft>
              <a:defRPr/>
            </a:pPr>
            <a:r>
              <a:rPr lang="vi-VN" sz="2400" dirty="0">
                <a:latin typeface="Times New Roman"/>
                <a:cs typeface="Calibri" panose="020F0502020204030204" pitchFamily="34" charset="0"/>
              </a:rPr>
              <a:t>Giáo viên chia lớp thành các nhóm, các nhóm hoàn thiện các nhiệm </a:t>
            </a:r>
            <a:r>
              <a:rPr lang="vi-VN" sz="2400" dirty="0">
                <a:latin typeface="Times New Roman" pitchFamily="18" charset="0"/>
                <a:cs typeface="Times New Roman" pitchFamily="18" charset="0"/>
              </a:rPr>
              <a:t>vụ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a:t>
            </a:r>
          </a:p>
          <a:p>
            <a:pPr algn="thaiDist" eaLnBrk="1" fontAlgn="auto" hangingPunct="1">
              <a:lnSpc>
                <a:spcPct val="150000"/>
              </a:lnSpc>
              <a:spcBef>
                <a:spcPts val="0"/>
              </a:spcBef>
              <a:spcAft>
                <a:spcPts val="0"/>
              </a:spcAft>
              <a:defRPr/>
            </a:pPr>
            <a:r>
              <a:rPr lang="vi-VN" sz="2400" dirty="0">
                <a:latin typeface="Times New Roman"/>
                <a:cs typeface="Calibri" panose="020F0502020204030204" pitchFamily="34" charset="0"/>
              </a:rPr>
              <a:t>Học sinh thảo luận và làm bài sau đó chia sẻ và rút ra kết luận </a:t>
            </a:r>
            <a:endParaRPr lang="en-US" sz="2400" dirty="0">
              <a:latin typeface="Times New Roman"/>
              <a:cs typeface="Calibri" panose="020F0502020204030204" pitchFamily="34" charset="0"/>
            </a:endParaRPr>
          </a:p>
          <a:p>
            <a:pPr algn="thaiDist" eaLnBrk="1" fontAlgn="auto" hangingPunct="1">
              <a:lnSpc>
                <a:spcPct val="150000"/>
              </a:lnSpc>
              <a:spcBef>
                <a:spcPts val="0"/>
              </a:spcBef>
              <a:spcAft>
                <a:spcPts val="0"/>
              </a:spcAft>
              <a:defRPr/>
            </a:pPr>
            <a:r>
              <a:rPr lang="vi-VN" sz="2400" b="1" dirty="0">
                <a:latin typeface="Times New Roman"/>
                <a:cs typeface="Calibri" panose="020F0502020204030204" pitchFamily="34" charset="0"/>
              </a:rPr>
              <a:t>Thời gian (chỉ tính thảo luận): </a:t>
            </a:r>
            <a:r>
              <a:rPr lang="en-US" sz="2400" b="1" dirty="0">
                <a:latin typeface="Times New Roman" pitchFamily="18" charset="0"/>
                <a:cs typeface="Times New Roman" pitchFamily="18" charset="0"/>
              </a:rPr>
              <a:t>5</a:t>
            </a:r>
            <a:r>
              <a:rPr lang="vi-VN" sz="2400" b="1" dirty="0">
                <a:latin typeface="Times New Roman" pitchFamily="18" charset="0"/>
                <a:cs typeface="Times New Roman" pitchFamily="18" charset="0"/>
              </a:rPr>
              <a:t> phút</a:t>
            </a:r>
          </a:p>
          <a:p>
            <a:pPr marL="342900" indent="-342900" algn="thaiDist" eaLnBrk="1" fontAlgn="auto" hangingPunct="1">
              <a:lnSpc>
                <a:spcPct val="150000"/>
              </a:lnSpc>
              <a:spcBef>
                <a:spcPts val="0"/>
              </a:spcBef>
              <a:spcAft>
                <a:spcPts val="0"/>
              </a:spcAft>
              <a:buFont typeface="Arial" panose="020B0604020202020204" pitchFamily="34" charset="0"/>
              <a:buChar char="•"/>
              <a:defRPr/>
            </a:pPr>
            <a:r>
              <a:rPr lang="vi-VN" sz="2400" b="1" dirty="0">
                <a:latin typeface="Times New Roman" pitchFamily="18" charset="0"/>
                <a:cs typeface="Times New Roman" pitchFamily="18" charset="0"/>
              </a:rPr>
              <a:t>Chia sẻ (dự kiến): 5 phút </a:t>
            </a:r>
          </a:p>
          <a:p>
            <a:pPr marL="342900" indent="-342900" algn="thaiDist" eaLnBrk="1" fontAlgn="auto" hangingPunct="1">
              <a:lnSpc>
                <a:spcPct val="150000"/>
              </a:lnSpc>
              <a:spcBef>
                <a:spcPts val="0"/>
              </a:spcBef>
              <a:spcAft>
                <a:spcPts val="0"/>
              </a:spcAft>
              <a:buFont typeface="Arial" panose="020B0604020202020204" pitchFamily="34" charset="0"/>
              <a:buChar char="•"/>
              <a:defRPr/>
            </a:pPr>
            <a:r>
              <a:rPr lang="vi-VN" sz="2400" b="1" dirty="0">
                <a:latin typeface="Times New Roman" pitchFamily="18" charset="0"/>
                <a:cs typeface="Times New Roman" pitchFamily="18" charset="0"/>
              </a:rPr>
              <a:t>Phản biện và trao đổi: 10 phút </a:t>
            </a:r>
          </a:p>
        </p:txBody>
      </p:sp>
      <p:pic>
        <p:nvPicPr>
          <p:cNvPr id="6" name="Picture 5"/>
          <p:cNvPicPr>
            <a:picLocks noChangeAspect="1"/>
          </p:cNvPicPr>
          <p:nvPr/>
        </p:nvPicPr>
        <p:blipFill>
          <a:blip r:embed="rId2" cstate="print"/>
          <a:stretch>
            <a:fillRect/>
          </a:stretch>
        </p:blipFill>
        <p:spPr>
          <a:xfrm>
            <a:off x="6988689" y="205671"/>
            <a:ext cx="1813768" cy="3493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cstate="print"/>
          <a:stretch>
            <a:fillRect/>
          </a:stretch>
        </p:blipFill>
        <p:spPr>
          <a:xfrm>
            <a:off x="7128546" y="3082977"/>
            <a:ext cx="1813768" cy="3493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cstate="print"/>
          <a:stretch>
            <a:fillRect/>
          </a:stretch>
        </p:blipFill>
        <p:spPr>
          <a:xfrm>
            <a:off x="6035901" y="2407957"/>
            <a:ext cx="1813768" cy="3493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5" cstate="print"/>
          <a:stretch>
            <a:fillRect/>
          </a:stretch>
        </p:blipFill>
        <p:spPr>
          <a:xfrm>
            <a:off x="7197812" y="1246089"/>
            <a:ext cx="1821387" cy="3507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6" cstate="print"/>
          <a:stretch>
            <a:fillRect/>
          </a:stretch>
        </p:blipFill>
        <p:spPr>
          <a:xfrm>
            <a:off x="6185067" y="862359"/>
            <a:ext cx="1813768" cy="3493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87338" y="285750"/>
            <a:ext cx="392112" cy="6286500"/>
          </a:xfrm>
          <a:prstGeom prst="rect">
            <a:avLst/>
          </a:prstGeom>
          <a:noFill/>
          <a:ln>
            <a:solidFill>
              <a:srgbClr val="4F2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สี่เหลี่ยมผืนผ้า 2"/>
          <p:cNvSpPr/>
          <p:nvPr/>
        </p:nvSpPr>
        <p:spPr>
          <a:xfrm>
            <a:off x="8556625" y="285750"/>
            <a:ext cx="392113" cy="6286500"/>
          </a:xfrm>
          <a:prstGeom prst="rect">
            <a:avLst/>
          </a:prstGeom>
          <a:noFill/>
          <a:ln>
            <a:solidFill>
              <a:srgbClr val="4F2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4" name="ตัวเชื่อมต่อตรง 3"/>
          <p:cNvCxnSpPr>
            <a:cxnSpLocks/>
          </p:cNvCxnSpPr>
          <p:nvPr/>
        </p:nvCxnSpPr>
        <p:spPr>
          <a:xfrm>
            <a:off x="0" y="285750"/>
            <a:ext cx="9144000" cy="0"/>
          </a:xfrm>
          <a:prstGeom prst="line">
            <a:avLst/>
          </a:prstGeom>
          <a:ln>
            <a:solidFill>
              <a:srgbClr val="4F2C0E"/>
            </a:solidFill>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p:cNvCxnSpPr>
            <a:cxnSpLocks/>
          </p:cNvCxnSpPr>
          <p:nvPr/>
        </p:nvCxnSpPr>
        <p:spPr>
          <a:xfrm>
            <a:off x="679450" y="6572250"/>
            <a:ext cx="8004175" cy="0"/>
          </a:xfrm>
          <a:prstGeom prst="line">
            <a:avLst/>
          </a:prstGeom>
          <a:ln>
            <a:solidFill>
              <a:srgbClr val="4F2C0E"/>
            </a:solidFill>
          </a:ln>
        </p:spPr>
        <p:style>
          <a:lnRef idx="1">
            <a:schemeClr val="accent1"/>
          </a:lnRef>
          <a:fillRef idx="0">
            <a:schemeClr val="accent1"/>
          </a:fillRef>
          <a:effectRef idx="0">
            <a:schemeClr val="accent1"/>
          </a:effectRef>
          <a:fontRef idx="minor">
            <a:schemeClr val="tx1"/>
          </a:fontRef>
        </p:style>
      </p:cxnSp>
      <p:sp>
        <p:nvSpPr>
          <p:cNvPr id="414726" name="Rectangle 6"/>
          <p:cNvSpPr>
            <a:spLocks noChangeArrowheads="1"/>
          </p:cNvSpPr>
          <p:nvPr/>
        </p:nvSpPr>
        <p:spPr bwMode="auto">
          <a:xfrm>
            <a:off x="287338" y="428625"/>
            <a:ext cx="84645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7000"/>
              </a:lnSpc>
              <a:spcBef>
                <a:spcPct val="0"/>
              </a:spcBef>
              <a:buFontTx/>
              <a:buNone/>
            </a:pPr>
            <a:r>
              <a:rPr lang="vi-VN" altLang="en-US" sz="24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PHIẾU HỌC TẬP SỐ 2: NGUYỄN TRÃI – NHÀ NGOẠI GIAO, NHÀ HIỀN TRIẾT, NHÀ THƠ</a:t>
            </a:r>
          </a:p>
        </p:txBody>
      </p:sp>
      <p:graphicFrame>
        <p:nvGraphicFramePr>
          <p:cNvPr id="8" name="Table 7"/>
          <p:cNvGraphicFramePr>
            <a:graphicFrameLocks noGrp="1"/>
          </p:cNvGraphicFramePr>
          <p:nvPr/>
        </p:nvGraphicFramePr>
        <p:xfrm>
          <a:off x="679450" y="1481138"/>
          <a:ext cx="7877175" cy="5092700"/>
        </p:xfrm>
        <a:graphic>
          <a:graphicData uri="http://schemas.openxmlformats.org/drawingml/2006/table">
            <a:tbl>
              <a:tblPr/>
              <a:tblGrid>
                <a:gridCol w="5149850">
                  <a:extLst>
                    <a:ext uri="{9D8B030D-6E8A-4147-A177-3AD203B41FA5}">
                      <a16:colId xmlns:a16="http://schemas.microsoft.com/office/drawing/2014/main" val="20000"/>
                    </a:ext>
                  </a:extLst>
                </a:gridCol>
                <a:gridCol w="2727325">
                  <a:extLst>
                    <a:ext uri="{9D8B030D-6E8A-4147-A177-3AD203B41FA5}">
                      <a16:colId xmlns:a16="http://schemas.microsoft.com/office/drawing/2014/main" val="20001"/>
                    </a:ext>
                  </a:extLst>
                </a:gridCol>
              </a:tblGrid>
              <a:tr h="450850">
                <a:tc>
                  <a:txBody>
                    <a:bodyPr/>
                    <a:lstStyle/>
                    <a:p>
                      <a:pPr marL="1166813" marR="0" lvl="0" indent="0" algn="ctr" defTabSz="914400" rtl="0" eaLnBrk="1" fontAlgn="base" latinLnBrk="0" hangingPunct="1">
                        <a:lnSpc>
                          <a:spcPct val="107000"/>
                        </a:lnSpc>
                        <a:spcBef>
                          <a:spcPts val="175"/>
                        </a:spcBef>
                        <a:spcAft>
                          <a:spcPct val="0"/>
                        </a:spcAft>
                        <a:buClrTx/>
                        <a:buSzTx/>
                        <a:buFontTx/>
                        <a:buNone/>
                        <a:tabLst/>
                      </a:pPr>
                      <a:r>
                        <a:rPr kumimoji="0" lang="vi-VN" sz="2400" b="1" i="0" u="none" strike="noStrike" cap="none" normalizeH="0" baseline="0">
                          <a:ln>
                            <a:noFill/>
                          </a:ln>
                          <a:solidFill>
                            <a:srgbClr val="FFFFFF"/>
                          </a:solidFill>
                          <a:effectLst/>
                          <a:latin typeface="Times New Roman" pitchFamily="18" charset="0"/>
                          <a:cs typeface="Times New Roman" pitchFamily="18" charset="0"/>
                        </a:rPr>
                        <a:t>Câu hỏi</a:t>
                      </a:r>
                      <a:endParaRPr kumimoji="0" 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36363"/>
                    </a:solidFill>
                  </a:tcPr>
                </a:tc>
                <a:tc>
                  <a:txBody>
                    <a:bodyPr/>
                    <a:lstStyle/>
                    <a:p>
                      <a:pPr marL="835025" marR="0" lvl="0" indent="0" algn="ctr" defTabSz="914400" rtl="0" eaLnBrk="1" fontAlgn="base" latinLnBrk="0" hangingPunct="1">
                        <a:lnSpc>
                          <a:spcPct val="107000"/>
                        </a:lnSpc>
                        <a:spcBef>
                          <a:spcPts val="175"/>
                        </a:spcBef>
                        <a:spcAft>
                          <a:spcPct val="0"/>
                        </a:spcAft>
                        <a:buClrTx/>
                        <a:buSzTx/>
                        <a:buFontTx/>
                        <a:buNone/>
                        <a:tabLst/>
                      </a:pPr>
                      <a:r>
                        <a:rPr kumimoji="0" lang="vi-VN" sz="2400" b="1" i="0" u="none" strike="noStrike" cap="none" normalizeH="0" baseline="0">
                          <a:ln>
                            <a:noFill/>
                          </a:ln>
                          <a:solidFill>
                            <a:srgbClr val="FFFFFF"/>
                          </a:solidFill>
                          <a:effectLst/>
                          <a:latin typeface="Times New Roman" pitchFamily="18" charset="0"/>
                          <a:cs typeface="Times New Roman" pitchFamily="18" charset="0"/>
                        </a:rPr>
                        <a:t>Câu trả lời</a:t>
                      </a:r>
                      <a:endParaRPr kumimoji="0" 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36363"/>
                    </a:solidFill>
                  </a:tcPr>
                </a:tc>
                <a:extLst>
                  <a:ext uri="{0D108BD9-81ED-4DB2-BD59-A6C34878D82A}">
                    <a16:rowId xmlns:a16="http://schemas.microsoft.com/office/drawing/2014/main" val="10000"/>
                  </a:ext>
                </a:extLst>
              </a:tr>
              <a:tr h="1192213">
                <a:tc>
                  <a:txBody>
                    <a:bodyPr/>
                    <a:lstStyle/>
                    <a:p>
                      <a:pPr marL="49213" marR="0" lvl="0" indent="0" algn="just" defTabSz="914400" rtl="0" eaLnBrk="1" fontAlgn="base" latinLnBrk="0" hangingPunct="1">
                        <a:lnSpc>
                          <a:spcPct val="103000"/>
                        </a:lnSpc>
                        <a:spcBef>
                          <a:spcPts val="200"/>
                        </a:spcBef>
                        <a:spcAft>
                          <a:spcPct val="0"/>
                        </a:spcAft>
                        <a:buClrTx/>
                        <a:buSzTx/>
                        <a:buFontTx/>
                        <a:buNone/>
                        <a:tabLst/>
                      </a:pPr>
                      <a:r>
                        <a:rPr kumimoji="0" lang="vi-VN" sz="2400" b="0" i="0" u="none" strike="noStrike" cap="none" normalizeH="0" baseline="0">
                          <a:ln>
                            <a:noFill/>
                          </a:ln>
                          <a:solidFill>
                            <a:schemeClr val="tx1"/>
                          </a:solidFill>
                          <a:effectLst/>
                          <a:latin typeface="Times New Roman" pitchFamily="18" charset="0"/>
                          <a:cs typeface="Times New Roman" pitchFamily="18" charset="0"/>
                        </a:rPr>
                        <a:t>1. Theo em, chủ đề của VB và quan điểm của tác giả thể hiện tập trung ở câu văn nào trong bài?</a:t>
                      </a:r>
                      <a:endParaRPr kumimoji="0" 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DCDC"/>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vi-VN" sz="24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1"/>
                  </a:ext>
                </a:extLst>
              </a:tr>
              <a:tr h="1046163">
                <a:tc>
                  <a:txBody>
                    <a:bodyPr/>
                    <a:lstStyle/>
                    <a:p>
                      <a:pPr marL="49213" marR="0" lvl="0" indent="0" algn="just" defTabSz="914400" rtl="0" eaLnBrk="1" fontAlgn="base" latinLnBrk="0" hangingPunct="1">
                        <a:lnSpc>
                          <a:spcPct val="103000"/>
                        </a:lnSpc>
                        <a:spcBef>
                          <a:spcPts val="675"/>
                        </a:spcBef>
                        <a:spcAft>
                          <a:spcPct val="0"/>
                        </a:spcAft>
                        <a:buClrTx/>
                        <a:buSzTx/>
                        <a:buFontTx/>
                        <a:buNone/>
                        <a:tabLst/>
                      </a:pPr>
                      <a:r>
                        <a:rPr kumimoji="0" lang="vi-VN" sz="2400" b="0" i="0" u="none" strike="noStrike" cap="none" normalizeH="0" baseline="0">
                          <a:ln>
                            <a:noFill/>
                          </a:ln>
                          <a:solidFill>
                            <a:schemeClr val="tx1"/>
                          </a:solidFill>
                          <a:effectLst/>
                          <a:latin typeface="Times New Roman" pitchFamily="18" charset="0"/>
                          <a:cs typeface="Times New Roman" pitchFamily="18" charset="0"/>
                        </a:rPr>
                        <a:t>2. Chỉ ra mạch lập luận (hệ thống luận điểm) của VB (có thể sử dụng sơ đồ).</a:t>
                      </a:r>
                      <a:endParaRPr kumimoji="0" 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DCDC"/>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vi-VN" sz="24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2"/>
                  </a:ext>
                </a:extLst>
              </a:tr>
              <a:tr h="2403475">
                <a:tc>
                  <a:txBody>
                    <a:bodyPr/>
                    <a:lstStyle/>
                    <a:p>
                      <a:pPr marL="49213" marR="0" lvl="0" indent="0" algn="just" defTabSz="914400" rtl="0" eaLnBrk="1" fontAlgn="base" latinLnBrk="0" hangingPunct="1">
                        <a:lnSpc>
                          <a:spcPct val="103000"/>
                        </a:lnSpc>
                        <a:spcBef>
                          <a:spcPts val="413"/>
                        </a:spcBef>
                        <a:spcAft>
                          <a:spcPct val="0"/>
                        </a:spcAft>
                        <a:buClrTx/>
                        <a:buSzTx/>
                        <a:buFontTx/>
                        <a:buNone/>
                        <a:tabLst/>
                      </a:pPr>
                      <a:r>
                        <a:rPr kumimoji="0" lang="vi-VN" sz="2400" b="0" i="0" u="none" strike="noStrike" cap="none" normalizeH="0" baseline="0">
                          <a:ln>
                            <a:noFill/>
                          </a:ln>
                          <a:solidFill>
                            <a:schemeClr val="tx1"/>
                          </a:solidFill>
                          <a:effectLst/>
                          <a:latin typeface="Times New Roman" pitchFamily="18" charset="0"/>
                          <a:cs typeface="Times New Roman" pitchFamily="18" charset="0"/>
                        </a:rPr>
                        <a:t>3. Em hãy chỉ ra những yếu tố biểu cảm của VB. Những yếu tố biểu cảm đó có ý nghĩa gì? (Những yếu tố biểu cảm đó giúp người đọc hiểu thêm được điều gì về Nguyễn Trãi và về tình cảm của người viết với Nguyễn Trãi?).</a:t>
                      </a:r>
                      <a:endParaRPr kumimoji="0" 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DCDC"/>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vi-VN" sz="24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val="10003"/>
                  </a:ext>
                </a:extLst>
              </a:tr>
            </a:tbl>
          </a:graphicData>
        </a:graphic>
      </p:graphicFrame>
    </p:spTree>
  </p:cSld>
  <p:clrMapOvr>
    <a:masterClrMapping/>
  </p:clrMapOvr>
  <p:transition spd="slow" advTm="0">
    <p:wipe dir="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87338" y="285750"/>
            <a:ext cx="392112" cy="6286500"/>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สี่เหลี่ยมผืนผ้า 2"/>
          <p:cNvSpPr/>
          <p:nvPr/>
        </p:nvSpPr>
        <p:spPr>
          <a:xfrm>
            <a:off x="8556625" y="285750"/>
            <a:ext cx="392113" cy="6286500"/>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4" name="ตัวเชื่อมต่อตรง 3"/>
          <p:cNvCxnSpPr>
            <a:cxnSpLocks/>
          </p:cNvCxnSpPr>
          <p:nvPr/>
        </p:nvCxnSpPr>
        <p:spPr>
          <a:xfrm>
            <a:off x="0" y="285750"/>
            <a:ext cx="9144000"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p:cNvCxnSpPr>
            <a:cxnSpLocks/>
          </p:cNvCxnSpPr>
          <p:nvPr/>
        </p:nvCxnSpPr>
        <p:spPr>
          <a:xfrm>
            <a:off x="679450" y="6572250"/>
            <a:ext cx="8004175"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sp>
        <p:nvSpPr>
          <p:cNvPr id="8" name="กล่องข้อความ 7"/>
          <p:cNvSpPr txBox="1">
            <a:spLocks noChangeArrowheads="1"/>
          </p:cNvSpPr>
          <p:nvPr/>
        </p:nvSpPr>
        <p:spPr bwMode="auto">
          <a:xfrm rot="-5400000">
            <a:off x="-2835275" y="3228976"/>
            <a:ext cx="6543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a:solidFill>
                  <a:srgbClr val="0070C0"/>
                </a:solidFill>
                <a:latin typeface="Times New Roman" panose="02020603050405020304" pitchFamily="18" charset="0"/>
                <a:cs typeface="Times New Roman" panose="02020603050405020304" pitchFamily="18" charset="0"/>
              </a:rPr>
              <a:t>RUBIC ĐÁNH GIÁ THẢO LUẬN NHÓM</a:t>
            </a:r>
          </a:p>
        </p:txBody>
      </p:sp>
      <p:graphicFrame>
        <p:nvGraphicFramePr>
          <p:cNvPr id="6" name="Table 5"/>
          <p:cNvGraphicFramePr>
            <a:graphicFrameLocks noGrp="1"/>
          </p:cNvGraphicFramePr>
          <p:nvPr/>
        </p:nvGraphicFramePr>
        <p:xfrm>
          <a:off x="677863" y="173038"/>
          <a:ext cx="8269287" cy="7308850"/>
        </p:xfrm>
        <a:graphic>
          <a:graphicData uri="http://schemas.openxmlformats.org/drawingml/2006/table">
            <a:tbl>
              <a:tblPr firstRow="1" firstCol="1" bandRow="1">
                <a:tableStyleId>{00A15C55-8517-42AA-B614-E9B94910E393}</a:tableStyleId>
              </a:tblPr>
              <a:tblGrid>
                <a:gridCol w="911038">
                  <a:extLst>
                    <a:ext uri="{9D8B030D-6E8A-4147-A177-3AD203B41FA5}">
                      <a16:colId xmlns:a16="http://schemas.microsoft.com/office/drawing/2014/main" val="20000"/>
                    </a:ext>
                  </a:extLst>
                </a:gridCol>
                <a:gridCol w="2351241">
                  <a:extLst>
                    <a:ext uri="{9D8B030D-6E8A-4147-A177-3AD203B41FA5}">
                      <a16:colId xmlns:a16="http://schemas.microsoft.com/office/drawing/2014/main" val="20001"/>
                    </a:ext>
                  </a:extLst>
                </a:gridCol>
                <a:gridCol w="2296815">
                  <a:extLst>
                    <a:ext uri="{9D8B030D-6E8A-4147-A177-3AD203B41FA5}">
                      <a16:colId xmlns:a16="http://schemas.microsoft.com/office/drawing/2014/main" val="20002"/>
                    </a:ext>
                  </a:extLst>
                </a:gridCol>
                <a:gridCol w="2710194">
                  <a:extLst>
                    <a:ext uri="{9D8B030D-6E8A-4147-A177-3AD203B41FA5}">
                      <a16:colId xmlns:a16="http://schemas.microsoft.com/office/drawing/2014/main" val="20003"/>
                    </a:ext>
                  </a:extLst>
                </a:gridCol>
              </a:tblGrid>
              <a:tr h="640084">
                <a:tc>
                  <a:txBody>
                    <a:bodyPr/>
                    <a:lstStyle/>
                    <a:p>
                      <a:pPr algn="ctr">
                        <a:lnSpc>
                          <a:spcPct val="150000"/>
                        </a:lnSpc>
                        <a:spcAft>
                          <a:spcPts val="0"/>
                        </a:spcAft>
                      </a:pPr>
                      <a:r>
                        <a:rPr lang="en-US" sz="1400" dirty="0">
                          <a:effectLst/>
                          <a:latin typeface="Times New Roman" pitchFamily="18" charset="0"/>
                          <a:cs typeface="Times New Roman" pitchFamily="18" charset="0"/>
                        </a:rPr>
                        <a:t>TIÊU CHÍ</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ctr">
                        <a:lnSpc>
                          <a:spcPct val="150000"/>
                        </a:lnSpc>
                        <a:spcAft>
                          <a:spcPts val="0"/>
                        </a:spcAft>
                      </a:pPr>
                      <a:r>
                        <a:rPr lang="en-US" sz="1400">
                          <a:effectLst/>
                          <a:latin typeface="Times New Roman" pitchFamily="18" charset="0"/>
                          <a:cs typeface="Times New Roman" pitchFamily="18" charset="0"/>
                        </a:rPr>
                        <a:t>CẦN CỐ GẮNG</a:t>
                      </a:r>
                    </a:p>
                    <a:p>
                      <a:pPr algn="ctr">
                        <a:lnSpc>
                          <a:spcPct val="150000"/>
                        </a:lnSpc>
                        <a:spcAft>
                          <a:spcPts val="0"/>
                        </a:spcAft>
                      </a:pPr>
                      <a:r>
                        <a:rPr lang="en-US" sz="1400">
                          <a:effectLst/>
                          <a:latin typeface="Times New Roman" pitchFamily="18" charset="0"/>
                          <a:cs typeface="Times New Roman" pitchFamily="18" charset="0"/>
                        </a:rPr>
                        <a:t>(0 – 4 điểm)</a:t>
                      </a:r>
                      <a:endParaRPr lang="en-US" sz="140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ctr">
                        <a:lnSpc>
                          <a:spcPct val="150000"/>
                        </a:lnSpc>
                        <a:spcAft>
                          <a:spcPts val="0"/>
                        </a:spcAft>
                      </a:pPr>
                      <a:r>
                        <a:rPr lang="en-US" sz="1400" dirty="0">
                          <a:effectLst/>
                          <a:latin typeface="Times New Roman" pitchFamily="18" charset="0"/>
                          <a:cs typeface="Times New Roman" pitchFamily="18" charset="0"/>
                        </a:rPr>
                        <a:t>ĐÃ LÀM TỐT</a:t>
                      </a:r>
                    </a:p>
                    <a:p>
                      <a:pPr algn="ctr">
                        <a:lnSpc>
                          <a:spcPct val="150000"/>
                        </a:lnSpc>
                        <a:spcAft>
                          <a:spcPts val="0"/>
                        </a:spcAft>
                      </a:pPr>
                      <a:r>
                        <a:rPr lang="en-US" sz="1400" dirty="0">
                          <a:effectLst/>
                          <a:latin typeface="Times New Roman" pitchFamily="18" charset="0"/>
                          <a:cs typeface="Times New Roman" pitchFamily="18" charset="0"/>
                        </a:rPr>
                        <a:t>(5 – 7 điểm)</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ctr">
                        <a:lnSpc>
                          <a:spcPct val="150000"/>
                        </a:lnSpc>
                        <a:spcAft>
                          <a:spcPts val="0"/>
                        </a:spcAft>
                      </a:pPr>
                      <a:r>
                        <a:rPr lang="en-US" sz="1400">
                          <a:effectLst/>
                          <a:latin typeface="Times New Roman" pitchFamily="18" charset="0"/>
                          <a:cs typeface="Times New Roman" pitchFamily="18" charset="0"/>
                        </a:rPr>
                        <a:t>RẤT XUẤT SẮC</a:t>
                      </a:r>
                    </a:p>
                    <a:p>
                      <a:pPr algn="ctr">
                        <a:lnSpc>
                          <a:spcPct val="150000"/>
                        </a:lnSpc>
                        <a:spcAft>
                          <a:spcPts val="0"/>
                        </a:spcAft>
                      </a:pPr>
                      <a:r>
                        <a:rPr lang="en-US" sz="1400">
                          <a:effectLst/>
                          <a:latin typeface="Times New Roman" pitchFamily="18" charset="0"/>
                          <a:cs typeface="Times New Roman" pitchFamily="18" charset="0"/>
                        </a:rPr>
                        <a:t>(8 – 10 điểm)</a:t>
                      </a:r>
                      <a:endParaRPr lang="en-US" sz="1400">
                        <a:effectLst/>
                        <a:latin typeface="Times New Roman" pitchFamily="18" charset="0"/>
                        <a:ea typeface="Yu Mincho"/>
                        <a:cs typeface="Times New Roman" pitchFamily="18" charset="0"/>
                      </a:endParaRPr>
                    </a:p>
                  </a:txBody>
                  <a:tcPr marL="25969" marR="25969" marT="0" marB="0">
                    <a:solidFill>
                      <a:srgbClr val="CFBE92"/>
                    </a:solidFill>
                  </a:tcPr>
                </a:tc>
                <a:extLst>
                  <a:ext uri="{0D108BD9-81ED-4DB2-BD59-A6C34878D82A}">
                    <a16:rowId xmlns:a16="http://schemas.microsoft.com/office/drawing/2014/main" val="10000"/>
                  </a:ext>
                </a:extLst>
              </a:tr>
              <a:tr h="1868134">
                <a:tc>
                  <a:txBody>
                    <a:bodyPr/>
                    <a:lstStyle/>
                    <a:p>
                      <a:pPr algn="ctr">
                        <a:lnSpc>
                          <a:spcPct val="150000"/>
                        </a:lnSpc>
                        <a:spcAft>
                          <a:spcPts val="0"/>
                        </a:spcAft>
                      </a:pPr>
                      <a:r>
                        <a:rPr lang="en-US" sz="1400">
                          <a:effectLst/>
                          <a:latin typeface="Times New Roman" pitchFamily="18" charset="0"/>
                          <a:cs typeface="Times New Roman" pitchFamily="18" charset="0"/>
                        </a:rPr>
                        <a:t>Hình thức</a:t>
                      </a:r>
                    </a:p>
                    <a:p>
                      <a:pPr algn="ctr">
                        <a:lnSpc>
                          <a:spcPct val="150000"/>
                        </a:lnSpc>
                        <a:spcAft>
                          <a:spcPts val="0"/>
                        </a:spcAft>
                      </a:pPr>
                      <a:r>
                        <a:rPr lang="en-US" sz="1400">
                          <a:effectLst/>
                          <a:latin typeface="Times New Roman" pitchFamily="18" charset="0"/>
                          <a:cs typeface="Times New Roman" pitchFamily="18" charset="0"/>
                        </a:rPr>
                        <a:t>(2 điểm)</a:t>
                      </a:r>
                      <a:endParaRPr lang="en-US" sz="1400">
                        <a:effectLst/>
                        <a:latin typeface="Times New Roman" pitchFamily="18" charset="0"/>
                        <a:ea typeface="Yu Mincho"/>
                        <a:cs typeface="Times New Roman" pitchFamily="18" charset="0"/>
                      </a:endParaRPr>
                    </a:p>
                  </a:txBody>
                  <a:tcPr marL="25969" marR="25969" marT="0" marB="0" anchor="ctr">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0 điểm </a:t>
                      </a:r>
                    </a:p>
                    <a:p>
                      <a:pPr algn="just">
                        <a:lnSpc>
                          <a:spcPct val="150000"/>
                        </a:lnSpc>
                        <a:spcAft>
                          <a:spcPts val="0"/>
                        </a:spcAft>
                      </a:pPr>
                      <a:r>
                        <a:rPr lang="en-US" sz="1400" dirty="0">
                          <a:effectLst/>
                          <a:latin typeface="Times New Roman" pitchFamily="18" charset="0"/>
                          <a:cs typeface="Times New Roman" pitchFamily="18" charset="0"/>
                        </a:rPr>
                        <a:t>Bài </a:t>
                      </a:r>
                      <a:r>
                        <a:rPr lang="en-US" sz="1400" dirty="0" err="1">
                          <a:effectLst/>
                          <a:latin typeface="Times New Roman" pitchFamily="18" charset="0"/>
                          <a:cs typeface="Times New Roman" pitchFamily="18" charset="0"/>
                        </a:rPr>
                        <a:t>làm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còn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sơ</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sài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trình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bày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cẩu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thả</a:t>
                      </a:r>
                      <a:endParaRPr lang="en-US" sz="1400" dirty="0">
                        <a:effectLst/>
                        <a:latin typeface="Times New Roman" pitchFamily="18" charset="0"/>
                        <a:cs typeface="Times New Roman" pitchFamily="18" charset="0"/>
                      </a:endParaRPr>
                    </a:p>
                    <a:p>
                      <a:pPr algn="just">
                        <a:lnSpc>
                          <a:spcPct val="150000"/>
                        </a:lnSpc>
                        <a:spcAft>
                          <a:spcPts val="0"/>
                        </a:spcAft>
                      </a:pPr>
                      <a:r>
                        <a:rPr lang="en-US" sz="1400" dirty="0">
                          <a:effectLst/>
                          <a:latin typeface="Times New Roman" pitchFamily="18" charset="0"/>
                          <a:cs typeface="Times New Roman" pitchFamily="18" charset="0"/>
                        </a:rPr>
                        <a:t>Sai lỗi </a:t>
                      </a:r>
                      <a:r>
                        <a:rPr lang="en-US" sz="1400" dirty="0" err="1">
                          <a:effectLst/>
                          <a:latin typeface="Times New Roman" pitchFamily="18" charset="0"/>
                          <a:cs typeface="Times New Roman" pitchFamily="18" charset="0"/>
                        </a:rPr>
                        <a:t>chính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tả</a:t>
                      </a:r>
                      <a:r>
                        <a:rPr lang="en-US" sz="1400" dirty="0">
                          <a:effectLst/>
                          <a:latin typeface="Times New Roman" pitchFamily="18" charset="0"/>
                          <a:cs typeface="Times New Roman" pitchFamily="18" charset="0"/>
                        </a:rPr>
                        <a:t>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1 điểm</a:t>
                      </a:r>
                    </a:p>
                    <a:p>
                      <a:pPr algn="just">
                        <a:lnSpc>
                          <a:spcPct val="150000"/>
                        </a:lnSpc>
                        <a:spcAft>
                          <a:spcPts val="0"/>
                        </a:spcAft>
                      </a:pPr>
                      <a:r>
                        <a:rPr lang="en-US" sz="1400" dirty="0">
                          <a:effectLst/>
                          <a:latin typeface="Times New Roman" pitchFamily="18" charset="0"/>
                          <a:cs typeface="Times New Roman" pitchFamily="18" charset="0"/>
                        </a:rPr>
                        <a:t>Bài </a:t>
                      </a:r>
                      <a:r>
                        <a:rPr lang="en-US" sz="1400" dirty="0" err="1">
                          <a:effectLst/>
                          <a:latin typeface="Times New Roman" pitchFamily="18" charset="0"/>
                          <a:cs typeface="Times New Roman" pitchFamily="18" charset="0"/>
                        </a:rPr>
                        <a:t>làm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tương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đối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đẩy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đủ</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chỉn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chu</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Trình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bày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cẩn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thận</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a:effectLst/>
                          <a:latin typeface="Times New Roman" pitchFamily="18" charset="0"/>
                          <a:cs typeface="Times New Roman" pitchFamily="18" charset="0"/>
                        </a:rPr>
                        <a:t>Không có lỗi </a:t>
                      </a:r>
                      <a:r>
                        <a:rPr lang="en-US" sz="1400" dirty="0" err="1">
                          <a:effectLst/>
                          <a:latin typeface="Times New Roman" pitchFamily="18" charset="0"/>
                          <a:cs typeface="Times New Roman" pitchFamily="18" charset="0"/>
                        </a:rPr>
                        <a:t>chính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tả</a:t>
                      </a:r>
                      <a:r>
                        <a:rPr lang="en-US" sz="1400" dirty="0">
                          <a:effectLst/>
                          <a:latin typeface="Times New Roman" pitchFamily="18" charset="0"/>
                          <a:cs typeface="Times New Roman" pitchFamily="18" charset="0"/>
                        </a:rPr>
                        <a:t>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2 </a:t>
                      </a:r>
                      <a:r>
                        <a:rPr lang="en-US" sz="1400" dirty="0" err="1">
                          <a:effectLst/>
                          <a:latin typeface="Times New Roman" pitchFamily="18" charset="0"/>
                          <a:cs typeface="Times New Roman" pitchFamily="18" charset="0"/>
                        </a:rPr>
                        <a:t>điểm</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Bài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làm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tương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đối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đẩy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đủ</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chỉn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chu</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Trình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bày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cẩn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thận</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Không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có</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lỗi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chính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tả</a:t>
                      </a:r>
                      <a:endParaRPr lang="en-US" sz="1400" dirty="0">
                        <a:effectLst/>
                        <a:latin typeface="Times New Roman" pitchFamily="18" charset="0"/>
                        <a:cs typeface="Times New Roman" pitchFamily="18" charset="0"/>
                      </a:endParaRPr>
                    </a:p>
                    <a:p>
                      <a:pPr algn="just">
                        <a:lnSpc>
                          <a:spcPct val="150000"/>
                        </a:lnSpc>
                        <a:spcAft>
                          <a:spcPts val="0"/>
                        </a:spcAft>
                      </a:pPr>
                      <a:r>
                        <a:rPr lang="en-US" sz="1400" dirty="0" err="1">
                          <a:effectLst/>
                          <a:latin typeface="Times New Roman" pitchFamily="18" charset="0"/>
                          <a:cs typeface="Times New Roman" pitchFamily="18" charset="0"/>
                        </a:rPr>
                        <a:t>Có</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sự</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tạo</a:t>
                      </a:r>
                      <a:endParaRPr lang="en-US" sz="1400" dirty="0">
                        <a:effectLst/>
                        <a:latin typeface="Times New Roman" pitchFamily="18" charset="0"/>
                        <a:cs typeface="Times New Roman" pitchFamily="18" charset="0"/>
                      </a:endParaRPr>
                    </a:p>
                  </a:txBody>
                  <a:tcPr marL="25969" marR="25969" marT="0" marB="0">
                    <a:solidFill>
                      <a:srgbClr val="CFBE92"/>
                    </a:solidFill>
                  </a:tcPr>
                </a:tc>
                <a:extLst>
                  <a:ext uri="{0D108BD9-81ED-4DB2-BD59-A6C34878D82A}">
                    <a16:rowId xmlns:a16="http://schemas.microsoft.com/office/drawing/2014/main" val="10001"/>
                  </a:ext>
                </a:extLst>
              </a:tr>
              <a:tr h="2240295">
                <a:tc>
                  <a:txBody>
                    <a:bodyPr/>
                    <a:lstStyle/>
                    <a:p>
                      <a:pPr algn="ctr">
                        <a:lnSpc>
                          <a:spcPct val="150000"/>
                        </a:lnSpc>
                        <a:spcAft>
                          <a:spcPts val="0"/>
                        </a:spcAft>
                      </a:pPr>
                      <a:r>
                        <a:rPr lang="en-US" sz="1400">
                          <a:effectLst/>
                          <a:latin typeface="Times New Roman" pitchFamily="18" charset="0"/>
                          <a:cs typeface="Times New Roman" pitchFamily="18" charset="0"/>
                        </a:rPr>
                        <a:t>Nội dung</a:t>
                      </a:r>
                    </a:p>
                    <a:p>
                      <a:pPr algn="ctr">
                        <a:lnSpc>
                          <a:spcPct val="150000"/>
                        </a:lnSpc>
                        <a:spcAft>
                          <a:spcPts val="0"/>
                        </a:spcAft>
                      </a:pPr>
                      <a:r>
                        <a:rPr lang="en-US" sz="1400">
                          <a:effectLst/>
                          <a:latin typeface="Times New Roman" pitchFamily="18" charset="0"/>
                          <a:cs typeface="Times New Roman" pitchFamily="18" charset="0"/>
                        </a:rPr>
                        <a:t>(6 điểm)</a:t>
                      </a:r>
                      <a:endParaRPr lang="en-US" sz="1400">
                        <a:effectLst/>
                        <a:latin typeface="Times New Roman" pitchFamily="18" charset="0"/>
                        <a:ea typeface="Yu Mincho"/>
                        <a:cs typeface="Times New Roman" pitchFamily="18" charset="0"/>
                      </a:endParaRPr>
                    </a:p>
                  </a:txBody>
                  <a:tcPr marL="25969" marR="25969" marT="0" marB="0" anchor="ctr">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1 - 3 điểm</a:t>
                      </a:r>
                    </a:p>
                    <a:p>
                      <a:pPr algn="just">
                        <a:lnSpc>
                          <a:spcPct val="150000"/>
                        </a:lnSpc>
                        <a:spcAft>
                          <a:spcPts val="0"/>
                        </a:spcAft>
                      </a:pPr>
                      <a:r>
                        <a:rPr lang="en-US" sz="1400" dirty="0">
                          <a:effectLst/>
                          <a:latin typeface="Times New Roman" pitchFamily="18" charset="0"/>
                          <a:cs typeface="Times New Roman" pitchFamily="18" charset="0"/>
                        </a:rPr>
                        <a:t>Chưa </a:t>
                      </a: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lơi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đúng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câu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hỏi</a:t>
                      </a:r>
                      <a:r>
                        <a:rPr lang="en-US" sz="1400" dirty="0">
                          <a:effectLst/>
                          <a:latin typeface="Times New Roman" pitchFamily="18" charset="0"/>
                          <a:cs typeface="Times New Roman" pitchFamily="18" charset="0"/>
                        </a:rPr>
                        <a:t> trọng tâm </a:t>
                      </a:r>
                    </a:p>
                    <a:p>
                      <a:pPr algn="just">
                        <a:lnSpc>
                          <a:spcPct val="150000"/>
                        </a:lnSpc>
                        <a:spcAft>
                          <a:spcPts val="0"/>
                        </a:spcAft>
                      </a:pPr>
                      <a:r>
                        <a:rPr lang="en-US" sz="1400" dirty="0">
                          <a:effectLst/>
                          <a:latin typeface="Times New Roman" pitchFamily="18" charset="0"/>
                          <a:cs typeface="Times New Roman" pitchFamily="18" charset="0"/>
                        </a:rPr>
                        <a:t>Không </a:t>
                      </a: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lời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đủ</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hết</a:t>
                      </a:r>
                      <a:r>
                        <a:rPr lang="en-US" sz="1400" dirty="0">
                          <a:effectLst/>
                          <a:latin typeface="Times New Roman" pitchFamily="18" charset="0"/>
                          <a:cs typeface="Times New Roman" pitchFamily="18" charset="0"/>
                        </a:rPr>
                        <a:t> các </a:t>
                      </a:r>
                      <a:r>
                        <a:rPr lang="en-US" sz="1400" dirty="0" err="1">
                          <a:effectLst/>
                          <a:latin typeface="Times New Roman" pitchFamily="18" charset="0"/>
                          <a:cs typeface="Times New Roman" pitchFamily="18" charset="0"/>
                        </a:rPr>
                        <a:t>câu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hỏi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gợi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dẫn</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a:effectLst/>
                          <a:latin typeface="Times New Roman" pitchFamily="18" charset="0"/>
                          <a:cs typeface="Times New Roman" pitchFamily="18" charset="0"/>
                        </a:rPr>
                        <a:t>Nội dung </a:t>
                      </a:r>
                      <a:r>
                        <a:rPr lang="en-US" sz="1400" dirty="0" err="1">
                          <a:effectLst/>
                          <a:latin typeface="Times New Roman" pitchFamily="18" charset="0"/>
                          <a:cs typeface="Times New Roman" pitchFamily="18" charset="0"/>
                        </a:rPr>
                        <a:t>sơ</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sài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mới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dừng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lại</a:t>
                      </a:r>
                      <a:r>
                        <a:rPr lang="en-US" sz="1400" dirty="0">
                          <a:effectLst/>
                          <a:latin typeface="Times New Roman" pitchFamily="18" charset="0"/>
                          <a:cs typeface="Times New Roman" pitchFamily="18" charset="0"/>
                        </a:rPr>
                        <a:t> ở </a:t>
                      </a:r>
                      <a:r>
                        <a:rPr lang="en-US" sz="1400" dirty="0" err="1">
                          <a:effectLst/>
                          <a:latin typeface="Times New Roman" pitchFamily="18" charset="0"/>
                          <a:cs typeface="Times New Roman" pitchFamily="18" charset="0"/>
                        </a:rPr>
                        <a:t>mức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độ</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biết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và</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nhận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diện</a:t>
                      </a:r>
                      <a:r>
                        <a:rPr lang="en-US" sz="1400" dirty="0">
                          <a:effectLst/>
                          <a:latin typeface="Times New Roman" pitchFamily="18" charset="0"/>
                          <a:cs typeface="Times New Roman" pitchFamily="18" charset="0"/>
                        </a:rPr>
                        <a:t>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4 – 5 điểm </a:t>
                      </a:r>
                    </a:p>
                    <a:p>
                      <a:pPr algn="just">
                        <a:lnSpc>
                          <a:spcPct val="150000"/>
                        </a:lnSpc>
                        <a:spcAft>
                          <a:spcPts val="0"/>
                        </a:spcAft>
                      </a:pP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lời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tương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đối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đầy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đủ</a:t>
                      </a:r>
                      <a:r>
                        <a:rPr lang="en-US" sz="1400" dirty="0">
                          <a:effectLst/>
                          <a:latin typeface="Times New Roman" pitchFamily="18" charset="0"/>
                          <a:cs typeface="Times New Roman" pitchFamily="18" charset="0"/>
                        </a:rPr>
                        <a:t> các </a:t>
                      </a:r>
                      <a:r>
                        <a:rPr lang="en-US" sz="1400" dirty="0" err="1">
                          <a:effectLst/>
                          <a:latin typeface="Times New Roman" pitchFamily="18" charset="0"/>
                          <a:cs typeface="Times New Roman" pitchFamily="18" charset="0"/>
                        </a:rPr>
                        <a:t>câu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hỏi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gợi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dẫn</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lời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đúng</a:t>
                      </a:r>
                      <a:r>
                        <a:rPr lang="en-US" sz="1400" dirty="0">
                          <a:effectLst/>
                          <a:latin typeface="Times New Roman" pitchFamily="18" charset="0"/>
                          <a:cs typeface="Times New Roman" pitchFamily="18" charset="0"/>
                        </a:rPr>
                        <a:t> trọng tâm</a:t>
                      </a:r>
                    </a:p>
                    <a:p>
                      <a:pPr algn="just">
                        <a:lnSpc>
                          <a:spcPct val="150000"/>
                        </a:lnSpc>
                        <a:spcAft>
                          <a:spcPts val="0"/>
                        </a:spcAft>
                      </a:pPr>
                      <a:r>
                        <a:rPr lang="en-US" sz="1400" dirty="0">
                          <a:effectLst/>
                          <a:latin typeface="Times New Roman" pitchFamily="18" charset="0"/>
                          <a:cs typeface="Times New Roman" pitchFamily="18" charset="0"/>
                        </a:rPr>
                        <a:t>Có </a:t>
                      </a:r>
                      <a:r>
                        <a:rPr lang="en-US" sz="1400" dirty="0" err="1">
                          <a:effectLst/>
                          <a:latin typeface="Times New Roman" pitchFamily="18" charset="0"/>
                          <a:cs typeface="Times New Roman" pitchFamily="18" charset="0"/>
                        </a:rPr>
                        <a:t>ít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nhất</a:t>
                      </a:r>
                      <a:r>
                        <a:rPr lang="en-US" sz="1400" dirty="0">
                          <a:effectLst/>
                          <a:latin typeface="Times New Roman" pitchFamily="18" charset="0"/>
                          <a:cs typeface="Times New Roman" pitchFamily="18" charset="0"/>
                        </a:rPr>
                        <a:t> 1 – 2 ý </a:t>
                      </a:r>
                      <a:r>
                        <a:rPr lang="en-US" sz="1400" dirty="0" err="1">
                          <a:effectLst/>
                          <a:latin typeface="Times New Roman" pitchFamily="18" charset="0"/>
                          <a:cs typeface="Times New Roman" pitchFamily="18" charset="0"/>
                        </a:rPr>
                        <a:t>mở</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rộng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nâng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cao</a:t>
                      </a:r>
                      <a:r>
                        <a:rPr lang="en-US" sz="1400" dirty="0">
                          <a:effectLst/>
                          <a:latin typeface="Times New Roman" pitchFamily="18" charset="0"/>
                          <a:cs typeface="Times New Roman" pitchFamily="18" charset="0"/>
                        </a:rPr>
                        <a:t>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6 điểm</a:t>
                      </a:r>
                    </a:p>
                    <a:p>
                      <a:pPr algn="just">
                        <a:lnSpc>
                          <a:spcPct val="150000"/>
                        </a:lnSpc>
                        <a:spcAft>
                          <a:spcPts val="0"/>
                        </a:spcAft>
                      </a:pP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lời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tương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đối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đầy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đủ</a:t>
                      </a:r>
                      <a:r>
                        <a:rPr lang="en-US" sz="1400" dirty="0">
                          <a:effectLst/>
                          <a:latin typeface="Times New Roman" pitchFamily="18" charset="0"/>
                          <a:cs typeface="Times New Roman" pitchFamily="18" charset="0"/>
                        </a:rPr>
                        <a:t> các </a:t>
                      </a:r>
                      <a:r>
                        <a:rPr lang="en-US" sz="1400" dirty="0" err="1">
                          <a:effectLst/>
                          <a:latin typeface="Times New Roman" pitchFamily="18" charset="0"/>
                          <a:cs typeface="Times New Roman" pitchFamily="18" charset="0"/>
                        </a:rPr>
                        <a:t>câu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hỏi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gợi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dẫn</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lời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đúng</a:t>
                      </a:r>
                      <a:r>
                        <a:rPr lang="en-US" sz="1400" dirty="0">
                          <a:effectLst/>
                          <a:latin typeface="Times New Roman" pitchFamily="18" charset="0"/>
                          <a:cs typeface="Times New Roman" pitchFamily="18" charset="0"/>
                        </a:rPr>
                        <a:t> trọng tâm</a:t>
                      </a:r>
                    </a:p>
                    <a:p>
                      <a:pPr algn="just">
                        <a:lnSpc>
                          <a:spcPct val="150000"/>
                        </a:lnSpc>
                        <a:spcAft>
                          <a:spcPts val="0"/>
                        </a:spcAft>
                      </a:pPr>
                      <a:r>
                        <a:rPr lang="en-US" sz="1400" dirty="0">
                          <a:effectLst/>
                          <a:latin typeface="Times New Roman" pitchFamily="18" charset="0"/>
                          <a:cs typeface="Times New Roman" pitchFamily="18" charset="0"/>
                        </a:rPr>
                        <a:t>Có nhiều hơn 2 ý </a:t>
                      </a:r>
                      <a:r>
                        <a:rPr lang="en-US" sz="1400" dirty="0" err="1">
                          <a:effectLst/>
                          <a:latin typeface="Times New Roman" pitchFamily="18" charset="0"/>
                          <a:cs typeface="Times New Roman" pitchFamily="18" charset="0"/>
                        </a:rPr>
                        <a:t>mở</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rộng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nâng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cao</a:t>
                      </a:r>
                      <a:endParaRPr lang="en-US" sz="1400" dirty="0">
                        <a:effectLst/>
                        <a:latin typeface="Times New Roman" pitchFamily="18" charset="0"/>
                        <a:cs typeface="Times New Roman" pitchFamily="18" charset="0"/>
                      </a:endParaRPr>
                    </a:p>
                    <a:p>
                      <a:pPr algn="just">
                        <a:lnSpc>
                          <a:spcPct val="150000"/>
                        </a:lnSpc>
                        <a:spcAft>
                          <a:spcPts val="0"/>
                        </a:spcAft>
                      </a:pPr>
                      <a:r>
                        <a:rPr lang="en-US" sz="1400" dirty="0">
                          <a:effectLst/>
                          <a:latin typeface="Times New Roman" pitchFamily="18" charset="0"/>
                          <a:cs typeface="Times New Roman" pitchFamily="18" charset="0"/>
                        </a:rPr>
                        <a:t>Có sự </a:t>
                      </a:r>
                      <a:r>
                        <a:rPr lang="en-US" sz="1400" dirty="0" err="1">
                          <a:effectLst/>
                          <a:latin typeface="Times New Roman" pitchFamily="18" charset="0"/>
                          <a:cs typeface="Times New Roman" pitchFamily="18" charset="0"/>
                        </a:rPr>
                        <a:t>sáng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tạo</a:t>
                      </a:r>
                      <a:r>
                        <a:rPr lang="en-US" sz="1400" dirty="0">
                          <a:effectLst/>
                          <a:latin typeface="Times New Roman" pitchFamily="18" charset="0"/>
                          <a:cs typeface="Times New Roman" pitchFamily="18" charset="0"/>
                        </a:rPr>
                        <a:t>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extLst>
                  <a:ext uri="{0D108BD9-81ED-4DB2-BD59-A6C34878D82A}">
                    <a16:rowId xmlns:a16="http://schemas.microsoft.com/office/drawing/2014/main" val="10002"/>
                  </a:ext>
                </a:extLst>
              </a:tr>
              <a:tr h="1920253">
                <a:tc>
                  <a:txBody>
                    <a:bodyPr/>
                    <a:lstStyle/>
                    <a:p>
                      <a:pPr algn="ctr">
                        <a:lnSpc>
                          <a:spcPct val="150000"/>
                        </a:lnSpc>
                        <a:spcAft>
                          <a:spcPts val="0"/>
                        </a:spcAft>
                      </a:pPr>
                      <a:r>
                        <a:rPr lang="en-US" sz="1400">
                          <a:effectLst/>
                          <a:latin typeface="Times New Roman" pitchFamily="18" charset="0"/>
                          <a:cs typeface="Times New Roman" pitchFamily="18" charset="0"/>
                        </a:rPr>
                        <a:t>Hiệu quả nhóm</a:t>
                      </a:r>
                    </a:p>
                    <a:p>
                      <a:pPr algn="ctr">
                        <a:lnSpc>
                          <a:spcPct val="150000"/>
                        </a:lnSpc>
                        <a:spcAft>
                          <a:spcPts val="0"/>
                        </a:spcAft>
                      </a:pPr>
                      <a:r>
                        <a:rPr lang="en-US" sz="1400">
                          <a:effectLst/>
                          <a:latin typeface="Times New Roman" pitchFamily="18" charset="0"/>
                          <a:cs typeface="Times New Roman" pitchFamily="18" charset="0"/>
                        </a:rPr>
                        <a:t>(2 điểm)</a:t>
                      </a:r>
                      <a:endParaRPr lang="en-US" sz="1400">
                        <a:effectLst/>
                        <a:latin typeface="Times New Roman" pitchFamily="18" charset="0"/>
                        <a:ea typeface="Yu Mincho"/>
                        <a:cs typeface="Times New Roman" pitchFamily="18" charset="0"/>
                      </a:endParaRPr>
                    </a:p>
                  </a:txBody>
                  <a:tcPr marL="25969" marR="25969" marT="0" marB="0" anchor="ctr">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0 điểm </a:t>
                      </a:r>
                    </a:p>
                    <a:p>
                      <a:pPr algn="just">
                        <a:lnSpc>
                          <a:spcPct val="150000"/>
                        </a:lnSpc>
                        <a:spcAft>
                          <a:spcPts val="0"/>
                        </a:spcAft>
                      </a:pPr>
                      <a:r>
                        <a:rPr lang="en-US" sz="1400" dirty="0">
                          <a:effectLst/>
                          <a:latin typeface="Times New Roman" pitchFamily="18" charset="0"/>
                          <a:cs typeface="Times New Roman" pitchFamily="18" charset="0"/>
                        </a:rPr>
                        <a:t>Các thành viên chưa </a:t>
                      </a:r>
                      <a:r>
                        <a:rPr lang="en-US" sz="1400" dirty="0" err="1">
                          <a:effectLst/>
                          <a:latin typeface="Times New Roman" pitchFamily="18" charset="0"/>
                          <a:cs typeface="Times New Roman" pitchFamily="18" charset="0"/>
                        </a:rPr>
                        <a:t>gắn</a:t>
                      </a:r>
                      <a:r>
                        <a:rPr lang="en-US" sz="1400" dirty="0">
                          <a:effectLst/>
                          <a:latin typeface="Times New Roman" pitchFamily="18" charset="0"/>
                          <a:cs typeface="Times New Roman" pitchFamily="18" charset="0"/>
                        </a:rPr>
                        <a:t> kết </a:t>
                      </a:r>
                      <a:r>
                        <a:rPr lang="en-US" sz="1400" dirty="0" err="1">
                          <a:effectLst/>
                          <a:latin typeface="Times New Roman" pitchFamily="18" charset="0"/>
                          <a:cs typeface="Times New Roman" pitchFamily="18" charset="0"/>
                        </a:rPr>
                        <a:t>chặt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chẽ</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Vẫn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còn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trên</a:t>
                      </a:r>
                      <a:r>
                        <a:rPr lang="en-US" sz="1400" dirty="0">
                          <a:effectLst/>
                          <a:latin typeface="Times New Roman" pitchFamily="18" charset="0"/>
                          <a:cs typeface="Times New Roman" pitchFamily="18" charset="0"/>
                        </a:rPr>
                        <a:t> 2 thành viên không tham </a:t>
                      </a:r>
                      <a:r>
                        <a:rPr lang="en-US" sz="1400" dirty="0" err="1">
                          <a:effectLst/>
                          <a:latin typeface="Times New Roman" pitchFamily="18" charset="0"/>
                          <a:cs typeface="Times New Roman" pitchFamily="18" charset="0"/>
                        </a:rPr>
                        <a:t>gia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hoạt</a:t>
                      </a:r>
                      <a:r>
                        <a:rPr lang="en-US" sz="1400" dirty="0">
                          <a:effectLst/>
                          <a:latin typeface="Times New Roman" pitchFamily="18" charset="0"/>
                          <a:cs typeface="Times New Roman" pitchFamily="18" charset="0"/>
                        </a:rPr>
                        <a:t> động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1 điểm </a:t>
                      </a:r>
                    </a:p>
                    <a:p>
                      <a:pPr algn="just">
                        <a:lnSpc>
                          <a:spcPct val="150000"/>
                        </a:lnSpc>
                        <a:spcAft>
                          <a:spcPts val="0"/>
                        </a:spcAft>
                      </a:pPr>
                      <a:r>
                        <a:rPr lang="en-US" sz="1400" dirty="0" err="1">
                          <a:effectLst/>
                          <a:latin typeface="Times New Roman" pitchFamily="18" charset="0"/>
                          <a:cs typeface="Times New Roman" pitchFamily="18" charset="0"/>
                        </a:rPr>
                        <a:t>Hoạt</a:t>
                      </a:r>
                      <a:r>
                        <a:rPr lang="en-US" sz="1400" dirty="0">
                          <a:effectLst/>
                          <a:latin typeface="Times New Roman" pitchFamily="18" charset="0"/>
                          <a:cs typeface="Times New Roman" pitchFamily="18" charset="0"/>
                        </a:rPr>
                        <a:t> động </a:t>
                      </a:r>
                      <a:r>
                        <a:rPr lang="en-US" sz="1400" dirty="0" err="1">
                          <a:effectLst/>
                          <a:latin typeface="Times New Roman" pitchFamily="18" charset="0"/>
                          <a:cs typeface="Times New Roman" pitchFamily="18" charset="0"/>
                        </a:rPr>
                        <a:t>tương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đối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gắn</a:t>
                      </a:r>
                      <a:r>
                        <a:rPr lang="en-US" sz="1400" dirty="0">
                          <a:effectLst/>
                          <a:latin typeface="Times New Roman" pitchFamily="18" charset="0"/>
                          <a:cs typeface="Times New Roman" pitchFamily="18" charset="0"/>
                        </a:rPr>
                        <a:t> kết, có </a:t>
                      </a:r>
                      <a:r>
                        <a:rPr lang="en-US" sz="1400" dirty="0" err="1">
                          <a:effectLst/>
                          <a:latin typeface="Times New Roman" pitchFamily="18" charset="0"/>
                          <a:cs typeface="Times New Roman" pitchFamily="18" charset="0"/>
                        </a:rPr>
                        <a:t>tranh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luận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nhưng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vẫn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đến</a:t>
                      </a:r>
                      <a:r>
                        <a:rPr lang="en-US" sz="1400" dirty="0">
                          <a:effectLst/>
                          <a:latin typeface="Times New Roman" pitchFamily="18" charset="0"/>
                          <a:cs typeface="Times New Roman" pitchFamily="18" charset="0"/>
                        </a:rPr>
                        <a:t> thông </a:t>
                      </a:r>
                      <a:r>
                        <a:rPr lang="en-US" sz="1400" dirty="0" err="1">
                          <a:effectLst/>
                          <a:latin typeface="Times New Roman" pitchFamily="18" charset="0"/>
                          <a:cs typeface="Times New Roman" pitchFamily="18" charset="0"/>
                        </a:rPr>
                        <a:t>nhát</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Vẫn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còn</a:t>
                      </a:r>
                      <a:r>
                        <a:rPr lang="en-US" sz="1400" dirty="0">
                          <a:effectLst/>
                          <a:latin typeface="Times New Roman" pitchFamily="18" charset="0"/>
                          <a:cs typeface="Times New Roman" pitchFamily="18" charset="0"/>
                        </a:rPr>
                        <a:t> 1 thành viên không tham </a:t>
                      </a:r>
                      <a:r>
                        <a:rPr lang="en-US" sz="1400" dirty="0" err="1">
                          <a:effectLst/>
                          <a:latin typeface="Times New Roman" pitchFamily="18" charset="0"/>
                          <a:cs typeface="Times New Roman" pitchFamily="18" charset="0"/>
                        </a:rPr>
                        <a:t>gia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hoạt</a:t>
                      </a:r>
                      <a:r>
                        <a:rPr lang="en-US" sz="1400" dirty="0">
                          <a:effectLst/>
                          <a:latin typeface="Times New Roman" pitchFamily="18" charset="0"/>
                          <a:cs typeface="Times New Roman" pitchFamily="18" charset="0"/>
                        </a:rPr>
                        <a:t> động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2 </a:t>
                      </a:r>
                      <a:r>
                        <a:rPr lang="en-US" sz="1400" dirty="0" err="1">
                          <a:effectLst/>
                          <a:latin typeface="Times New Roman" pitchFamily="18" charset="0"/>
                          <a:cs typeface="Times New Roman" pitchFamily="18" charset="0"/>
                        </a:rPr>
                        <a:t>điểm</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Hoạt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động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gắn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kết</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Có</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sự</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đồng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thuận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và</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nhiều</a:t>
                      </a:r>
                      <a:r>
                        <a:rPr lang="en-US" sz="1400" dirty="0">
                          <a:effectLst/>
                          <a:latin typeface="Times New Roman" pitchFamily="18" charset="0"/>
                          <a:cs typeface="Times New Roman" pitchFamily="18" charset="0"/>
                        </a:rPr>
                        <a:t> ý </a:t>
                      </a:r>
                      <a:r>
                        <a:rPr lang="en-US" sz="1400" dirty="0" err="1">
                          <a:effectLst/>
                          <a:latin typeface="Times New Roman" pitchFamily="18" charset="0"/>
                          <a:cs typeface="Times New Roman" pitchFamily="18" charset="0"/>
                        </a:rPr>
                        <a:t>tưởng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khác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biệt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tạo</a:t>
                      </a:r>
                      <a:r>
                        <a:rPr lang="en-US" sz="1400" dirty="0">
                          <a:effectLst/>
                          <a:latin typeface="Times New Roman" pitchFamily="18" charset="0"/>
                          <a:cs typeface="Times New Roman" pitchFamily="18" charset="0"/>
                        </a:rPr>
                        <a:t> </a:t>
                      </a:r>
                    </a:p>
                    <a:p>
                      <a:pPr algn="just">
                        <a:lnSpc>
                          <a:spcPct val="150000"/>
                        </a:lnSpc>
                        <a:spcAft>
                          <a:spcPts val="0"/>
                        </a:spcAft>
                      </a:pPr>
                      <a:r>
                        <a:rPr lang="en-US" sz="1400" dirty="0" err="1">
                          <a:effectLst/>
                          <a:latin typeface="Times New Roman" pitchFamily="18" charset="0"/>
                          <a:cs typeface="Times New Roman" pitchFamily="18" charset="0"/>
                        </a:rPr>
                        <a:t>Toàn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bộ</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thành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viên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đều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tham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gia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hoạt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động</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extLst>
                  <a:ext uri="{0D108BD9-81ED-4DB2-BD59-A6C34878D82A}">
                    <a16:rowId xmlns:a16="http://schemas.microsoft.com/office/drawing/2014/main" val="10003"/>
                  </a:ext>
                </a:extLst>
              </a:tr>
              <a:tr h="320042">
                <a:tc>
                  <a:txBody>
                    <a:bodyPr/>
                    <a:lstStyle/>
                    <a:p>
                      <a:pPr algn="just">
                        <a:lnSpc>
                          <a:spcPct val="150000"/>
                        </a:lnSpc>
                        <a:spcAft>
                          <a:spcPts val="0"/>
                        </a:spcAft>
                      </a:pPr>
                      <a:r>
                        <a:rPr lang="en-US" sz="1400">
                          <a:effectLst/>
                          <a:latin typeface="Times New Roman" pitchFamily="18" charset="0"/>
                          <a:cs typeface="Times New Roman" pitchFamily="18" charset="0"/>
                        </a:rPr>
                        <a:t>Điểm </a:t>
                      </a:r>
                      <a:endParaRPr lang="en-US" sz="140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a:effectLst/>
                          <a:latin typeface="Times New Roman" pitchFamily="18" charset="0"/>
                          <a:cs typeface="Times New Roman" pitchFamily="18" charset="0"/>
                        </a:rPr>
                        <a:t> </a:t>
                      </a:r>
                      <a:endParaRPr lang="en-US" sz="140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a:effectLst/>
                          <a:latin typeface="Times New Roman" pitchFamily="18" charset="0"/>
                          <a:cs typeface="Times New Roman" pitchFamily="18" charset="0"/>
                        </a:rPr>
                        <a:t> </a:t>
                      </a:r>
                      <a:endParaRPr lang="en-US" sz="1400">
                        <a:effectLst/>
                        <a:latin typeface="Times New Roman" pitchFamily="18" charset="0"/>
                        <a:ea typeface="Yu Mincho"/>
                        <a:cs typeface="Times New Roman" pitchFamily="18" charset="0"/>
                      </a:endParaRPr>
                    </a:p>
                  </a:txBody>
                  <a:tcPr marL="25969" marR="25969" marT="0" marB="0">
                    <a:solidFill>
                      <a:srgbClr val="CFBE92"/>
                    </a:solidFill>
                  </a:tcPr>
                </a:tc>
                <a:tc>
                  <a:txBody>
                    <a:bodyPr/>
                    <a:lstStyle/>
                    <a:p>
                      <a:pPr algn="just">
                        <a:lnSpc>
                          <a:spcPct val="150000"/>
                        </a:lnSpc>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extLst>
                  <a:ext uri="{0D108BD9-81ED-4DB2-BD59-A6C34878D82A}">
                    <a16:rowId xmlns:a16="http://schemas.microsoft.com/office/drawing/2014/main" val="10004"/>
                  </a:ext>
                </a:extLst>
              </a:tr>
              <a:tr h="320042">
                <a:tc>
                  <a:txBody>
                    <a:bodyPr/>
                    <a:lstStyle/>
                    <a:p>
                      <a:pPr algn="just">
                        <a:lnSpc>
                          <a:spcPct val="150000"/>
                        </a:lnSpc>
                        <a:spcAft>
                          <a:spcPts val="0"/>
                        </a:spcAft>
                      </a:pPr>
                      <a:r>
                        <a:rPr lang="en-US" sz="1400">
                          <a:effectLst/>
                          <a:latin typeface="Times New Roman" pitchFamily="18" charset="0"/>
                          <a:cs typeface="Times New Roman" pitchFamily="18" charset="0"/>
                        </a:rPr>
                        <a:t>TỔNG </a:t>
                      </a:r>
                      <a:endParaRPr lang="en-US" sz="1400">
                        <a:effectLst/>
                        <a:latin typeface="Times New Roman" pitchFamily="18" charset="0"/>
                        <a:ea typeface="Yu Mincho"/>
                        <a:cs typeface="Times New Roman" pitchFamily="18" charset="0"/>
                      </a:endParaRPr>
                    </a:p>
                  </a:txBody>
                  <a:tcPr marL="25969" marR="25969" marT="0" marB="0">
                    <a:solidFill>
                      <a:srgbClr val="CFBE92"/>
                    </a:solidFill>
                  </a:tcPr>
                </a:tc>
                <a:tc gridSpan="3">
                  <a:txBody>
                    <a:bodyPr/>
                    <a:lstStyle/>
                    <a:p>
                      <a:pPr algn="just">
                        <a:lnSpc>
                          <a:spcPct val="150000"/>
                        </a:lnSpc>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Yu Mincho"/>
                        <a:cs typeface="Times New Roman" pitchFamily="18" charset="0"/>
                      </a:endParaRPr>
                    </a:p>
                  </a:txBody>
                  <a:tcPr marL="25969" marR="25969" marT="0" marB="0">
                    <a:solidFill>
                      <a:srgbClr val="CFBE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87338" y="285750"/>
            <a:ext cx="392112" cy="6286500"/>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Times New Roman" pitchFamily="18" charset="0"/>
              <a:cs typeface="Times New Roman" pitchFamily="18" charset="0"/>
            </a:endParaRPr>
          </a:p>
        </p:txBody>
      </p:sp>
      <p:sp>
        <p:nvSpPr>
          <p:cNvPr id="3" name="สี่เหลี่ยมผืนผ้า 2"/>
          <p:cNvSpPr/>
          <p:nvPr/>
        </p:nvSpPr>
        <p:spPr>
          <a:xfrm>
            <a:off x="8556625" y="285750"/>
            <a:ext cx="392113" cy="6286500"/>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Times New Roman" pitchFamily="18" charset="0"/>
              <a:cs typeface="Times New Roman" pitchFamily="18" charset="0"/>
            </a:endParaRPr>
          </a:p>
        </p:txBody>
      </p:sp>
      <p:cxnSp>
        <p:nvCxnSpPr>
          <p:cNvPr id="4" name="ตัวเชื่อมต่อตรง 3"/>
          <p:cNvCxnSpPr>
            <a:cxnSpLocks/>
          </p:cNvCxnSpPr>
          <p:nvPr/>
        </p:nvCxnSpPr>
        <p:spPr>
          <a:xfrm>
            <a:off x="0" y="285750"/>
            <a:ext cx="9144000"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p:cNvCxnSpPr>
            <a:cxnSpLocks/>
          </p:cNvCxnSpPr>
          <p:nvPr/>
        </p:nvCxnSpPr>
        <p:spPr>
          <a:xfrm>
            <a:off x="679450" y="6572250"/>
            <a:ext cx="8004175"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sp>
        <p:nvSpPr>
          <p:cNvPr id="8" name="กล่องข้อความ 7"/>
          <p:cNvSpPr txBox="1">
            <a:spLocks noChangeArrowheads="1"/>
          </p:cNvSpPr>
          <p:nvPr/>
        </p:nvSpPr>
        <p:spPr bwMode="auto">
          <a:xfrm>
            <a:off x="679450" y="404813"/>
            <a:ext cx="4522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vi-VN" altLang="en-US" sz="4000" b="1">
                <a:solidFill>
                  <a:srgbClr val="0070C0"/>
                </a:solidFill>
                <a:latin typeface="Times New Roman" panose="02020603050405020304" pitchFamily="18" charset="0"/>
                <a:cs typeface="Times New Roman" panose="02020603050405020304" pitchFamily="18" charset="0"/>
              </a:rPr>
              <a:t>Chủ đề của văn bản</a:t>
            </a:r>
            <a:endParaRPr lang="en-US" altLang="en-US" sz="4000" b="1">
              <a:solidFill>
                <a:srgbClr val="0070C0"/>
              </a:solidFill>
              <a:latin typeface="Times New Roman" panose="02020603050405020304" pitchFamily="18" charset="0"/>
              <a:cs typeface="Times New Roman" panose="02020603050405020304" pitchFamily="18" charset="0"/>
            </a:endParaRPr>
          </a:p>
        </p:txBody>
      </p:sp>
      <p:sp>
        <p:nvSpPr>
          <p:cNvPr id="9" name="กล่องข้อความ 8"/>
          <p:cNvSpPr txBox="1">
            <a:spLocks noChangeArrowheads="1"/>
          </p:cNvSpPr>
          <p:nvPr/>
        </p:nvSpPr>
        <p:spPr bwMode="auto">
          <a:xfrm>
            <a:off x="754063" y="1093788"/>
            <a:ext cx="4116387"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thaiDist" eaLnBrk="1" hangingPunct="1">
              <a:lnSpc>
                <a:spcPct val="150000"/>
              </a:lnSpc>
              <a:spcBef>
                <a:spcPct val="0"/>
              </a:spcBef>
              <a:buFontTx/>
              <a:buNone/>
            </a:pPr>
            <a:r>
              <a:rPr lang="vi-VN" altLang="en-US" sz="3600">
                <a:latin typeface="Times New Roman" panose="02020603050405020304" pitchFamily="18" charset="0"/>
                <a:cs typeface="Times New Roman" panose="02020603050405020304" pitchFamily="18" charset="0"/>
              </a:rPr>
              <a:t> ( “Tiếng nói của ông (...) tiếng nói của một nhà yêu nước vĩ đại, da diết trong lòng Tổ quốc mình”).</a:t>
            </a:r>
            <a:endParaRPr lang="en-US" altLang="en-US" sz="3600">
              <a:latin typeface="Times New Roman" panose="02020603050405020304" pitchFamily="18" charset="0"/>
              <a:cs typeface="Times New Roman" panose="02020603050405020304" pitchFamily="18" charset="0"/>
            </a:endParaRPr>
          </a:p>
        </p:txBody>
      </p:sp>
      <p:pic>
        <p:nvPicPr>
          <p:cNvPr id="416776" name="Picture 2" descr="C:\Users\Dell\Videos\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0" y="285750"/>
            <a:ext cx="3551238"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87338" y="285750"/>
            <a:ext cx="392112" cy="6286500"/>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Times New Roman" pitchFamily="18" charset="0"/>
              <a:cs typeface="Times New Roman" pitchFamily="18" charset="0"/>
            </a:endParaRPr>
          </a:p>
        </p:txBody>
      </p:sp>
      <p:sp>
        <p:nvSpPr>
          <p:cNvPr id="3" name="สี่เหลี่ยมผืนผ้า 2"/>
          <p:cNvSpPr/>
          <p:nvPr/>
        </p:nvSpPr>
        <p:spPr>
          <a:xfrm>
            <a:off x="8556625" y="285750"/>
            <a:ext cx="392113" cy="6286500"/>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Times New Roman" pitchFamily="18" charset="0"/>
              <a:cs typeface="Times New Roman" pitchFamily="18" charset="0"/>
            </a:endParaRPr>
          </a:p>
        </p:txBody>
      </p:sp>
      <p:cxnSp>
        <p:nvCxnSpPr>
          <p:cNvPr id="4" name="ตัวเชื่อมต่อตรง 3"/>
          <p:cNvCxnSpPr>
            <a:cxnSpLocks/>
          </p:cNvCxnSpPr>
          <p:nvPr/>
        </p:nvCxnSpPr>
        <p:spPr>
          <a:xfrm>
            <a:off x="0" y="285750"/>
            <a:ext cx="9144000"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p:cNvCxnSpPr>
            <a:cxnSpLocks/>
          </p:cNvCxnSpPr>
          <p:nvPr/>
        </p:nvCxnSpPr>
        <p:spPr>
          <a:xfrm>
            <a:off x="679450" y="6572250"/>
            <a:ext cx="8004175"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sp>
        <p:nvSpPr>
          <p:cNvPr id="10" name="กล่องข้อความ 9"/>
          <p:cNvSpPr txBox="1">
            <a:spLocks noChangeArrowheads="1"/>
          </p:cNvSpPr>
          <p:nvPr/>
        </p:nvSpPr>
        <p:spPr bwMode="auto">
          <a:xfrm>
            <a:off x="669925" y="422275"/>
            <a:ext cx="7853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vi-VN" altLang="en-US" sz="3600" b="1">
                <a:solidFill>
                  <a:srgbClr val="0070C0"/>
                </a:solidFill>
                <a:latin typeface="Times New Roman" panose="02020603050405020304" pitchFamily="18" charset="0"/>
                <a:cs typeface="Times New Roman" panose="02020603050405020304" pitchFamily="18" charset="0"/>
              </a:rPr>
              <a:t>Mạch lập luận của văn bản</a:t>
            </a:r>
            <a:endParaRPr lang="en-US" altLang="en-US" sz="3600" b="1">
              <a:solidFill>
                <a:srgbClr val="0070C0"/>
              </a:solidFill>
              <a:latin typeface="Times New Roman" panose="02020603050405020304" pitchFamily="18" charset="0"/>
              <a:cs typeface="Times New Roman" panose="02020603050405020304" pitchFamily="18" charset="0"/>
            </a:endParaRPr>
          </a:p>
        </p:txBody>
      </p:sp>
      <p:pic>
        <p:nvPicPr>
          <p:cNvPr id="7" name="รูปภาพ 6"/>
          <p:cNvPicPr>
            <a:picLocks noChangeAspect="1"/>
          </p:cNvPicPr>
          <p:nvPr/>
        </p:nvPicPr>
        <p:blipFill rotWithShape="1">
          <a:blip r:embed="rId2" cstate="print"/>
          <a:srcRect t="7834" b="7834"/>
          <a:stretch/>
        </p:blipFill>
        <p:spPr>
          <a:xfrm>
            <a:off x="889792" y="1248066"/>
            <a:ext cx="398816" cy="7976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รูปภาพ 8"/>
          <p:cNvPicPr>
            <a:picLocks noChangeAspect="1"/>
          </p:cNvPicPr>
          <p:nvPr/>
        </p:nvPicPr>
        <p:blipFill rotWithShape="1">
          <a:blip r:embed="rId3" cstate="print"/>
          <a:srcRect t="7813" b="7813"/>
          <a:stretch/>
        </p:blipFill>
        <p:spPr>
          <a:xfrm>
            <a:off x="901444" y="3067504"/>
            <a:ext cx="435157" cy="8703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TextBox 18"/>
          <p:cNvSpPr txBox="1">
            <a:spLocks noChangeArrowheads="1"/>
          </p:cNvSpPr>
          <p:nvPr/>
        </p:nvSpPr>
        <p:spPr bwMode="auto">
          <a:xfrm>
            <a:off x="1409700" y="1385888"/>
            <a:ext cx="17192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b="1">
                <a:latin typeface="Times New Roman" panose="02020603050405020304" pitchFamily="18" charset="0"/>
                <a:cs typeface="Times New Roman" panose="02020603050405020304" pitchFamily="18" charset="0"/>
              </a:rPr>
              <a:t>Trước </a:t>
            </a:r>
            <a:r>
              <a:rPr lang="en-US" altLang="en-US" b="1">
                <a:latin typeface="Times New Roman" panose="02020603050405020304" pitchFamily="18" charset="0"/>
                <a:cs typeface="Times New Roman" panose="02020603050405020304" pitchFamily="18" charset="0"/>
              </a:rPr>
              <a:t>tiên</a:t>
            </a:r>
          </a:p>
        </p:txBody>
      </p:sp>
      <p:sp>
        <p:nvSpPr>
          <p:cNvPr id="20" name="TextBox 19"/>
          <p:cNvSpPr txBox="1">
            <a:spLocks noChangeArrowheads="1"/>
          </p:cNvSpPr>
          <p:nvPr/>
        </p:nvSpPr>
        <p:spPr bwMode="auto">
          <a:xfrm>
            <a:off x="1409700" y="3167063"/>
            <a:ext cx="11922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Sau đó</a:t>
            </a:r>
          </a:p>
        </p:txBody>
      </p:sp>
      <p:sp>
        <p:nvSpPr>
          <p:cNvPr id="23" name="Rectangle 22"/>
          <p:cNvSpPr>
            <a:spLocks noChangeArrowheads="1"/>
          </p:cNvSpPr>
          <p:nvPr/>
        </p:nvSpPr>
        <p:spPr bwMode="auto">
          <a:xfrm>
            <a:off x="2700338" y="1076325"/>
            <a:ext cx="577215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800"/>
              </a:spcAft>
              <a:buFontTx/>
              <a:buNone/>
            </a:pPr>
            <a:r>
              <a:rPr lang="en-US" altLang="en-US">
                <a:latin typeface="Times New Roman" panose="02020603050405020304" pitchFamily="18" charset="0"/>
                <a:cs typeface="Times New Roman" panose="02020603050405020304" pitchFamily="18" charset="0"/>
              </a:rPr>
              <a:t>T</a:t>
            </a:r>
            <a:r>
              <a:rPr lang="vi-VN" altLang="en-US">
                <a:latin typeface="Times New Roman" panose="02020603050405020304" pitchFamily="18" charset="0"/>
                <a:cs typeface="Times New Roman" panose="02020603050405020304" pitchFamily="18" charset="0"/>
              </a:rPr>
              <a:t>ác giả đề cập đến Quân trung từ mệnh tập, tập văn chính luận của Nguyễn Trãi.</a:t>
            </a:r>
            <a:endParaRPr lang="en-US" altLang="en-US">
              <a:latin typeface="Times New Roman" panose="02020603050405020304" pitchFamily="18" charset="0"/>
              <a:ea typeface="Yu Mincho"/>
              <a:cs typeface="Times New Roman" panose="02020603050405020304" pitchFamily="18" charset="0"/>
            </a:endParaRPr>
          </a:p>
        </p:txBody>
      </p:sp>
      <p:sp>
        <p:nvSpPr>
          <p:cNvPr id="6" name="Rectangle 5"/>
          <p:cNvSpPr>
            <a:spLocks noChangeArrowheads="1"/>
          </p:cNvSpPr>
          <p:nvPr/>
        </p:nvSpPr>
        <p:spPr bwMode="auto">
          <a:xfrm>
            <a:off x="679450" y="4144963"/>
            <a:ext cx="784383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800"/>
              </a:spcAft>
              <a:buFontTx/>
              <a:buNone/>
            </a:pPr>
            <a:r>
              <a:rPr lang="en-US" altLang="en-US" b="1">
                <a:latin typeface="Times New Roman" panose="02020603050405020304" pitchFamily="18" charset="0"/>
                <a:cs typeface="Times New Roman" panose="02020603050405020304" pitchFamily="18" charset="0"/>
              </a:rPr>
              <a:t>            </a:t>
            </a:r>
            <a:r>
              <a:rPr lang="vi-VN" altLang="en-US" b="1">
                <a:latin typeface="Times New Roman" panose="02020603050405020304" pitchFamily="18" charset="0"/>
                <a:cs typeface="Times New Roman" panose="02020603050405020304" pitchFamily="18" charset="0"/>
              </a:rPr>
              <a:t>Tác giả đã chứng minh được luận điểm quan trọng nhất : nhà ngoại giao, nhà hiền triết, nhà thơ đã hòa quyện chặt chẽ nơi con người một lòng ưu ái với đất nước, nhân dân.</a:t>
            </a:r>
            <a:endParaRPr lang="en-US" altLang="en-US" sz="2000" b="1">
              <a:latin typeface="Times New Roman" panose="02020603050405020304" pitchFamily="18" charset="0"/>
              <a:ea typeface="Yu Mincho"/>
              <a:cs typeface="Times New Roman" panose="02020603050405020304" pitchFamily="18" charset="0"/>
            </a:endParaRPr>
          </a:p>
        </p:txBody>
      </p:sp>
      <p:sp>
        <p:nvSpPr>
          <p:cNvPr id="11" name="Rectangle 10"/>
          <p:cNvSpPr>
            <a:spLocks noChangeArrowheads="1"/>
          </p:cNvSpPr>
          <p:nvPr/>
        </p:nvSpPr>
        <p:spPr bwMode="auto">
          <a:xfrm>
            <a:off x="2241550" y="2873375"/>
            <a:ext cx="640715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800"/>
              </a:spcAft>
              <a:buFontTx/>
              <a:buNone/>
            </a:pPr>
            <a:r>
              <a:rPr lang="en-US" altLang="en-US">
                <a:latin typeface="Times New Roman" panose="02020603050405020304" pitchFamily="18" charset="0"/>
                <a:cs typeface="Times New Roman" panose="02020603050405020304" pitchFamily="18" charset="0"/>
              </a:rPr>
              <a:t>T</a:t>
            </a:r>
            <a:r>
              <a:rPr lang="vi-VN" altLang="en-US">
                <a:latin typeface="Times New Roman" panose="02020603050405020304" pitchFamily="18" charset="0"/>
                <a:cs typeface="Times New Roman" panose="02020603050405020304" pitchFamily="18" charset="0"/>
              </a:rPr>
              <a:t>ác giả bình luận về thơ Nguyễn Trãi, những bài thơ vừa thể hiện trí tuệ sáng suốt</a:t>
            </a:r>
            <a:endParaRPr lang="en-US" altLang="en-US">
              <a:latin typeface="Times New Roman" panose="02020603050405020304" pitchFamily="18" charset="0"/>
              <a:cs typeface="Times New Roman" panose="02020603050405020304" pitchFamily="18" charset="0"/>
            </a:endParaRPr>
          </a:p>
        </p:txBody>
      </p:sp>
      <p:sp>
        <p:nvSpPr>
          <p:cNvPr id="8" name="Right Arrow 7"/>
          <p:cNvSpPr/>
          <p:nvPr/>
        </p:nvSpPr>
        <p:spPr>
          <a:xfrm>
            <a:off x="790575" y="4230688"/>
            <a:ext cx="655638" cy="682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nodeType="click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Effect transition="in" filter="barn(inVertical)">
                                      <p:cBhvr>
                                        <p:cTn id="5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P spid="23" grpId="0"/>
      <p:bldP spid="11" grpId="0"/>
      <p:bldP spid="8"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ดาว: 4 แฉก 13"/>
          <p:cNvSpPr/>
          <p:nvPr/>
        </p:nvSpPr>
        <p:spPr>
          <a:xfrm>
            <a:off x="4324350" y="5549900"/>
            <a:ext cx="392113" cy="523875"/>
          </a:xfrm>
          <a:prstGeom prst="star4">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endParaRPr>
          </a:p>
        </p:txBody>
      </p:sp>
      <p:sp>
        <p:nvSpPr>
          <p:cNvPr id="15" name="วงรี 14"/>
          <p:cNvSpPr/>
          <p:nvPr/>
        </p:nvSpPr>
        <p:spPr>
          <a:xfrm>
            <a:off x="4248150" y="5775325"/>
            <a:ext cx="69850" cy="93663"/>
          </a:xfrm>
          <a:prstGeom prst="ellipse">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endParaRPr>
          </a:p>
        </p:txBody>
      </p:sp>
      <p:sp>
        <p:nvSpPr>
          <p:cNvPr id="16" name="วงรี 15"/>
          <p:cNvSpPr/>
          <p:nvPr/>
        </p:nvSpPr>
        <p:spPr>
          <a:xfrm>
            <a:off x="4722813" y="5775325"/>
            <a:ext cx="71437" cy="93663"/>
          </a:xfrm>
          <a:prstGeom prst="ellipse">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endParaRPr>
          </a:p>
        </p:txBody>
      </p:sp>
      <p:sp>
        <p:nvSpPr>
          <p:cNvPr id="418821" name="Rectangle 2"/>
          <p:cNvSpPr>
            <a:spLocks noChangeArrowheads="1"/>
          </p:cNvSpPr>
          <p:nvPr/>
        </p:nvSpPr>
        <p:spPr bwMode="auto">
          <a:xfrm>
            <a:off x="839788" y="153988"/>
            <a:ext cx="7716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vi-VN" altLang="en-US" sz="3600" b="1">
                <a:solidFill>
                  <a:srgbClr val="000000"/>
                </a:solidFill>
                <a:latin typeface="Times New Roman" panose="02020603050405020304" pitchFamily="18" charset="0"/>
                <a:ea typeface="SimSun" panose="02010600030101010101" pitchFamily="2" charset="-122"/>
              </a:rPr>
              <a:t>Những yếu tố biểu cảm của văn bản</a:t>
            </a:r>
            <a:endParaRPr lang="en-US" altLang="en-US" sz="3600">
              <a:solidFill>
                <a:srgbClr val="000000"/>
              </a:solidFill>
              <a:ea typeface="SimSun" panose="02010600030101010101" pitchFamily="2" charset="-122"/>
            </a:endParaRPr>
          </a:p>
        </p:txBody>
      </p:sp>
      <p:sp>
        <p:nvSpPr>
          <p:cNvPr id="5" name="Right Arrow 4"/>
          <p:cNvSpPr/>
          <p:nvPr/>
        </p:nvSpPr>
        <p:spPr>
          <a:xfrm>
            <a:off x="679450" y="2200275"/>
            <a:ext cx="3459163" cy="27717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5400" b="1" dirty="0">
                <a:solidFill>
                  <a:srgbClr val="FF0000"/>
                </a:solidFill>
                <a:latin typeface="Times New Roman" pitchFamily="18" charset="0"/>
                <a:cs typeface="Times New Roman" pitchFamily="18" charset="0"/>
              </a:rPr>
              <a:t>ẨN DỤ</a:t>
            </a:r>
          </a:p>
        </p:txBody>
      </p:sp>
      <p:sp>
        <p:nvSpPr>
          <p:cNvPr id="7" name="Left Arrow 6"/>
          <p:cNvSpPr/>
          <p:nvPr/>
        </p:nvSpPr>
        <p:spPr>
          <a:xfrm>
            <a:off x="4770438" y="2243138"/>
            <a:ext cx="3786187" cy="280035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FF0000"/>
                </a:solidFill>
                <a:latin typeface="Times New Roman" pitchFamily="18" charset="0"/>
                <a:cs typeface="Times New Roman" pitchFamily="18" charset="0"/>
              </a:rPr>
              <a:t>HÌNH ẢNH TƯỢNG HÌNH</a:t>
            </a:r>
          </a:p>
        </p:txBody>
      </p:sp>
      <p:sp>
        <p:nvSpPr>
          <p:cNvPr id="9" name="Up Arrow 8"/>
          <p:cNvSpPr/>
          <p:nvPr/>
        </p:nvSpPr>
        <p:spPr>
          <a:xfrm>
            <a:off x="3165475" y="3694113"/>
            <a:ext cx="2586038" cy="2830512"/>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FF0000"/>
                </a:solidFill>
                <a:latin typeface="Times New Roman" pitchFamily="18" charset="0"/>
                <a:cs typeface="Times New Roman" pitchFamily="18" charset="0"/>
              </a:rPr>
              <a:t>ĐỘNG TỪ</a:t>
            </a:r>
          </a:p>
        </p:txBody>
      </p:sp>
      <p:sp>
        <p:nvSpPr>
          <p:cNvPr id="10" name="Down Arrow 9"/>
          <p:cNvSpPr/>
          <p:nvPr/>
        </p:nvSpPr>
        <p:spPr>
          <a:xfrm>
            <a:off x="3165475" y="800100"/>
            <a:ext cx="2614613" cy="263366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FF0000"/>
                </a:solidFill>
                <a:latin typeface="Times New Roman" pitchFamily="18" charset="0"/>
                <a:cs typeface="Times New Roman" pitchFamily="18" charset="0"/>
              </a:rPr>
              <a:t>TÍNH TỪ</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28850" y="520700"/>
            <a:ext cx="41084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7000"/>
              </a:lnSpc>
              <a:spcBef>
                <a:spcPct val="0"/>
              </a:spcBef>
              <a:buFontTx/>
              <a:buNone/>
            </a:pPr>
            <a:r>
              <a:rPr lang="vi-VN" altLang="en-US" sz="3600" b="1">
                <a:solidFill>
                  <a:srgbClr val="0070C0"/>
                </a:solidFill>
                <a:latin typeface="Times New Roman" panose="02020603050405020304" pitchFamily="18" charset="0"/>
                <a:ea typeface="SimSun" panose="02010600030101010101" pitchFamily="2" charset="-122"/>
                <a:cs typeface="Times New Roman" panose="02020603050405020304" pitchFamily="18" charset="0"/>
              </a:rPr>
              <a:t>Ý nghĩa của bài viết</a:t>
            </a:r>
            <a:endParaRPr lang="en-US" altLang="en-US" sz="3600">
              <a:solidFill>
                <a:srgbClr val="0070C0"/>
              </a:solidFill>
              <a:ea typeface="Calibri" panose="020F0502020204030204" pitchFamily="34" charset="0"/>
              <a:cs typeface="Times New Roman" panose="02020603050405020304" pitchFamily="18" charset="0"/>
            </a:endParaRPr>
          </a:p>
        </p:txBody>
      </p:sp>
      <p:sp>
        <p:nvSpPr>
          <p:cNvPr id="5" name="Rounded Rectangle 4"/>
          <p:cNvSpPr/>
          <p:nvPr/>
        </p:nvSpPr>
        <p:spPr>
          <a:xfrm>
            <a:off x="1044575" y="1355725"/>
            <a:ext cx="7218363" cy="4527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vi-VN" sz="3200" dirty="0">
                <a:solidFill>
                  <a:prstClr val="black"/>
                </a:solidFill>
                <a:latin typeface="Times New Roman" pitchFamily="18" charset="0"/>
                <a:cs typeface="Times New Roman" pitchFamily="18" charset="0"/>
              </a:rPr>
              <a:t>Bài viết ca ngợi và tôn vinh Nguyễn Trãi với tư cách là một đại biểu ưu tú của dân tộc Việt Nam, cũng đồng thời là “một thành viên kiệt xuất của cộng đồng loài người”. Sự nghiệp văn chương của ông cho thấy ông vừa là nhà ngoại giao, nhà hiền triết, vừa là nhà thơ luôn dành trọn tình yêu cho đất nước, nhân dân.</a:t>
            </a:r>
            <a:endParaRPr lang="en-US" sz="3200" dirty="0">
              <a:solidFill>
                <a:prstClr val="black"/>
              </a:solidFill>
              <a:latin typeface="Times New Roman" pitchFamily="18" charset="0"/>
              <a:cs typeface="Times New Roman" pitchFamily="18" charset="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314" name="组合 1"/>
          <p:cNvGrpSpPr>
            <a:grpSpLocks/>
          </p:cNvGrpSpPr>
          <p:nvPr/>
        </p:nvGrpSpPr>
        <p:grpSpPr bwMode="auto">
          <a:xfrm>
            <a:off x="144463" y="477838"/>
            <a:ext cx="8855075" cy="0"/>
            <a:chOff x="192881" y="477441"/>
            <a:chExt cx="11806238" cy="0"/>
          </a:xfrm>
        </p:grpSpPr>
        <p:cxnSp>
          <p:nvCxnSpPr>
            <p:cNvPr id="4" name="直接连接符 3"/>
            <p:cNvCxnSpPr/>
            <p:nvPr/>
          </p:nvCxnSpPr>
          <p:spPr>
            <a:xfrm>
              <a:off x="192881" y="477441"/>
              <a:ext cx="4823667" cy="0"/>
            </a:xfrm>
            <a:prstGeom prst="line">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175451" y="477441"/>
              <a:ext cx="4823668" cy="0"/>
            </a:xfrm>
            <a:prstGeom prst="line">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grpSp>
        <p:nvGrpSpPr>
          <p:cNvPr id="14" name="组合 13"/>
          <p:cNvGrpSpPr>
            <a:grpSpLocks/>
          </p:cNvGrpSpPr>
          <p:nvPr/>
        </p:nvGrpSpPr>
        <p:grpSpPr bwMode="auto">
          <a:xfrm>
            <a:off x="2095500" y="1608138"/>
            <a:ext cx="1512888" cy="3986212"/>
            <a:chOff x="4858159" y="1363057"/>
            <a:chExt cx="2447515" cy="3985115"/>
          </a:xfrm>
        </p:grpSpPr>
        <p:cxnSp>
          <p:nvCxnSpPr>
            <p:cNvPr id="315423" name="直接连接符 14"/>
            <p:cNvCxnSpPr>
              <a:cxnSpLocks noChangeShapeType="1"/>
            </p:cNvCxnSpPr>
            <p:nvPr/>
          </p:nvCxnSpPr>
          <p:spPr bwMode="auto">
            <a:xfrm>
              <a:off x="4858159" y="1363057"/>
              <a:ext cx="1756663" cy="0"/>
            </a:xfrm>
            <a:prstGeom prst="line">
              <a:avLst/>
            </a:prstGeom>
            <a:ln>
              <a:headEnd/>
              <a:tailEnd/>
            </a:ln>
          </p:spPr>
          <p:style>
            <a:lnRef idx="2">
              <a:schemeClr val="accent2"/>
            </a:lnRef>
            <a:fillRef idx="0">
              <a:schemeClr val="accent2"/>
            </a:fillRef>
            <a:effectRef idx="1">
              <a:schemeClr val="accent2"/>
            </a:effectRef>
            <a:fontRef idx="minor">
              <a:schemeClr val="tx1"/>
            </a:fontRef>
          </p:style>
        </p:cxnSp>
        <p:cxnSp>
          <p:nvCxnSpPr>
            <p:cNvPr id="315424" name="直接连接符 15"/>
            <p:cNvCxnSpPr>
              <a:cxnSpLocks noChangeShapeType="1"/>
            </p:cNvCxnSpPr>
            <p:nvPr/>
          </p:nvCxnSpPr>
          <p:spPr bwMode="auto">
            <a:xfrm>
              <a:off x="5549011" y="2732692"/>
              <a:ext cx="1756663" cy="0"/>
            </a:xfrm>
            <a:prstGeom prst="line">
              <a:avLst/>
            </a:prstGeom>
            <a:ln>
              <a:headEnd/>
              <a:tailEnd/>
            </a:ln>
          </p:spPr>
          <p:style>
            <a:lnRef idx="2">
              <a:schemeClr val="accent2"/>
            </a:lnRef>
            <a:fillRef idx="0">
              <a:schemeClr val="accent2"/>
            </a:fillRef>
            <a:effectRef idx="1">
              <a:schemeClr val="accent2"/>
            </a:effectRef>
            <a:fontRef idx="minor">
              <a:schemeClr val="tx1"/>
            </a:fontRef>
          </p:style>
        </p:cxnSp>
        <p:cxnSp>
          <p:nvCxnSpPr>
            <p:cNvPr id="315425" name="直接连接符 16"/>
            <p:cNvCxnSpPr>
              <a:cxnSpLocks noChangeShapeType="1"/>
            </p:cNvCxnSpPr>
            <p:nvPr/>
          </p:nvCxnSpPr>
          <p:spPr bwMode="auto">
            <a:xfrm>
              <a:off x="5549011" y="4126133"/>
              <a:ext cx="1756663" cy="0"/>
            </a:xfrm>
            <a:prstGeom prst="line">
              <a:avLst/>
            </a:prstGeom>
            <a:ln>
              <a:headEnd/>
              <a:tailEnd/>
            </a:ln>
          </p:spPr>
          <p:style>
            <a:lnRef idx="2">
              <a:schemeClr val="accent2"/>
            </a:lnRef>
            <a:fillRef idx="0">
              <a:schemeClr val="accent2"/>
            </a:fillRef>
            <a:effectRef idx="1">
              <a:schemeClr val="accent2"/>
            </a:effectRef>
            <a:fontRef idx="minor">
              <a:schemeClr val="tx1"/>
            </a:fontRef>
          </p:style>
        </p:cxnSp>
        <p:cxnSp>
          <p:nvCxnSpPr>
            <p:cNvPr id="315426" name="直接连接符 17"/>
            <p:cNvCxnSpPr>
              <a:cxnSpLocks noChangeShapeType="1"/>
            </p:cNvCxnSpPr>
            <p:nvPr/>
          </p:nvCxnSpPr>
          <p:spPr bwMode="auto">
            <a:xfrm>
              <a:off x="4878705" y="5348172"/>
              <a:ext cx="1756663" cy="0"/>
            </a:xfrm>
            <a:prstGeom prst="line">
              <a:avLst/>
            </a:prstGeom>
            <a:ln>
              <a:headEnd/>
              <a:tailEnd/>
            </a:ln>
          </p:spPr>
          <p:style>
            <a:lnRef idx="2">
              <a:schemeClr val="accent2"/>
            </a:lnRef>
            <a:fillRef idx="0">
              <a:schemeClr val="accent2"/>
            </a:fillRef>
            <a:effectRef idx="1">
              <a:schemeClr val="accent2"/>
            </a:effectRef>
            <a:fontRef idx="minor">
              <a:schemeClr val="tx1"/>
            </a:fontRef>
          </p:style>
        </p:cxnSp>
      </p:grpSp>
      <p:grpSp>
        <p:nvGrpSpPr>
          <p:cNvPr id="19" name="组合 18"/>
          <p:cNvGrpSpPr>
            <a:grpSpLocks/>
          </p:cNvGrpSpPr>
          <p:nvPr/>
        </p:nvGrpSpPr>
        <p:grpSpPr bwMode="auto">
          <a:xfrm>
            <a:off x="1485900" y="1169988"/>
            <a:ext cx="620713" cy="828675"/>
            <a:chOff x="4995862" y="923926"/>
            <a:chExt cx="828676" cy="828674"/>
          </a:xfrm>
        </p:grpSpPr>
        <p:sp>
          <p:nvSpPr>
            <p:cNvPr id="20" name="椭圆 19"/>
            <p:cNvSpPr/>
            <p:nvPr/>
          </p:nvSpPr>
          <p:spPr>
            <a:xfrm>
              <a:off x="4995862" y="923926"/>
              <a:ext cx="828676" cy="828674"/>
            </a:xfrm>
            <a:prstGeom prst="ellipse">
              <a:avLst/>
            </a:prstGeom>
            <a:gradFill>
              <a:gsLst>
                <a:gs pos="0">
                  <a:srgbClr val="FFFFFF"/>
                </a:gs>
                <a:gs pos="51000">
                  <a:srgbClr val="FFFFFF">
                    <a:lumMod val="95000"/>
                  </a:srgbClr>
                </a:gs>
                <a:gs pos="100000">
                  <a:srgbClr val="FFFFFF">
                    <a:lumMod val="75000"/>
                  </a:srgbClr>
                </a:gs>
              </a:gsLst>
              <a:lin ang="18900000" scaled="0"/>
            </a:gradFill>
            <a:ln w="38100" cap="flat" cmpd="sng" algn="ctr">
              <a:gradFill>
                <a:gsLst>
                  <a:gs pos="0">
                    <a:srgbClr val="FFFFFF">
                      <a:lumMod val="95000"/>
                    </a:srgbClr>
                  </a:gs>
                  <a:gs pos="100000">
                    <a:srgbClr val="FFFFFF">
                      <a:lumMod val="85000"/>
                    </a:srgbClr>
                  </a:gs>
                </a:gsLst>
                <a:lin ang="5400000" scaled="1"/>
              </a:gradFill>
              <a:prstDash val="solid"/>
              <a:miter lim="800000"/>
            </a:ln>
            <a:effectLst>
              <a:outerShdw blurRad="317500" dist="152400" dir="8100000" algn="tr" rotWithShape="0">
                <a:prstClr val="black">
                  <a:alpha val="53000"/>
                </a:prstClr>
              </a:outerShdw>
            </a:effectLst>
          </p:spPr>
          <p:txBody>
            <a:bodyPr anchor="ctr"/>
            <a:lstStyle/>
            <a:p>
              <a:pPr algn="ctr" eaLnBrk="1" hangingPunct="1">
                <a:defRPr/>
              </a:pPr>
              <a:endParaRPr lang="zh-CN" altLang="en-US" kern="0">
                <a:latin typeface="Times New Roman" pitchFamily="18" charset="0"/>
                <a:cs typeface="Times New Roman" pitchFamily="18" charset="0"/>
              </a:endParaRPr>
            </a:p>
          </p:txBody>
        </p:sp>
        <p:sp>
          <p:nvSpPr>
            <p:cNvPr id="23" name="文本框 22"/>
            <p:cNvSpPr txBox="1"/>
            <p:nvPr/>
          </p:nvSpPr>
          <p:spPr>
            <a:xfrm>
              <a:off x="5081482" y="1152030"/>
              <a:ext cx="657432" cy="461664"/>
            </a:xfrm>
            <a:prstGeom prst="rect">
              <a:avLst/>
            </a:prstGeom>
            <a:noFill/>
          </p:spPr>
          <p:txBody>
            <a:bodyPr wrap="none">
              <a:spAutoFit/>
              <a:scene3d>
                <a:camera prst="orthographicFront"/>
                <a:lightRig rig="threePt" dir="t"/>
              </a:scene3d>
              <a:sp3d contourW="12700"/>
            </a:bodyPr>
            <a:lstStyle>
              <a:defPPr>
                <a:defRPr lang="zh-CN"/>
              </a:defPPr>
              <a:lvl1pPr algn="ctr">
                <a:defRPr sz="3200">
                  <a:solidFill>
                    <a:schemeClr val="accent2"/>
                  </a:solidFill>
                </a:defRPr>
              </a:lvl1pPr>
            </a:lstStyle>
            <a:p>
              <a:pPr eaLnBrk="1" fontAlgn="auto" hangingPunct="1">
                <a:spcBef>
                  <a:spcPts val="0"/>
                </a:spcBef>
                <a:spcAft>
                  <a:spcPts val="0"/>
                </a:spcAft>
                <a:defRPr/>
              </a:pPr>
              <a:r>
                <a:rPr lang="en-US" altLang="zh-CN" sz="2400" b="1" kern="0" dirty="0">
                  <a:solidFill>
                    <a:schemeClr val="tx1"/>
                  </a:solidFill>
                  <a:latin typeface="Times New Roman" pitchFamily="18" charset="0"/>
                  <a:cs typeface="Times New Roman" pitchFamily="18" charset="0"/>
                </a:rPr>
                <a:t>01</a:t>
              </a:r>
              <a:endParaRPr lang="zh-CN" altLang="en-US" sz="2400" b="1" kern="0" dirty="0">
                <a:solidFill>
                  <a:schemeClr val="tx1"/>
                </a:solidFill>
                <a:latin typeface="Times New Roman" pitchFamily="18" charset="0"/>
                <a:cs typeface="Times New Roman" pitchFamily="18" charset="0"/>
              </a:endParaRPr>
            </a:p>
          </p:txBody>
        </p:sp>
      </p:grpSp>
      <p:grpSp>
        <p:nvGrpSpPr>
          <p:cNvPr id="24" name="组合 23"/>
          <p:cNvGrpSpPr>
            <a:grpSpLocks/>
          </p:cNvGrpSpPr>
          <p:nvPr/>
        </p:nvGrpSpPr>
        <p:grpSpPr bwMode="auto">
          <a:xfrm>
            <a:off x="1485900" y="5180013"/>
            <a:ext cx="620713" cy="828675"/>
            <a:chOff x="4995862" y="5105401"/>
            <a:chExt cx="828676" cy="828674"/>
          </a:xfrm>
        </p:grpSpPr>
        <p:sp>
          <p:nvSpPr>
            <p:cNvPr id="25" name="椭圆 24"/>
            <p:cNvSpPr/>
            <p:nvPr/>
          </p:nvSpPr>
          <p:spPr>
            <a:xfrm>
              <a:off x="4995862" y="5105401"/>
              <a:ext cx="828676" cy="828674"/>
            </a:xfrm>
            <a:prstGeom prst="ellipse">
              <a:avLst/>
            </a:prstGeom>
            <a:gradFill>
              <a:gsLst>
                <a:gs pos="0">
                  <a:srgbClr val="FFFFFF"/>
                </a:gs>
                <a:gs pos="51000">
                  <a:srgbClr val="FFFFFF">
                    <a:lumMod val="95000"/>
                  </a:srgbClr>
                </a:gs>
                <a:gs pos="100000">
                  <a:srgbClr val="FFFFFF">
                    <a:lumMod val="75000"/>
                  </a:srgbClr>
                </a:gs>
              </a:gsLst>
              <a:lin ang="18900000" scaled="0"/>
            </a:gradFill>
            <a:ln w="38100" cap="flat" cmpd="sng" algn="ctr">
              <a:gradFill>
                <a:gsLst>
                  <a:gs pos="0">
                    <a:srgbClr val="FFFFFF">
                      <a:lumMod val="95000"/>
                    </a:srgbClr>
                  </a:gs>
                  <a:gs pos="100000">
                    <a:srgbClr val="FFFFFF">
                      <a:lumMod val="85000"/>
                    </a:srgbClr>
                  </a:gs>
                </a:gsLst>
                <a:lin ang="5400000" scaled="1"/>
              </a:gradFill>
              <a:prstDash val="solid"/>
              <a:miter lim="800000"/>
            </a:ln>
            <a:effectLst>
              <a:outerShdw blurRad="317500" dist="152400" dir="8100000" algn="tr" rotWithShape="0">
                <a:prstClr val="black">
                  <a:alpha val="53000"/>
                </a:prstClr>
              </a:outerShdw>
            </a:effectLst>
          </p:spPr>
          <p:txBody>
            <a:bodyPr anchor="ctr"/>
            <a:lstStyle/>
            <a:p>
              <a:pPr algn="ctr" eaLnBrk="1" hangingPunct="1">
                <a:defRPr/>
              </a:pPr>
              <a:endParaRPr lang="zh-CN" altLang="en-US" kern="0">
                <a:latin typeface="Times New Roman" pitchFamily="18" charset="0"/>
                <a:cs typeface="Times New Roman" pitchFamily="18" charset="0"/>
              </a:endParaRPr>
            </a:p>
          </p:txBody>
        </p:sp>
        <p:sp>
          <p:nvSpPr>
            <p:cNvPr id="28" name="文本框 27"/>
            <p:cNvSpPr txBox="1"/>
            <p:nvPr/>
          </p:nvSpPr>
          <p:spPr>
            <a:xfrm>
              <a:off x="5081482" y="5282882"/>
              <a:ext cx="657432" cy="461664"/>
            </a:xfrm>
            <a:prstGeom prst="rect">
              <a:avLst/>
            </a:prstGeom>
            <a:noFill/>
          </p:spPr>
          <p:txBody>
            <a:bodyPr wrap="none">
              <a:spAutoFit/>
              <a:scene3d>
                <a:camera prst="orthographicFront"/>
                <a:lightRig rig="threePt" dir="t"/>
              </a:scene3d>
              <a:sp3d contourW="12700"/>
            </a:bodyPr>
            <a:lstStyle>
              <a:defPPr>
                <a:defRPr lang="zh-CN"/>
              </a:defPPr>
              <a:lvl1pPr algn="ctr">
                <a:defRPr sz="3200">
                  <a:solidFill>
                    <a:schemeClr val="accent2"/>
                  </a:solidFill>
                </a:defRPr>
              </a:lvl1pPr>
            </a:lstStyle>
            <a:p>
              <a:pPr eaLnBrk="1" fontAlgn="auto" hangingPunct="1">
                <a:spcBef>
                  <a:spcPts val="0"/>
                </a:spcBef>
                <a:spcAft>
                  <a:spcPts val="0"/>
                </a:spcAft>
                <a:defRPr/>
              </a:pPr>
              <a:r>
                <a:rPr lang="en-US" altLang="zh-CN" sz="2400" b="1" kern="0" dirty="0">
                  <a:solidFill>
                    <a:schemeClr val="tx1"/>
                  </a:solidFill>
                  <a:latin typeface="Times New Roman" pitchFamily="18" charset="0"/>
                  <a:cs typeface="Times New Roman" pitchFamily="18" charset="0"/>
                </a:rPr>
                <a:t>04</a:t>
              </a:r>
              <a:endParaRPr lang="zh-CN" altLang="en-US" sz="2400" b="1" kern="0" dirty="0">
                <a:solidFill>
                  <a:schemeClr val="tx1"/>
                </a:solidFill>
                <a:latin typeface="Times New Roman" pitchFamily="18" charset="0"/>
                <a:cs typeface="Times New Roman" pitchFamily="18" charset="0"/>
              </a:endParaRPr>
            </a:p>
          </p:txBody>
        </p:sp>
      </p:grpSp>
      <p:grpSp>
        <p:nvGrpSpPr>
          <p:cNvPr id="29" name="组合 28"/>
          <p:cNvGrpSpPr>
            <a:grpSpLocks/>
          </p:cNvGrpSpPr>
          <p:nvPr/>
        </p:nvGrpSpPr>
        <p:grpSpPr bwMode="auto">
          <a:xfrm>
            <a:off x="1900238" y="3843338"/>
            <a:ext cx="620712" cy="828675"/>
            <a:chOff x="5548312" y="3711576"/>
            <a:chExt cx="828676" cy="828674"/>
          </a:xfrm>
        </p:grpSpPr>
        <p:sp>
          <p:nvSpPr>
            <p:cNvPr id="30" name="椭圆 29"/>
            <p:cNvSpPr/>
            <p:nvPr/>
          </p:nvSpPr>
          <p:spPr>
            <a:xfrm>
              <a:off x="5548312" y="3711576"/>
              <a:ext cx="828676" cy="828674"/>
            </a:xfrm>
            <a:prstGeom prst="ellipse">
              <a:avLst/>
            </a:prstGeom>
            <a:gradFill>
              <a:gsLst>
                <a:gs pos="0">
                  <a:srgbClr val="FFFFFF"/>
                </a:gs>
                <a:gs pos="51000">
                  <a:srgbClr val="FFFFFF">
                    <a:lumMod val="95000"/>
                  </a:srgbClr>
                </a:gs>
                <a:gs pos="100000">
                  <a:srgbClr val="FFFFFF">
                    <a:lumMod val="75000"/>
                  </a:srgbClr>
                </a:gs>
              </a:gsLst>
              <a:lin ang="18900000" scaled="0"/>
            </a:gradFill>
            <a:ln w="38100" cap="flat" cmpd="sng" algn="ctr">
              <a:gradFill>
                <a:gsLst>
                  <a:gs pos="0">
                    <a:srgbClr val="FFFFFF">
                      <a:lumMod val="95000"/>
                    </a:srgbClr>
                  </a:gs>
                  <a:gs pos="100000">
                    <a:srgbClr val="FFFFFF">
                      <a:lumMod val="85000"/>
                    </a:srgbClr>
                  </a:gs>
                </a:gsLst>
                <a:lin ang="5400000" scaled="1"/>
              </a:gradFill>
              <a:prstDash val="solid"/>
              <a:miter lim="800000"/>
            </a:ln>
            <a:effectLst>
              <a:outerShdw blurRad="317500" dist="152400" dir="8100000" algn="tr" rotWithShape="0">
                <a:prstClr val="black">
                  <a:alpha val="53000"/>
                </a:prstClr>
              </a:outerShdw>
            </a:effectLst>
          </p:spPr>
          <p:txBody>
            <a:bodyPr anchor="ctr"/>
            <a:lstStyle/>
            <a:p>
              <a:pPr algn="ctr" eaLnBrk="1" hangingPunct="1">
                <a:defRPr/>
              </a:pPr>
              <a:endParaRPr lang="zh-CN" altLang="en-US" kern="0">
                <a:latin typeface="Times New Roman" pitchFamily="18" charset="0"/>
                <a:cs typeface="Times New Roman" pitchFamily="18" charset="0"/>
              </a:endParaRPr>
            </a:p>
          </p:txBody>
        </p:sp>
        <p:sp>
          <p:nvSpPr>
            <p:cNvPr id="33" name="文本框 32"/>
            <p:cNvSpPr txBox="1"/>
            <p:nvPr/>
          </p:nvSpPr>
          <p:spPr>
            <a:xfrm>
              <a:off x="5633935" y="3895081"/>
              <a:ext cx="657433" cy="461664"/>
            </a:xfrm>
            <a:prstGeom prst="rect">
              <a:avLst/>
            </a:prstGeom>
            <a:noFill/>
          </p:spPr>
          <p:txBody>
            <a:bodyPr wrap="none">
              <a:spAutoFit/>
              <a:scene3d>
                <a:camera prst="orthographicFront"/>
                <a:lightRig rig="threePt" dir="t"/>
              </a:scene3d>
              <a:sp3d contourW="12700"/>
            </a:bodyPr>
            <a:lstStyle>
              <a:defPPr>
                <a:defRPr lang="zh-CN"/>
              </a:defPPr>
              <a:lvl1pPr algn="ctr">
                <a:defRPr sz="3200">
                  <a:solidFill>
                    <a:schemeClr val="accent2"/>
                  </a:solidFill>
                </a:defRPr>
              </a:lvl1pPr>
            </a:lstStyle>
            <a:p>
              <a:pPr eaLnBrk="1" fontAlgn="auto" hangingPunct="1">
                <a:spcBef>
                  <a:spcPts val="0"/>
                </a:spcBef>
                <a:spcAft>
                  <a:spcPts val="0"/>
                </a:spcAft>
                <a:defRPr/>
              </a:pPr>
              <a:r>
                <a:rPr lang="en-US" altLang="zh-CN" sz="2400" b="1" kern="0" dirty="0">
                  <a:solidFill>
                    <a:schemeClr val="tx1"/>
                  </a:solidFill>
                  <a:latin typeface="Times New Roman" pitchFamily="18" charset="0"/>
                  <a:cs typeface="Times New Roman" pitchFamily="18" charset="0"/>
                </a:rPr>
                <a:t>03</a:t>
              </a:r>
              <a:endParaRPr lang="zh-CN" altLang="en-US" sz="2400" b="1" kern="0" dirty="0">
                <a:solidFill>
                  <a:schemeClr val="tx1"/>
                </a:solidFill>
                <a:latin typeface="Times New Roman" pitchFamily="18" charset="0"/>
                <a:cs typeface="Times New Roman" pitchFamily="18" charset="0"/>
              </a:endParaRPr>
            </a:p>
          </p:txBody>
        </p:sp>
      </p:grpSp>
      <p:grpSp>
        <p:nvGrpSpPr>
          <p:cNvPr id="34" name="组合 33"/>
          <p:cNvGrpSpPr>
            <a:grpSpLocks/>
          </p:cNvGrpSpPr>
          <p:nvPr/>
        </p:nvGrpSpPr>
        <p:grpSpPr bwMode="auto">
          <a:xfrm>
            <a:off x="1900238" y="2506663"/>
            <a:ext cx="620712" cy="828675"/>
            <a:chOff x="5548312" y="2317751"/>
            <a:chExt cx="828676" cy="828674"/>
          </a:xfrm>
        </p:grpSpPr>
        <p:sp>
          <p:nvSpPr>
            <p:cNvPr id="35" name="椭圆 34"/>
            <p:cNvSpPr/>
            <p:nvPr/>
          </p:nvSpPr>
          <p:spPr>
            <a:xfrm>
              <a:off x="5548312" y="2317751"/>
              <a:ext cx="828676" cy="828674"/>
            </a:xfrm>
            <a:prstGeom prst="ellipse">
              <a:avLst/>
            </a:prstGeom>
            <a:gradFill>
              <a:gsLst>
                <a:gs pos="0">
                  <a:srgbClr val="FFFFFF"/>
                </a:gs>
                <a:gs pos="51000">
                  <a:srgbClr val="FFFFFF">
                    <a:lumMod val="95000"/>
                  </a:srgbClr>
                </a:gs>
                <a:gs pos="100000">
                  <a:srgbClr val="FFFFFF">
                    <a:lumMod val="75000"/>
                  </a:srgbClr>
                </a:gs>
              </a:gsLst>
              <a:lin ang="18900000" scaled="0"/>
            </a:gradFill>
            <a:ln w="38100" cap="flat" cmpd="sng" algn="ctr">
              <a:gradFill>
                <a:gsLst>
                  <a:gs pos="0">
                    <a:srgbClr val="FFFFFF">
                      <a:lumMod val="95000"/>
                    </a:srgbClr>
                  </a:gs>
                  <a:gs pos="100000">
                    <a:srgbClr val="FFFFFF">
                      <a:lumMod val="85000"/>
                    </a:srgbClr>
                  </a:gs>
                </a:gsLst>
                <a:lin ang="5400000" scaled="1"/>
              </a:gradFill>
              <a:prstDash val="solid"/>
              <a:miter lim="800000"/>
            </a:ln>
            <a:effectLst>
              <a:outerShdw blurRad="317500" dist="152400" dir="8100000" algn="tr" rotWithShape="0">
                <a:prstClr val="black">
                  <a:alpha val="53000"/>
                </a:prstClr>
              </a:outerShdw>
            </a:effectLst>
          </p:spPr>
          <p:txBody>
            <a:bodyPr anchor="ctr"/>
            <a:lstStyle/>
            <a:p>
              <a:pPr algn="ctr" eaLnBrk="1" hangingPunct="1">
                <a:defRPr/>
              </a:pPr>
              <a:endParaRPr lang="zh-CN" altLang="en-US" kern="0">
                <a:latin typeface="Times New Roman" pitchFamily="18" charset="0"/>
                <a:cs typeface="Times New Roman" pitchFamily="18" charset="0"/>
              </a:endParaRPr>
            </a:p>
          </p:txBody>
        </p:sp>
        <p:sp>
          <p:nvSpPr>
            <p:cNvPr id="38" name="文本框 37"/>
            <p:cNvSpPr txBox="1"/>
            <p:nvPr/>
          </p:nvSpPr>
          <p:spPr>
            <a:xfrm>
              <a:off x="5633935" y="2497436"/>
              <a:ext cx="657433" cy="461664"/>
            </a:xfrm>
            <a:prstGeom prst="rect">
              <a:avLst/>
            </a:prstGeom>
            <a:noFill/>
          </p:spPr>
          <p:txBody>
            <a:bodyPr wrap="none">
              <a:spAutoFit/>
              <a:scene3d>
                <a:camera prst="orthographicFront"/>
                <a:lightRig rig="threePt" dir="t"/>
              </a:scene3d>
              <a:sp3d contourW="12700"/>
            </a:bodyPr>
            <a:lstStyle>
              <a:defPPr>
                <a:defRPr lang="zh-CN"/>
              </a:defPPr>
              <a:lvl1pPr algn="ctr">
                <a:defRPr sz="3200">
                  <a:solidFill>
                    <a:schemeClr val="accent2"/>
                  </a:solidFill>
                </a:defRPr>
              </a:lvl1pPr>
            </a:lstStyle>
            <a:p>
              <a:pPr eaLnBrk="1" fontAlgn="auto" hangingPunct="1">
                <a:spcBef>
                  <a:spcPts val="0"/>
                </a:spcBef>
                <a:spcAft>
                  <a:spcPts val="0"/>
                </a:spcAft>
                <a:defRPr/>
              </a:pPr>
              <a:r>
                <a:rPr lang="en-US" altLang="zh-CN" sz="2400" b="1" kern="0" dirty="0">
                  <a:solidFill>
                    <a:schemeClr val="tx1"/>
                  </a:solidFill>
                  <a:latin typeface="Times New Roman" pitchFamily="18" charset="0"/>
                  <a:cs typeface="Times New Roman" pitchFamily="18" charset="0"/>
                </a:rPr>
                <a:t>02</a:t>
              </a:r>
              <a:endParaRPr lang="zh-CN" altLang="en-US" sz="2400" b="1" kern="0" dirty="0">
                <a:solidFill>
                  <a:schemeClr val="tx1"/>
                </a:solidFill>
                <a:latin typeface="Times New Roman" pitchFamily="18" charset="0"/>
                <a:cs typeface="Times New Roman" pitchFamily="18" charset="0"/>
              </a:endParaRPr>
            </a:p>
          </p:txBody>
        </p:sp>
      </p:grpSp>
      <p:sp>
        <p:nvSpPr>
          <p:cNvPr id="5" name="标题 4"/>
          <p:cNvSpPr txBox="1">
            <a:spLocks noChangeArrowheads="1"/>
          </p:cNvSpPr>
          <p:nvPr/>
        </p:nvSpPr>
        <p:spPr bwMode="auto">
          <a:xfrm>
            <a:off x="3316288" y="255588"/>
            <a:ext cx="2655887" cy="768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FontTx/>
              <a:buNone/>
            </a:pPr>
            <a:r>
              <a:rPr lang="en-US" altLang="zh-CN" sz="3600" b="1">
                <a:solidFill>
                  <a:srgbClr val="0070C0"/>
                </a:solidFill>
                <a:latin typeface="Times New Roman" panose="02020603050405020304" pitchFamily="18" charset="0"/>
                <a:cs typeface="Times New Roman" panose="02020603050405020304" pitchFamily="18" charset="0"/>
              </a:rPr>
              <a:t>NHIỆM VỤ</a:t>
            </a:r>
            <a:endParaRPr lang="zh-CN" altLang="en-US" sz="3600" b="1">
              <a:solidFill>
                <a:srgbClr val="0070C0"/>
              </a:solidFill>
              <a:latin typeface="Times New Roman" panose="02020603050405020304" pitchFamily="18" charset="0"/>
              <a:cs typeface="Times New Roman" panose="02020603050405020304" pitchFamily="18" charset="0"/>
            </a:endParaRPr>
          </a:p>
        </p:txBody>
      </p:sp>
      <p:sp>
        <p:nvSpPr>
          <p:cNvPr id="40" name="TextBox 39"/>
          <p:cNvSpPr txBox="1">
            <a:spLocks noChangeArrowheads="1"/>
          </p:cNvSpPr>
          <p:nvPr/>
        </p:nvSpPr>
        <p:spPr bwMode="auto">
          <a:xfrm>
            <a:off x="3194050" y="1041400"/>
            <a:ext cx="5886450" cy="1133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Tx/>
              <a:buNone/>
            </a:pPr>
            <a:r>
              <a:rPr lang="en-US" altLang="en-US" sz="2400" b="1">
                <a:latin typeface="Times New Roman" panose="02020603050405020304" pitchFamily="18" charset="0"/>
                <a:ea typeface="Cambria" panose="02040503050406030204" pitchFamily="18" charset="0"/>
                <a:cs typeface="Times New Roman" panose="02020603050405020304" pitchFamily="18" charset="0"/>
              </a:rPr>
              <a:t>Tìm hiểu khái quát về cuộc đời tác giả Nguyễn Trãi</a:t>
            </a:r>
            <a:endParaRPr lang="en-US" altLang="en-US" sz="180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1" name="TextBox 40"/>
          <p:cNvSpPr txBox="1">
            <a:spLocks noChangeArrowheads="1"/>
          </p:cNvSpPr>
          <p:nvPr/>
        </p:nvSpPr>
        <p:spPr bwMode="auto">
          <a:xfrm>
            <a:off x="3552825" y="2408238"/>
            <a:ext cx="5459413" cy="1133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Tx/>
              <a:buNone/>
            </a:pPr>
            <a:r>
              <a:rPr lang="en-US" altLang="en-US" sz="2400" b="1">
                <a:latin typeface="Times New Roman" panose="02020603050405020304" pitchFamily="18" charset="0"/>
                <a:ea typeface="Cambria" panose="02040503050406030204" pitchFamily="18" charset="0"/>
                <a:cs typeface="Times New Roman" panose="02020603050405020304" pitchFamily="18" charset="0"/>
              </a:rPr>
              <a:t>Tìm hiểu sự nghiệp sáng tác của tác giả Nguyễn Trãi</a:t>
            </a:r>
            <a:endParaRPr lang="en-US" altLang="en-US" sz="180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2" name="TextBox 41"/>
          <p:cNvSpPr txBox="1">
            <a:spLocks noChangeArrowheads="1"/>
          </p:cNvSpPr>
          <p:nvPr/>
        </p:nvSpPr>
        <p:spPr bwMode="auto">
          <a:xfrm>
            <a:off x="3565525" y="3825875"/>
            <a:ext cx="5459413"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00000"/>
              </a:lnSpc>
              <a:spcBef>
                <a:spcPct val="0"/>
              </a:spcBef>
              <a:buFontTx/>
              <a:buNone/>
            </a:pPr>
            <a:r>
              <a:rPr lang="en-US" altLang="en-US" sz="2400" b="1">
                <a:latin typeface="Times New Roman" panose="02020603050405020304" pitchFamily="18" charset="0"/>
                <a:ea typeface="Cambria" panose="02040503050406030204" pitchFamily="18" charset="0"/>
                <a:cs typeface="Times New Roman" panose="02020603050405020304" pitchFamily="18" charset="0"/>
              </a:rPr>
              <a:t>Nêu được nội dung chính và đặc sắc nghệ thuật trong tác phẩm của Nguyễn Trãi</a:t>
            </a:r>
            <a:endParaRPr lang="en-US" altLang="en-US" sz="240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3" name="TextBox 42"/>
          <p:cNvSpPr txBox="1">
            <a:spLocks noChangeArrowheads="1"/>
          </p:cNvSpPr>
          <p:nvPr/>
        </p:nvSpPr>
        <p:spPr bwMode="auto">
          <a:xfrm>
            <a:off x="3276600" y="5208588"/>
            <a:ext cx="54610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00000"/>
              </a:lnSpc>
              <a:spcBef>
                <a:spcPct val="0"/>
              </a:spcBef>
              <a:buFontTx/>
              <a:buNone/>
            </a:pPr>
            <a:r>
              <a:rPr lang="en-US" altLang="en-US" sz="2400" b="1">
                <a:latin typeface="Times New Roman" panose="02020603050405020304" pitchFamily="18" charset="0"/>
                <a:ea typeface="Cambria" panose="02040503050406030204" pitchFamily="18" charset="0"/>
                <a:cs typeface="Times New Roman" panose="02020603050405020304" pitchFamily="18" charset="0"/>
              </a:rPr>
              <a:t>Vận dụng những hiểu biết về tác giả Nguyễn Trãi để đọc hiểu một số tác phẩm của tác giả này.</a:t>
            </a:r>
          </a:p>
        </p:txBody>
      </p:sp>
      <p:pic>
        <p:nvPicPr>
          <p:cNvPr id="4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 y="2295525"/>
            <a:ext cx="15033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par>
                                <p:cTn id="29" presetID="2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arn(inVertical)">
                                      <p:cBhvr>
                                        <p:cTn id="36" dur="500"/>
                                        <p:tgtEl>
                                          <p:spTgt spid="42"/>
                                        </p:tgtEl>
                                      </p:cBhvr>
                                    </p:animEffect>
                                  </p:childTnLst>
                                </p:cTn>
                              </p:par>
                              <p:par>
                                <p:cTn id="37" presetID="16" presetClass="entr" presetSubtype="21"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par>
                                <p:cTn id="45" presetID="22" presetClass="entr" presetSubtype="4"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0" grpId="0" animBg="1"/>
      <p:bldP spid="41" grpId="0" animBg="1"/>
      <p:bldP spid="42" grpId="0" animBg="1"/>
      <p:bldP spid="4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กล่องข้อความ 7"/>
          <p:cNvSpPr txBox="1">
            <a:spLocks noChangeArrowheads="1"/>
          </p:cNvSpPr>
          <p:nvPr/>
        </p:nvSpPr>
        <p:spPr bwMode="auto">
          <a:xfrm>
            <a:off x="1322388" y="2108200"/>
            <a:ext cx="66516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000" b="1">
                <a:solidFill>
                  <a:srgbClr val="005426"/>
                </a:solidFill>
                <a:latin typeface="Times New Roman" panose="02020603050405020304" pitchFamily="18" charset="0"/>
                <a:cs typeface="Times New Roman" panose="02020603050405020304" pitchFamily="18" charset="0"/>
              </a:rPr>
              <a:t>LUYỆN TẬP</a:t>
            </a:r>
          </a:p>
        </p:txBody>
      </p:sp>
      <p:cxnSp>
        <p:nvCxnSpPr>
          <p:cNvPr id="18" name="ตัวเชื่อมต่อตรง 17"/>
          <p:cNvCxnSpPr>
            <a:cxnSpLocks/>
            <a:stCxn id="15" idx="6"/>
          </p:cNvCxnSpPr>
          <p:nvPr/>
        </p:nvCxnSpPr>
        <p:spPr>
          <a:xfrm flipH="1" flipV="1">
            <a:off x="3686175" y="6156325"/>
            <a:ext cx="631825" cy="0"/>
          </a:xfrm>
          <a:prstGeom prst="line">
            <a:avLst/>
          </a:prstGeom>
          <a:ln w="12700">
            <a:solidFill>
              <a:srgbClr val="3D1F1D"/>
            </a:solidFill>
          </a:ln>
        </p:spPr>
        <p:style>
          <a:lnRef idx="1">
            <a:schemeClr val="accent1"/>
          </a:lnRef>
          <a:fillRef idx="0">
            <a:schemeClr val="accent1"/>
          </a:fillRef>
          <a:effectRef idx="0">
            <a:schemeClr val="accent1"/>
          </a:effectRef>
          <a:fontRef idx="minor">
            <a:schemeClr val="tx1"/>
          </a:fontRef>
        </p:style>
      </p:cxnSp>
      <p:sp>
        <p:nvSpPr>
          <p:cNvPr id="14" name="ดาว: 4 แฉก 13"/>
          <p:cNvSpPr/>
          <p:nvPr/>
        </p:nvSpPr>
        <p:spPr>
          <a:xfrm>
            <a:off x="4324350" y="5883275"/>
            <a:ext cx="392113" cy="523875"/>
          </a:xfrm>
          <a:prstGeom prst="star4">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latin typeface="Times New Roman" pitchFamily="18" charset="0"/>
              <a:cs typeface="Times New Roman" pitchFamily="18" charset="0"/>
            </a:endParaRPr>
          </a:p>
        </p:txBody>
      </p:sp>
      <p:sp>
        <p:nvSpPr>
          <p:cNvPr id="15" name="วงรี 14"/>
          <p:cNvSpPr/>
          <p:nvPr/>
        </p:nvSpPr>
        <p:spPr>
          <a:xfrm>
            <a:off x="4248150" y="6108700"/>
            <a:ext cx="69850" cy="93663"/>
          </a:xfrm>
          <a:prstGeom prst="ellipse">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latin typeface="Times New Roman" pitchFamily="18" charset="0"/>
              <a:cs typeface="Times New Roman" pitchFamily="18" charset="0"/>
            </a:endParaRPr>
          </a:p>
        </p:txBody>
      </p:sp>
      <p:sp>
        <p:nvSpPr>
          <p:cNvPr id="16" name="วงรี 15"/>
          <p:cNvSpPr/>
          <p:nvPr/>
        </p:nvSpPr>
        <p:spPr>
          <a:xfrm>
            <a:off x="4722813" y="6108700"/>
            <a:ext cx="71437" cy="93663"/>
          </a:xfrm>
          <a:prstGeom prst="ellipse">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latin typeface="Times New Roman" pitchFamily="18" charset="0"/>
              <a:cs typeface="Times New Roman" pitchFamily="18" charset="0"/>
            </a:endParaRPr>
          </a:p>
        </p:txBody>
      </p:sp>
      <p:cxnSp>
        <p:nvCxnSpPr>
          <p:cNvPr id="20" name="ตัวเชื่อมต่อตรง 19"/>
          <p:cNvCxnSpPr>
            <a:cxnSpLocks/>
          </p:cNvCxnSpPr>
          <p:nvPr/>
        </p:nvCxnSpPr>
        <p:spPr>
          <a:xfrm flipH="1" flipV="1">
            <a:off x="4770438" y="6156325"/>
            <a:ext cx="631825" cy="0"/>
          </a:xfrm>
          <a:prstGeom prst="line">
            <a:avLst/>
          </a:prstGeom>
          <a:ln w="12700">
            <a:solidFill>
              <a:srgbClr val="3D1F1D"/>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p:cNvCxnSpPr>
            <a:cxnSpLocks/>
          </p:cNvCxnSpPr>
          <p:nvPr/>
        </p:nvCxnSpPr>
        <p:spPr>
          <a:xfrm flipH="1">
            <a:off x="0" y="6156325"/>
            <a:ext cx="3076575" cy="0"/>
          </a:xfrm>
          <a:prstGeom prst="line">
            <a:avLst/>
          </a:prstGeom>
          <a:ln>
            <a:solidFill>
              <a:srgbClr val="3D1F1D"/>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p:cNvCxnSpPr>
            <a:cxnSpLocks/>
          </p:cNvCxnSpPr>
          <p:nvPr/>
        </p:nvCxnSpPr>
        <p:spPr>
          <a:xfrm flipH="1">
            <a:off x="6303963" y="6191250"/>
            <a:ext cx="2840037" cy="0"/>
          </a:xfrm>
          <a:prstGeom prst="line">
            <a:avLst/>
          </a:prstGeom>
          <a:ln>
            <a:solidFill>
              <a:srgbClr val="3D1F1D"/>
            </a:solidFill>
          </a:ln>
        </p:spPr>
        <p:style>
          <a:lnRef idx="1">
            <a:schemeClr val="accent1"/>
          </a:lnRef>
          <a:fillRef idx="0">
            <a:schemeClr val="accent1"/>
          </a:fillRef>
          <a:effectRef idx="0">
            <a:schemeClr val="accent1"/>
          </a:effectRef>
          <a:fontRef idx="minor">
            <a:schemeClr val="tx1"/>
          </a:fontRef>
        </p:style>
      </p:cxnSp>
      <p:sp>
        <p:nvSpPr>
          <p:cNvPr id="2" name="สี่เหลี่ยมผืนผ้า 1"/>
          <p:cNvSpPr/>
          <p:nvPr/>
        </p:nvSpPr>
        <p:spPr>
          <a:xfrm>
            <a:off x="287338" y="450850"/>
            <a:ext cx="392112" cy="5705475"/>
          </a:xfrm>
          <a:prstGeom prst="rect">
            <a:avLst/>
          </a:prstGeom>
          <a:noFill/>
          <a:ln>
            <a:solidFill>
              <a:srgbClr val="6C2D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17" name="สี่เหลี่ยมผืนผ้า 16"/>
          <p:cNvSpPr/>
          <p:nvPr/>
        </p:nvSpPr>
        <p:spPr>
          <a:xfrm>
            <a:off x="8556625" y="450850"/>
            <a:ext cx="392113" cy="5751513"/>
          </a:xfrm>
          <a:prstGeom prst="rect">
            <a:avLst/>
          </a:prstGeom>
          <a:noFill/>
          <a:ln>
            <a:solidFill>
              <a:srgbClr val="6C2D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cxnSp>
        <p:nvCxnSpPr>
          <p:cNvPr id="6" name="ตัวเชื่อมต่อตรง 5"/>
          <p:cNvCxnSpPr>
            <a:cxnSpLocks/>
          </p:cNvCxnSpPr>
          <p:nvPr/>
        </p:nvCxnSpPr>
        <p:spPr>
          <a:xfrm>
            <a:off x="0" y="450850"/>
            <a:ext cx="9144000" cy="0"/>
          </a:xfrm>
          <a:prstGeom prst="line">
            <a:avLst/>
          </a:prstGeom>
          <a:ln>
            <a:solidFill>
              <a:srgbClr val="6C2D10"/>
            </a:solidFill>
          </a:ln>
        </p:spPr>
        <p:style>
          <a:lnRef idx="1">
            <a:schemeClr val="accent1"/>
          </a:lnRef>
          <a:fillRef idx="0">
            <a:schemeClr val="accent1"/>
          </a:fillRef>
          <a:effectRef idx="0">
            <a:schemeClr val="accent1"/>
          </a:effectRef>
          <a:fontRef idx="minor">
            <a:schemeClr val="tx1"/>
          </a:fontRef>
        </p:style>
      </p:cxnSp>
      <p:sp>
        <p:nvSpPr>
          <p:cNvPr id="4" name="ดาว: 4 แฉก 3"/>
          <p:cNvSpPr/>
          <p:nvPr/>
        </p:nvSpPr>
        <p:spPr>
          <a:xfrm>
            <a:off x="922338" y="2274888"/>
            <a:ext cx="800100" cy="106680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19" name="ดาว: 4 แฉก 18"/>
          <p:cNvSpPr/>
          <p:nvPr/>
        </p:nvSpPr>
        <p:spPr>
          <a:xfrm>
            <a:off x="1438275" y="3365500"/>
            <a:ext cx="400050" cy="53340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23" name="ดาว: 4 แฉก 22"/>
          <p:cNvSpPr/>
          <p:nvPr/>
        </p:nvSpPr>
        <p:spPr>
          <a:xfrm>
            <a:off x="1752600" y="2882900"/>
            <a:ext cx="285750" cy="38100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24" name="ดาว: 4 แฉก 23"/>
          <p:cNvSpPr/>
          <p:nvPr/>
        </p:nvSpPr>
        <p:spPr>
          <a:xfrm>
            <a:off x="6864350" y="1401763"/>
            <a:ext cx="504825" cy="671512"/>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25" name="ดาว: 4 แฉก 24"/>
          <p:cNvSpPr/>
          <p:nvPr/>
        </p:nvSpPr>
        <p:spPr>
          <a:xfrm>
            <a:off x="7466013" y="1601788"/>
            <a:ext cx="681037" cy="90805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
        <p:nvSpPr>
          <p:cNvPr id="27" name="ดาว: 4 แฉก 26"/>
          <p:cNvSpPr/>
          <p:nvPr/>
        </p:nvSpPr>
        <p:spPr>
          <a:xfrm>
            <a:off x="7426325" y="2616200"/>
            <a:ext cx="288925" cy="384175"/>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imes New Roman" pitchFamily="18" charset="0"/>
              <a:cs typeface="Times New Roman" pitchFamily="18" charset="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par>
                                <p:cTn id="8" presetID="35" presetClass="emph" presetSubtype="0" repeatCount="indefinite" fill="hold" nodeType="withEffect">
                                  <p:stCondLst>
                                    <p:cond delay="0"/>
                                  </p:stCondLst>
                                  <p:childTnLst>
                                    <p:anim calcmode="discrete" valueType="str">
                                      <p:cBhvr>
                                        <p:cTn id="9" dur="1000" fill="hold"/>
                                        <p:tgtEl>
                                          <p:spTgt spid="25"/>
                                        </p:tgtEl>
                                        <p:attrNameLst>
                                          <p:attrName>style.visibility</p:attrName>
                                        </p:attrNameLst>
                                      </p:cBhvr>
                                      <p:tavLst>
                                        <p:tav tm="0">
                                          <p:val>
                                            <p:strVal val="hidden"/>
                                          </p:val>
                                        </p:tav>
                                        <p:tav tm="50000">
                                          <p:val>
                                            <p:strVal val="visible"/>
                                          </p:val>
                                        </p:tav>
                                      </p:tavLst>
                                    </p:anim>
                                  </p:childTnLst>
                                </p:cTn>
                              </p:par>
                              <p:par>
                                <p:cTn id="10" presetID="35" presetClass="emph" presetSubtype="0" repeatCount="indefinite" fill="hold" nodeType="withEffect">
                                  <p:stCondLst>
                                    <p:cond delay="0"/>
                                  </p:stCondLst>
                                  <p:childTnLst>
                                    <p:anim calcmode="discrete" valueType="str">
                                      <p:cBhvr>
                                        <p:cTn id="11" dur="1000" fill="hold"/>
                                        <p:tgtEl>
                                          <p:spTgt spid="27"/>
                                        </p:tgtEl>
                                        <p:attrNameLst>
                                          <p:attrName>style.visibility</p:attrName>
                                        </p:attrNameLst>
                                      </p:cBhvr>
                                      <p:tavLst>
                                        <p:tav tm="0">
                                          <p:val>
                                            <p:strVal val="hidden"/>
                                          </p:val>
                                        </p:tav>
                                        <p:tav tm="50000">
                                          <p:val>
                                            <p:strVal val="visible"/>
                                          </p:val>
                                        </p:tav>
                                      </p:tavLst>
                                    </p:anim>
                                  </p:childTnLst>
                                </p:cTn>
                              </p:par>
                              <p:par>
                                <p:cTn id="12" presetID="35" presetClass="emph" presetSubtype="0" repeatCount="indefinite" fill="hold" nodeType="withEffect">
                                  <p:stCondLst>
                                    <p:cond delay="0"/>
                                  </p:stCondLst>
                                  <p:childTnLst>
                                    <p:anim calcmode="discrete" valueType="str">
                                      <p:cBhvr>
                                        <p:cTn id="13" dur="1000" fill="hold"/>
                                        <p:tgtEl>
                                          <p:spTgt spid="24"/>
                                        </p:tgtEl>
                                        <p:attrNameLst>
                                          <p:attrName>style.visibility</p:attrName>
                                        </p:attrNameLst>
                                      </p:cBhvr>
                                      <p:tavLst>
                                        <p:tav tm="0">
                                          <p:val>
                                            <p:strVal val="hidden"/>
                                          </p:val>
                                        </p:tav>
                                        <p:tav tm="50000">
                                          <p:val>
                                            <p:strVal val="visible"/>
                                          </p:val>
                                        </p:tav>
                                      </p:tavLst>
                                    </p:anim>
                                  </p:childTnLst>
                                </p:cTn>
                              </p:par>
                              <p:par>
                                <p:cTn id="14" presetID="35" presetClass="emph" presetSubtype="0" repeatCount="indefinite" fill="hold" nodeType="withEffect">
                                  <p:stCondLst>
                                    <p:cond delay="0"/>
                                  </p:stCondLst>
                                  <p:childTnLst>
                                    <p:anim calcmode="discrete" valueType="str">
                                      <p:cBhvr>
                                        <p:cTn id="15" dur="1000" fill="hold"/>
                                        <p:tgtEl>
                                          <p:spTgt spid="23"/>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nodeType="withEffect">
                                  <p:stCondLst>
                                    <p:cond delay="0"/>
                                  </p:stCondLst>
                                  <p:childTnLst>
                                    <p:anim calcmode="discrete" valueType="str">
                                      <p:cBhvr>
                                        <p:cTn id="17" dur="1000" fill="hold"/>
                                        <p:tgtEl>
                                          <p:spTgt spid="19"/>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nodeType="withEffect">
                                  <p:stCondLst>
                                    <p:cond delay="0"/>
                                  </p:stCondLst>
                                  <p:childTnLst>
                                    <p:anim calcmode="discrete" valueType="str">
                                      <p:cBhvr>
                                        <p:cTn id="19"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19" grpId="0" animBg="1"/>
      <p:bldP spid="23" grpId="0" animBg="1"/>
      <p:bldP spid="24" grpId="0" animBg="1"/>
      <p:bldP spid="25" grpId="0" animBg="1"/>
      <p:bldP spid="27"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กล่องข้อความ 9"/>
          <p:cNvSpPr txBox="1">
            <a:spLocks noChangeArrowheads="1"/>
          </p:cNvSpPr>
          <p:nvPr/>
        </p:nvSpPr>
        <p:spPr bwMode="auto">
          <a:xfrm>
            <a:off x="2339975" y="1125538"/>
            <a:ext cx="40211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800" b="1">
                <a:solidFill>
                  <a:srgbClr val="0070C0"/>
                </a:solidFill>
                <a:latin typeface="Times New Roman" panose="02020603050405020304" pitchFamily="18" charset="0"/>
                <a:cs typeface="Times New Roman" panose="02020603050405020304" pitchFamily="18" charset="0"/>
              </a:rPr>
              <a:t>NHIỆM VỤ</a:t>
            </a:r>
          </a:p>
        </p:txBody>
      </p:sp>
      <p:sp>
        <p:nvSpPr>
          <p:cNvPr id="13" name="กล่องข้อความ 12"/>
          <p:cNvSpPr txBox="1">
            <a:spLocks noChangeArrowheads="1"/>
          </p:cNvSpPr>
          <p:nvPr/>
        </p:nvSpPr>
        <p:spPr bwMode="auto">
          <a:xfrm>
            <a:off x="1203325" y="1852613"/>
            <a:ext cx="74136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200000"/>
              </a:lnSpc>
              <a:spcBef>
                <a:spcPct val="0"/>
              </a:spcBef>
              <a:buFontTx/>
              <a:buNone/>
            </a:pPr>
            <a:r>
              <a:rPr lang="vi-VN" altLang="en-US" sz="3200">
                <a:solidFill>
                  <a:srgbClr val="000000"/>
                </a:solidFill>
                <a:latin typeface="Times New Roman" panose="02020603050405020304" pitchFamily="18" charset="0"/>
                <a:cs typeface="Times New Roman" panose="02020603050405020304" pitchFamily="18" charset="0"/>
              </a:rPr>
              <a:t>Câu 1: Kể tên 10 bài thơ </a:t>
            </a:r>
            <a:r>
              <a:rPr lang="en-US" altLang="en-US" sz="3200">
                <a:solidFill>
                  <a:srgbClr val="000000"/>
                </a:solidFill>
                <a:latin typeface="Times New Roman" panose="02020603050405020304" pitchFamily="18" charset="0"/>
                <a:cs typeface="Times New Roman" panose="02020603050405020304" pitchFamily="18" charset="0"/>
              </a:rPr>
              <a:t>của Nguyễn Trãi</a:t>
            </a:r>
            <a:r>
              <a:rPr lang="vi-VN" altLang="en-US" sz="3200">
                <a:solidFill>
                  <a:srgbClr val="000000"/>
                </a:solidFill>
                <a:latin typeface="Times New Roman" panose="02020603050405020304" pitchFamily="18" charset="0"/>
                <a:cs typeface="Times New Roman" panose="02020603050405020304" pitchFamily="18" charset="0"/>
              </a:rPr>
              <a:t>.</a:t>
            </a:r>
            <a:endParaRPr lang="en-US" altLang="en-US" sz="3200">
              <a:solidFill>
                <a:srgbClr val="000000"/>
              </a:solidFill>
              <a:latin typeface="Times New Roman" panose="02020603050405020304" pitchFamily="18" charset="0"/>
              <a:cs typeface="Times New Roman" panose="02020603050405020304" pitchFamily="18" charset="0"/>
            </a:endParaRPr>
          </a:p>
          <a:p>
            <a:pPr eaLnBrk="1" hangingPunct="1">
              <a:lnSpc>
                <a:spcPct val="200000"/>
              </a:lnSpc>
              <a:spcBef>
                <a:spcPct val="0"/>
              </a:spcBef>
              <a:buFontTx/>
              <a:buNone/>
            </a:pPr>
            <a:r>
              <a:rPr lang="vi-VN" altLang="en-US" sz="3200">
                <a:solidFill>
                  <a:srgbClr val="000000"/>
                </a:solidFill>
                <a:latin typeface="Times New Roman" panose="02020603050405020304" pitchFamily="18" charset="0"/>
                <a:cs typeface="Times New Roman" panose="02020603050405020304" pitchFamily="18" charset="0"/>
              </a:rPr>
              <a:t>Câu 2: Tìm đọc những bài viết về tác giả Nguyễn Trãi.</a:t>
            </a:r>
            <a:endParaRPr lang="en-US" altLang="en-US" sz="32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87338" y="285750"/>
            <a:ext cx="392112" cy="6286500"/>
          </a:xfrm>
          <a:prstGeom prst="rect">
            <a:avLst/>
          </a:prstGeom>
          <a:noFill/>
          <a:ln>
            <a:solidFill>
              <a:srgbClr val="4F2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สี่เหลี่ยมผืนผ้า 2"/>
          <p:cNvSpPr/>
          <p:nvPr/>
        </p:nvSpPr>
        <p:spPr>
          <a:xfrm>
            <a:off x="8556625" y="285750"/>
            <a:ext cx="392113" cy="6286500"/>
          </a:xfrm>
          <a:prstGeom prst="rect">
            <a:avLst/>
          </a:prstGeom>
          <a:noFill/>
          <a:ln>
            <a:solidFill>
              <a:srgbClr val="4F2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4" name="ตัวเชื่อมต่อตรง 3"/>
          <p:cNvCxnSpPr>
            <a:cxnSpLocks/>
          </p:cNvCxnSpPr>
          <p:nvPr/>
        </p:nvCxnSpPr>
        <p:spPr>
          <a:xfrm>
            <a:off x="0" y="285750"/>
            <a:ext cx="9144000" cy="0"/>
          </a:xfrm>
          <a:prstGeom prst="line">
            <a:avLst/>
          </a:prstGeom>
          <a:ln>
            <a:solidFill>
              <a:srgbClr val="4F2C0E"/>
            </a:solidFill>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p:cNvCxnSpPr>
            <a:cxnSpLocks/>
          </p:cNvCxnSpPr>
          <p:nvPr/>
        </p:nvCxnSpPr>
        <p:spPr>
          <a:xfrm>
            <a:off x="679450" y="6572250"/>
            <a:ext cx="8004175" cy="0"/>
          </a:xfrm>
          <a:prstGeom prst="line">
            <a:avLst/>
          </a:prstGeom>
          <a:ln>
            <a:solidFill>
              <a:srgbClr val="4F2C0E"/>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679450" y="1393825"/>
          <a:ext cx="8289925" cy="4835525"/>
        </p:xfrm>
        <a:graphic>
          <a:graphicData uri="http://schemas.openxmlformats.org/drawingml/2006/table">
            <a:tbl>
              <a:tblPr firstRow="1" firstCol="1" bandRow="1">
                <a:tableStyleId>{5C22544A-7EE6-4342-B048-85BDC9FD1C3A}</a:tableStyleId>
              </a:tblPr>
              <a:tblGrid>
                <a:gridCol w="844796">
                  <a:extLst>
                    <a:ext uri="{9D8B030D-6E8A-4147-A177-3AD203B41FA5}">
                      <a16:colId xmlns:a16="http://schemas.microsoft.com/office/drawing/2014/main" val="20000"/>
                    </a:ext>
                  </a:extLst>
                </a:gridCol>
                <a:gridCol w="2906213">
                  <a:extLst>
                    <a:ext uri="{9D8B030D-6E8A-4147-A177-3AD203B41FA5}">
                      <a16:colId xmlns:a16="http://schemas.microsoft.com/office/drawing/2014/main" val="20001"/>
                    </a:ext>
                  </a:extLst>
                </a:gridCol>
                <a:gridCol w="1828628">
                  <a:extLst>
                    <a:ext uri="{9D8B030D-6E8A-4147-A177-3AD203B41FA5}">
                      <a16:colId xmlns:a16="http://schemas.microsoft.com/office/drawing/2014/main" val="20002"/>
                    </a:ext>
                  </a:extLst>
                </a:gridCol>
                <a:gridCol w="2710288">
                  <a:extLst>
                    <a:ext uri="{9D8B030D-6E8A-4147-A177-3AD203B41FA5}">
                      <a16:colId xmlns:a16="http://schemas.microsoft.com/office/drawing/2014/main" val="20003"/>
                    </a:ext>
                  </a:extLst>
                </a:gridCol>
              </a:tblGrid>
              <a:tr h="811390">
                <a:tc>
                  <a:txBody>
                    <a:bodyPr/>
                    <a:lstStyle/>
                    <a:p>
                      <a:pPr algn="ctr">
                        <a:spcAft>
                          <a:spcPts val="0"/>
                        </a:spcAft>
                      </a:pPr>
                      <a:r>
                        <a:rPr lang="vi-VN" sz="2800" dirty="0">
                          <a:effectLst/>
                          <a:latin typeface="Times New Roman" pitchFamily="18" charset="0"/>
                          <a:cs typeface="Times New Roman" pitchFamily="18" charset="0"/>
                        </a:rPr>
                        <a:t>STT</a:t>
                      </a:r>
                      <a:endParaRPr lang="en-US" sz="2800" dirty="0">
                        <a:effectLst/>
                        <a:latin typeface="Times New Roman" pitchFamily="18" charset="0"/>
                        <a:cs typeface="Times New Roman" pitchFamily="18" charset="0"/>
                      </a:endParaRPr>
                    </a:p>
                  </a:txBody>
                  <a:tcPr marL="51430" marR="51430" marT="0" marB="0" anchor="ctr"/>
                </a:tc>
                <a:tc>
                  <a:txBody>
                    <a:bodyPr/>
                    <a:lstStyle/>
                    <a:p>
                      <a:pPr algn="ctr">
                        <a:spcAft>
                          <a:spcPts val="0"/>
                        </a:spcAft>
                      </a:pPr>
                      <a:r>
                        <a:rPr lang="vi-VN" sz="2800" dirty="0">
                          <a:effectLst/>
                          <a:latin typeface="Times New Roman" pitchFamily="18" charset="0"/>
                          <a:cs typeface="Times New Roman" pitchFamily="18" charset="0"/>
                        </a:rPr>
                        <a:t>Tiêu chí</a:t>
                      </a:r>
                      <a:endParaRPr lang="en-US" sz="2800" dirty="0">
                        <a:effectLst/>
                        <a:latin typeface="Times New Roman" pitchFamily="18" charset="0"/>
                        <a:cs typeface="Times New Roman" pitchFamily="18" charset="0"/>
                      </a:endParaRPr>
                    </a:p>
                  </a:txBody>
                  <a:tcPr marL="51430" marR="51430" marT="0" marB="0" anchor="ctr"/>
                </a:tc>
                <a:tc>
                  <a:txBody>
                    <a:bodyPr/>
                    <a:lstStyle/>
                    <a:p>
                      <a:pPr algn="ctr">
                        <a:spcAft>
                          <a:spcPts val="0"/>
                        </a:spcAft>
                      </a:pPr>
                      <a:r>
                        <a:rPr lang="vi-VN" sz="2800" dirty="0">
                          <a:effectLst/>
                          <a:latin typeface="Times New Roman" pitchFamily="18" charset="0"/>
                          <a:cs typeface="Times New Roman" pitchFamily="18" charset="0"/>
                        </a:rPr>
                        <a:t>Xuất hiện</a:t>
                      </a:r>
                      <a:endParaRPr lang="en-US" sz="2800" dirty="0">
                        <a:effectLst/>
                        <a:latin typeface="Times New Roman" pitchFamily="18" charset="0"/>
                        <a:cs typeface="Times New Roman" pitchFamily="18" charset="0"/>
                      </a:endParaRPr>
                    </a:p>
                  </a:txBody>
                  <a:tcPr marL="51430" marR="51430" marT="0" marB="0" anchor="ctr"/>
                </a:tc>
                <a:tc>
                  <a:txBody>
                    <a:bodyPr/>
                    <a:lstStyle/>
                    <a:p>
                      <a:pPr algn="ctr">
                        <a:spcAft>
                          <a:spcPts val="0"/>
                        </a:spcAft>
                      </a:pPr>
                      <a:r>
                        <a:rPr lang="vi-VN" sz="2800" dirty="0">
                          <a:effectLst/>
                          <a:latin typeface="Times New Roman" pitchFamily="18" charset="0"/>
                          <a:cs typeface="Times New Roman" pitchFamily="18" charset="0"/>
                        </a:rPr>
                        <a:t>Không xuất hiện</a:t>
                      </a:r>
                      <a:endParaRPr lang="en-US" sz="2800" dirty="0">
                        <a:effectLst/>
                        <a:latin typeface="Times New Roman" pitchFamily="18" charset="0"/>
                        <a:cs typeface="Times New Roman" pitchFamily="18" charset="0"/>
                      </a:endParaRPr>
                    </a:p>
                  </a:txBody>
                  <a:tcPr marL="51430" marR="51430" marT="0" marB="0" anchor="ctr"/>
                </a:tc>
                <a:extLst>
                  <a:ext uri="{0D108BD9-81ED-4DB2-BD59-A6C34878D82A}">
                    <a16:rowId xmlns:a16="http://schemas.microsoft.com/office/drawing/2014/main" val="10000"/>
                  </a:ext>
                </a:extLst>
              </a:tr>
              <a:tr h="1509663">
                <a:tc>
                  <a:txBody>
                    <a:bodyPr/>
                    <a:lstStyle/>
                    <a:p>
                      <a:pPr algn="ctr">
                        <a:spcAft>
                          <a:spcPts val="0"/>
                        </a:spcAft>
                      </a:pPr>
                      <a:r>
                        <a:rPr lang="vi-VN" sz="2800" dirty="0">
                          <a:effectLst/>
                          <a:latin typeface="Times New Roman" pitchFamily="18" charset="0"/>
                          <a:cs typeface="Times New Roman" pitchFamily="18" charset="0"/>
                        </a:rPr>
                        <a:t>1.</a:t>
                      </a:r>
                      <a:endParaRPr lang="en-US" sz="2800" dirty="0">
                        <a:effectLst/>
                        <a:latin typeface="Times New Roman" pitchFamily="18" charset="0"/>
                        <a:cs typeface="Times New Roman" pitchFamily="18" charset="0"/>
                      </a:endParaRPr>
                    </a:p>
                  </a:txBody>
                  <a:tcPr marL="51430" marR="51430" marT="0" marB="0" anchor="ctr"/>
                </a:tc>
                <a:tc>
                  <a:txBody>
                    <a:bodyPr/>
                    <a:lstStyle/>
                    <a:p>
                      <a:pPr algn="just">
                        <a:spcAft>
                          <a:spcPts val="0"/>
                        </a:spcAft>
                      </a:pPr>
                      <a:r>
                        <a:rPr lang="vi-VN" sz="2800" dirty="0">
                          <a:effectLst/>
                          <a:latin typeface="Times New Roman" pitchFamily="18" charset="0"/>
                          <a:cs typeface="Times New Roman" pitchFamily="18" charset="0"/>
                        </a:rPr>
                        <a:t>Nêu tên 10 bài thơ </a:t>
                      </a:r>
                      <a:r>
                        <a:rPr lang="en-US" sz="2800" dirty="0" err="1">
                          <a:effectLst/>
                          <a:latin typeface="Times New Roman" pitchFamily="18" charset="0"/>
                          <a:cs typeface="Times New Roman" pitchFamily="18" charset="0"/>
                        </a:rPr>
                        <a:t>của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Nguyễn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Trãi</a:t>
                      </a:r>
                      <a:endParaRPr lang="en-US" sz="2800" dirty="0">
                        <a:effectLst/>
                        <a:latin typeface="Times New Roman" pitchFamily="18" charset="0"/>
                        <a:cs typeface="Times New Roman" pitchFamily="18" charset="0"/>
                      </a:endParaRPr>
                    </a:p>
                  </a:txBody>
                  <a:tcPr marL="51430" marR="51430" marT="0" marB="0" anchor="ctr"/>
                </a:tc>
                <a:tc>
                  <a:txBody>
                    <a:bodyPr/>
                    <a:lstStyle/>
                    <a:p>
                      <a:pPr algn="just">
                        <a:spcAft>
                          <a:spcPts val="0"/>
                        </a:spcAft>
                      </a:pPr>
                      <a:r>
                        <a:rPr lang="vi-VN" sz="2800" dirty="0">
                          <a:effectLst/>
                          <a:latin typeface="Times New Roman" pitchFamily="18" charset="0"/>
                          <a:cs typeface="Times New Roman" pitchFamily="18" charset="0"/>
                        </a:rPr>
                        <a:t> </a:t>
                      </a:r>
                      <a:endParaRPr lang="en-US" sz="2800" dirty="0">
                        <a:effectLst/>
                        <a:latin typeface="Times New Roman" pitchFamily="18" charset="0"/>
                        <a:cs typeface="Times New Roman" pitchFamily="18" charset="0"/>
                      </a:endParaRPr>
                    </a:p>
                  </a:txBody>
                  <a:tcPr marL="51430" marR="51430" marT="0" marB="0" anchor="ctr"/>
                </a:tc>
                <a:tc>
                  <a:txBody>
                    <a:bodyPr/>
                    <a:lstStyle/>
                    <a:p>
                      <a:pPr algn="just">
                        <a:spcAft>
                          <a:spcPts val="0"/>
                        </a:spcAft>
                      </a:pPr>
                      <a:r>
                        <a:rPr lang="vi-VN" sz="2800" dirty="0">
                          <a:effectLst/>
                          <a:latin typeface="Times New Roman" pitchFamily="18" charset="0"/>
                          <a:cs typeface="Times New Roman" pitchFamily="18" charset="0"/>
                        </a:rPr>
                        <a:t> </a:t>
                      </a:r>
                      <a:endParaRPr lang="en-US" sz="2800" dirty="0">
                        <a:effectLst/>
                        <a:latin typeface="Times New Roman" pitchFamily="18" charset="0"/>
                        <a:cs typeface="Times New Roman" pitchFamily="18" charset="0"/>
                      </a:endParaRPr>
                    </a:p>
                  </a:txBody>
                  <a:tcPr marL="51430" marR="51430" marT="0" marB="0" anchor="ctr"/>
                </a:tc>
                <a:extLst>
                  <a:ext uri="{0D108BD9-81ED-4DB2-BD59-A6C34878D82A}">
                    <a16:rowId xmlns:a16="http://schemas.microsoft.com/office/drawing/2014/main" val="10001"/>
                  </a:ext>
                </a:extLst>
              </a:tr>
              <a:tr h="2514472">
                <a:tc>
                  <a:txBody>
                    <a:bodyPr/>
                    <a:lstStyle/>
                    <a:p>
                      <a:pPr algn="ctr">
                        <a:spcAft>
                          <a:spcPts val="0"/>
                        </a:spcAft>
                      </a:pPr>
                      <a:r>
                        <a:rPr lang="vi-VN" sz="2800" dirty="0">
                          <a:effectLst/>
                          <a:latin typeface="Times New Roman" pitchFamily="18" charset="0"/>
                          <a:cs typeface="Times New Roman" pitchFamily="18" charset="0"/>
                        </a:rPr>
                        <a:t>2.</a:t>
                      </a:r>
                      <a:endParaRPr lang="en-US" sz="2800" dirty="0">
                        <a:effectLst/>
                        <a:latin typeface="Times New Roman" pitchFamily="18" charset="0"/>
                        <a:cs typeface="Times New Roman" pitchFamily="18" charset="0"/>
                      </a:endParaRPr>
                    </a:p>
                  </a:txBody>
                  <a:tcPr marL="51430" marR="51430" marT="0" marB="0" anchor="ctr"/>
                </a:tc>
                <a:tc>
                  <a:txBody>
                    <a:bodyPr/>
                    <a:lstStyle/>
                    <a:p>
                      <a:pPr algn="just">
                        <a:spcAft>
                          <a:spcPts val="0"/>
                        </a:spcAft>
                      </a:pPr>
                      <a:r>
                        <a:rPr lang="vi-VN" sz="2800" dirty="0">
                          <a:effectLst/>
                          <a:latin typeface="Times New Roman" pitchFamily="18" charset="0"/>
                          <a:cs typeface="Times New Roman" pitchFamily="18" charset="0"/>
                        </a:rPr>
                        <a:t>Kể tên một vài bài viết về tác giả Nguyễn Trãi.</a:t>
                      </a:r>
                      <a:endParaRPr lang="en-US" sz="2800" dirty="0">
                        <a:effectLst/>
                        <a:latin typeface="Times New Roman" pitchFamily="18" charset="0"/>
                        <a:cs typeface="Times New Roman" pitchFamily="18" charset="0"/>
                      </a:endParaRPr>
                    </a:p>
                  </a:txBody>
                  <a:tcPr marL="51430" marR="51430" marT="0" marB="0" anchor="ctr"/>
                </a:tc>
                <a:tc>
                  <a:txBody>
                    <a:bodyPr/>
                    <a:lstStyle/>
                    <a:p>
                      <a:pPr algn="just">
                        <a:spcAft>
                          <a:spcPts val="0"/>
                        </a:spcAft>
                      </a:pPr>
                      <a:r>
                        <a:rPr lang="vi-VN" sz="2800" dirty="0">
                          <a:effectLst/>
                          <a:latin typeface="Times New Roman" pitchFamily="18" charset="0"/>
                          <a:cs typeface="Times New Roman" pitchFamily="18" charset="0"/>
                        </a:rPr>
                        <a:t> </a:t>
                      </a:r>
                      <a:endParaRPr lang="en-US" sz="2800" dirty="0">
                        <a:effectLst/>
                        <a:latin typeface="Times New Roman" pitchFamily="18" charset="0"/>
                        <a:cs typeface="Times New Roman" pitchFamily="18" charset="0"/>
                      </a:endParaRPr>
                    </a:p>
                  </a:txBody>
                  <a:tcPr marL="51430" marR="51430" marT="0" marB="0" anchor="ctr"/>
                </a:tc>
                <a:tc>
                  <a:txBody>
                    <a:bodyPr/>
                    <a:lstStyle/>
                    <a:p>
                      <a:pPr algn="just">
                        <a:spcAft>
                          <a:spcPts val="0"/>
                        </a:spcAft>
                      </a:pPr>
                      <a:r>
                        <a:rPr lang="vi-VN" sz="2800" dirty="0">
                          <a:effectLst/>
                          <a:latin typeface="Times New Roman" pitchFamily="18" charset="0"/>
                          <a:cs typeface="Times New Roman" pitchFamily="18" charset="0"/>
                        </a:rPr>
                        <a:t> </a:t>
                      </a:r>
                      <a:endParaRPr lang="en-US" sz="2800" dirty="0">
                        <a:effectLst/>
                        <a:latin typeface="Times New Roman" pitchFamily="18" charset="0"/>
                        <a:cs typeface="Times New Roman" pitchFamily="18" charset="0"/>
                      </a:endParaRPr>
                    </a:p>
                  </a:txBody>
                  <a:tcPr marL="51430" marR="51430" marT="0" marB="0" anchor="ctr"/>
                </a:tc>
                <a:extLst>
                  <a:ext uri="{0D108BD9-81ED-4DB2-BD59-A6C34878D82A}">
                    <a16:rowId xmlns:a16="http://schemas.microsoft.com/office/drawing/2014/main" val="10002"/>
                  </a:ext>
                </a:extLst>
              </a:tr>
            </a:tbl>
          </a:graphicData>
        </a:graphic>
      </p:graphicFrame>
      <p:sp>
        <p:nvSpPr>
          <p:cNvPr id="422940" name="Rectangle 1"/>
          <p:cNvSpPr>
            <a:spLocks noChangeArrowheads="1"/>
          </p:cNvSpPr>
          <p:nvPr/>
        </p:nvSpPr>
        <p:spPr bwMode="auto">
          <a:xfrm>
            <a:off x="844550" y="555625"/>
            <a:ext cx="81041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Đánh giá bằng bảng kiểm để kết luận:</a:t>
            </a:r>
            <a:endParaRPr lang="en-US" altLang="en-US" sz="400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กล่องข้อความ 7"/>
          <p:cNvSpPr txBox="1">
            <a:spLocks noChangeArrowheads="1"/>
          </p:cNvSpPr>
          <p:nvPr/>
        </p:nvSpPr>
        <p:spPr bwMode="auto">
          <a:xfrm>
            <a:off x="1468438" y="2533650"/>
            <a:ext cx="66516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000" b="1">
                <a:solidFill>
                  <a:srgbClr val="005426"/>
                </a:solidFill>
                <a:latin typeface="Times New Roman" panose="02020603050405020304" pitchFamily="18" charset="0"/>
                <a:cs typeface="Times New Roman" panose="02020603050405020304" pitchFamily="18" charset="0"/>
              </a:rPr>
              <a:t>VẬN DỤNG</a:t>
            </a:r>
          </a:p>
        </p:txBody>
      </p:sp>
      <p:cxnSp>
        <p:nvCxnSpPr>
          <p:cNvPr id="18" name="ตัวเชื่อมต่อตรง 17"/>
          <p:cNvCxnSpPr>
            <a:cxnSpLocks/>
            <a:stCxn id="15" idx="6"/>
          </p:cNvCxnSpPr>
          <p:nvPr/>
        </p:nvCxnSpPr>
        <p:spPr>
          <a:xfrm flipH="1" flipV="1">
            <a:off x="3686175" y="6156325"/>
            <a:ext cx="631825" cy="0"/>
          </a:xfrm>
          <a:prstGeom prst="line">
            <a:avLst/>
          </a:prstGeom>
          <a:ln w="12700">
            <a:solidFill>
              <a:srgbClr val="3D1F1D"/>
            </a:solidFill>
          </a:ln>
        </p:spPr>
        <p:style>
          <a:lnRef idx="1">
            <a:schemeClr val="accent1"/>
          </a:lnRef>
          <a:fillRef idx="0">
            <a:schemeClr val="accent1"/>
          </a:fillRef>
          <a:effectRef idx="0">
            <a:schemeClr val="accent1"/>
          </a:effectRef>
          <a:fontRef idx="minor">
            <a:schemeClr val="tx1"/>
          </a:fontRef>
        </p:style>
      </p:cxnSp>
      <p:sp>
        <p:nvSpPr>
          <p:cNvPr id="14" name="ดาว: 4 แฉก 13"/>
          <p:cNvSpPr/>
          <p:nvPr/>
        </p:nvSpPr>
        <p:spPr>
          <a:xfrm>
            <a:off x="4324350" y="5883275"/>
            <a:ext cx="392113" cy="523875"/>
          </a:xfrm>
          <a:prstGeom prst="star4">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endParaRPr>
          </a:p>
        </p:txBody>
      </p:sp>
      <p:sp>
        <p:nvSpPr>
          <p:cNvPr id="15" name="วงรี 14"/>
          <p:cNvSpPr/>
          <p:nvPr/>
        </p:nvSpPr>
        <p:spPr>
          <a:xfrm>
            <a:off x="4248150" y="6108700"/>
            <a:ext cx="69850" cy="93663"/>
          </a:xfrm>
          <a:prstGeom prst="ellipse">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endParaRPr>
          </a:p>
        </p:txBody>
      </p:sp>
      <p:sp>
        <p:nvSpPr>
          <p:cNvPr id="16" name="วงรี 15"/>
          <p:cNvSpPr/>
          <p:nvPr/>
        </p:nvSpPr>
        <p:spPr>
          <a:xfrm>
            <a:off x="4722813" y="6108700"/>
            <a:ext cx="71437" cy="93663"/>
          </a:xfrm>
          <a:prstGeom prst="ellipse">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endParaRPr>
          </a:p>
        </p:txBody>
      </p:sp>
      <p:cxnSp>
        <p:nvCxnSpPr>
          <p:cNvPr id="20" name="ตัวเชื่อมต่อตรง 19"/>
          <p:cNvCxnSpPr>
            <a:cxnSpLocks/>
          </p:cNvCxnSpPr>
          <p:nvPr/>
        </p:nvCxnSpPr>
        <p:spPr>
          <a:xfrm flipH="1" flipV="1">
            <a:off x="4770438" y="6156325"/>
            <a:ext cx="631825" cy="0"/>
          </a:xfrm>
          <a:prstGeom prst="line">
            <a:avLst/>
          </a:prstGeom>
          <a:ln w="12700">
            <a:solidFill>
              <a:srgbClr val="3D1F1D"/>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p:cNvCxnSpPr>
            <a:cxnSpLocks/>
          </p:cNvCxnSpPr>
          <p:nvPr/>
        </p:nvCxnSpPr>
        <p:spPr>
          <a:xfrm flipH="1">
            <a:off x="0" y="6156325"/>
            <a:ext cx="3076575" cy="0"/>
          </a:xfrm>
          <a:prstGeom prst="line">
            <a:avLst/>
          </a:prstGeom>
          <a:ln>
            <a:solidFill>
              <a:srgbClr val="3D1F1D"/>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p:cNvCxnSpPr>
            <a:cxnSpLocks/>
          </p:cNvCxnSpPr>
          <p:nvPr/>
        </p:nvCxnSpPr>
        <p:spPr>
          <a:xfrm flipH="1">
            <a:off x="6303963" y="6191250"/>
            <a:ext cx="2840037" cy="0"/>
          </a:xfrm>
          <a:prstGeom prst="line">
            <a:avLst/>
          </a:prstGeom>
          <a:ln>
            <a:solidFill>
              <a:srgbClr val="3D1F1D"/>
            </a:solidFill>
          </a:ln>
        </p:spPr>
        <p:style>
          <a:lnRef idx="1">
            <a:schemeClr val="accent1"/>
          </a:lnRef>
          <a:fillRef idx="0">
            <a:schemeClr val="accent1"/>
          </a:fillRef>
          <a:effectRef idx="0">
            <a:schemeClr val="accent1"/>
          </a:effectRef>
          <a:fontRef idx="minor">
            <a:schemeClr val="tx1"/>
          </a:fontRef>
        </p:style>
      </p:cxnSp>
      <p:sp>
        <p:nvSpPr>
          <p:cNvPr id="2" name="สี่เหลี่ยมผืนผ้า 1"/>
          <p:cNvSpPr/>
          <p:nvPr/>
        </p:nvSpPr>
        <p:spPr>
          <a:xfrm>
            <a:off x="287338" y="450850"/>
            <a:ext cx="392112" cy="5705475"/>
          </a:xfrm>
          <a:prstGeom prst="rect">
            <a:avLst/>
          </a:prstGeom>
          <a:noFill/>
          <a:ln>
            <a:solidFill>
              <a:srgbClr val="6C2D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 name="สี่เหลี่ยมผืนผ้า 16"/>
          <p:cNvSpPr/>
          <p:nvPr/>
        </p:nvSpPr>
        <p:spPr>
          <a:xfrm>
            <a:off x="8556625" y="450850"/>
            <a:ext cx="392113" cy="5751513"/>
          </a:xfrm>
          <a:prstGeom prst="rect">
            <a:avLst/>
          </a:prstGeom>
          <a:noFill/>
          <a:ln>
            <a:solidFill>
              <a:srgbClr val="6C2D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6" name="ตัวเชื่อมต่อตรง 5"/>
          <p:cNvCxnSpPr>
            <a:cxnSpLocks/>
          </p:cNvCxnSpPr>
          <p:nvPr/>
        </p:nvCxnSpPr>
        <p:spPr>
          <a:xfrm>
            <a:off x="0" y="450850"/>
            <a:ext cx="9144000" cy="0"/>
          </a:xfrm>
          <a:prstGeom prst="line">
            <a:avLst/>
          </a:prstGeom>
          <a:ln>
            <a:solidFill>
              <a:srgbClr val="6C2D10"/>
            </a:solidFill>
          </a:ln>
        </p:spPr>
        <p:style>
          <a:lnRef idx="1">
            <a:schemeClr val="accent1"/>
          </a:lnRef>
          <a:fillRef idx="0">
            <a:schemeClr val="accent1"/>
          </a:fillRef>
          <a:effectRef idx="0">
            <a:schemeClr val="accent1"/>
          </a:effectRef>
          <a:fontRef idx="minor">
            <a:schemeClr val="tx1"/>
          </a:fontRef>
        </p:style>
      </p:cxnSp>
      <p:sp>
        <p:nvSpPr>
          <p:cNvPr id="4" name="ดาว: 4 แฉก 3"/>
          <p:cNvSpPr/>
          <p:nvPr/>
        </p:nvSpPr>
        <p:spPr>
          <a:xfrm>
            <a:off x="922338" y="2274888"/>
            <a:ext cx="800100" cy="106680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9" name="ดาว: 4 แฉก 18"/>
          <p:cNvSpPr/>
          <p:nvPr/>
        </p:nvSpPr>
        <p:spPr>
          <a:xfrm>
            <a:off x="1438275" y="3365500"/>
            <a:ext cx="400050" cy="53340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ดาว: 4 แฉก 22"/>
          <p:cNvSpPr/>
          <p:nvPr/>
        </p:nvSpPr>
        <p:spPr>
          <a:xfrm>
            <a:off x="1752600" y="2882900"/>
            <a:ext cx="285750" cy="38100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4" name="ดาว: 4 แฉก 23"/>
          <p:cNvSpPr/>
          <p:nvPr/>
        </p:nvSpPr>
        <p:spPr>
          <a:xfrm>
            <a:off x="7038975" y="1870075"/>
            <a:ext cx="504825" cy="671513"/>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5" name="ดาว: 4 แฉก 24"/>
          <p:cNvSpPr/>
          <p:nvPr/>
        </p:nvSpPr>
        <p:spPr>
          <a:xfrm>
            <a:off x="7281863" y="2287588"/>
            <a:ext cx="679450" cy="90805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7" name="ดาว: 4 แฉก 26"/>
          <p:cNvSpPr/>
          <p:nvPr/>
        </p:nvSpPr>
        <p:spPr>
          <a:xfrm>
            <a:off x="7673975" y="1736725"/>
            <a:ext cx="287338" cy="385763"/>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par>
                                <p:cTn id="8" presetID="35" presetClass="emph" presetSubtype="0" repeatCount="indefinite" fill="hold" nodeType="withEffect">
                                  <p:stCondLst>
                                    <p:cond delay="0"/>
                                  </p:stCondLst>
                                  <p:childTnLst>
                                    <p:anim calcmode="discrete" valueType="str">
                                      <p:cBhvr>
                                        <p:cTn id="9" dur="1000" fill="hold"/>
                                        <p:tgtEl>
                                          <p:spTgt spid="25"/>
                                        </p:tgtEl>
                                        <p:attrNameLst>
                                          <p:attrName>style.visibility</p:attrName>
                                        </p:attrNameLst>
                                      </p:cBhvr>
                                      <p:tavLst>
                                        <p:tav tm="0">
                                          <p:val>
                                            <p:strVal val="hidden"/>
                                          </p:val>
                                        </p:tav>
                                        <p:tav tm="50000">
                                          <p:val>
                                            <p:strVal val="visible"/>
                                          </p:val>
                                        </p:tav>
                                      </p:tavLst>
                                    </p:anim>
                                  </p:childTnLst>
                                </p:cTn>
                              </p:par>
                              <p:par>
                                <p:cTn id="10" presetID="35" presetClass="emph" presetSubtype="0" repeatCount="indefinite" fill="hold" nodeType="withEffect">
                                  <p:stCondLst>
                                    <p:cond delay="0"/>
                                  </p:stCondLst>
                                  <p:childTnLst>
                                    <p:anim calcmode="discrete" valueType="str">
                                      <p:cBhvr>
                                        <p:cTn id="11" dur="1000" fill="hold"/>
                                        <p:tgtEl>
                                          <p:spTgt spid="27"/>
                                        </p:tgtEl>
                                        <p:attrNameLst>
                                          <p:attrName>style.visibility</p:attrName>
                                        </p:attrNameLst>
                                      </p:cBhvr>
                                      <p:tavLst>
                                        <p:tav tm="0">
                                          <p:val>
                                            <p:strVal val="hidden"/>
                                          </p:val>
                                        </p:tav>
                                        <p:tav tm="50000">
                                          <p:val>
                                            <p:strVal val="visible"/>
                                          </p:val>
                                        </p:tav>
                                      </p:tavLst>
                                    </p:anim>
                                  </p:childTnLst>
                                </p:cTn>
                              </p:par>
                              <p:par>
                                <p:cTn id="12" presetID="35" presetClass="emph" presetSubtype="0" repeatCount="indefinite" fill="hold" nodeType="withEffect">
                                  <p:stCondLst>
                                    <p:cond delay="0"/>
                                  </p:stCondLst>
                                  <p:childTnLst>
                                    <p:anim calcmode="discrete" valueType="str">
                                      <p:cBhvr>
                                        <p:cTn id="13" dur="1000" fill="hold"/>
                                        <p:tgtEl>
                                          <p:spTgt spid="24"/>
                                        </p:tgtEl>
                                        <p:attrNameLst>
                                          <p:attrName>style.visibility</p:attrName>
                                        </p:attrNameLst>
                                      </p:cBhvr>
                                      <p:tavLst>
                                        <p:tav tm="0">
                                          <p:val>
                                            <p:strVal val="hidden"/>
                                          </p:val>
                                        </p:tav>
                                        <p:tav tm="50000">
                                          <p:val>
                                            <p:strVal val="visible"/>
                                          </p:val>
                                        </p:tav>
                                      </p:tavLst>
                                    </p:anim>
                                  </p:childTnLst>
                                </p:cTn>
                              </p:par>
                              <p:par>
                                <p:cTn id="14" presetID="35" presetClass="emph" presetSubtype="0" repeatCount="indefinite" fill="hold" nodeType="withEffect">
                                  <p:stCondLst>
                                    <p:cond delay="0"/>
                                  </p:stCondLst>
                                  <p:childTnLst>
                                    <p:anim calcmode="discrete" valueType="str">
                                      <p:cBhvr>
                                        <p:cTn id="15" dur="1000" fill="hold"/>
                                        <p:tgtEl>
                                          <p:spTgt spid="23"/>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nodeType="withEffect">
                                  <p:stCondLst>
                                    <p:cond delay="0"/>
                                  </p:stCondLst>
                                  <p:childTnLst>
                                    <p:anim calcmode="discrete" valueType="str">
                                      <p:cBhvr>
                                        <p:cTn id="17" dur="1000" fill="hold"/>
                                        <p:tgtEl>
                                          <p:spTgt spid="19"/>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nodeType="withEffect">
                                  <p:stCondLst>
                                    <p:cond delay="0"/>
                                  </p:stCondLst>
                                  <p:childTnLst>
                                    <p:anim calcmode="discrete" valueType="str">
                                      <p:cBhvr>
                                        <p:cTn id="19"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19" grpId="0" animBg="1"/>
      <p:bldP spid="23" grpId="0" animBg="1"/>
      <p:bldP spid="24" grpId="0" animBg="1"/>
      <p:bldP spid="25" grpId="0" animBg="1"/>
      <p:bldP spid="27"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กล่องข้อความ 9"/>
          <p:cNvSpPr txBox="1">
            <a:spLocks noChangeArrowheads="1"/>
          </p:cNvSpPr>
          <p:nvPr/>
        </p:nvSpPr>
        <p:spPr bwMode="auto">
          <a:xfrm>
            <a:off x="2392363" y="554038"/>
            <a:ext cx="4510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800" b="1">
                <a:solidFill>
                  <a:srgbClr val="0070C0"/>
                </a:solidFill>
                <a:latin typeface="Times New Roman" panose="02020603050405020304" pitchFamily="18" charset="0"/>
                <a:cs typeface="Times New Roman" panose="02020603050405020304" pitchFamily="18" charset="0"/>
              </a:rPr>
              <a:t>NHIỆM VỤ</a:t>
            </a:r>
          </a:p>
        </p:txBody>
      </p:sp>
      <p:sp>
        <p:nvSpPr>
          <p:cNvPr id="13" name="กล่องข้อความ 12"/>
          <p:cNvSpPr txBox="1">
            <a:spLocks noChangeArrowheads="1"/>
          </p:cNvSpPr>
          <p:nvPr/>
        </p:nvSpPr>
        <p:spPr bwMode="auto">
          <a:xfrm>
            <a:off x="900113" y="1366838"/>
            <a:ext cx="7832725"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Tx/>
              <a:buNone/>
            </a:pPr>
            <a:r>
              <a:rPr lang="en-US" altLang="en-US" sz="3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nhóm thảo luận về nội dung sau: </a:t>
            </a:r>
            <a:r>
              <a:rPr lang="en-US" altLang="en-US" sz="3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 bài thơ</a:t>
            </a:r>
            <a:r>
              <a:rPr lang="en-US" altLang="en-US" sz="36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Dục Thúy Sơn</a:t>
            </a:r>
            <a:r>
              <a:rPr lang="en-US" altLang="en-US" sz="3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em trân trọng điều gì về con người Nguyễn Trãi. Hãy bày tỏ những bài học em rút ra được từ con người ông.</a:t>
            </a:r>
            <a:endParaRPr lang="en-US" altLang="en-US" sz="36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สี่เหลี่ยมผืนผ้า 7"/>
          <p:cNvSpPr/>
          <p:nvPr/>
        </p:nvSpPr>
        <p:spPr>
          <a:xfrm>
            <a:off x="287338" y="285750"/>
            <a:ext cx="392112" cy="6286500"/>
          </a:xfrm>
          <a:prstGeom prst="rect">
            <a:avLst/>
          </a:prstGeom>
          <a:noFill/>
          <a:ln>
            <a:solidFill>
              <a:srgbClr val="5827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สี่เหลี่ยมผืนผ้า 8"/>
          <p:cNvSpPr/>
          <p:nvPr/>
        </p:nvSpPr>
        <p:spPr>
          <a:xfrm>
            <a:off x="8556625" y="285750"/>
            <a:ext cx="392113" cy="6286500"/>
          </a:xfrm>
          <a:prstGeom prst="rect">
            <a:avLst/>
          </a:prstGeom>
          <a:noFill/>
          <a:ln>
            <a:solidFill>
              <a:srgbClr val="5827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0" name="ตัวเชื่อมต่อตรง 9"/>
          <p:cNvCxnSpPr>
            <a:cxnSpLocks/>
          </p:cNvCxnSpPr>
          <p:nvPr/>
        </p:nvCxnSpPr>
        <p:spPr>
          <a:xfrm>
            <a:off x="0" y="285750"/>
            <a:ext cx="9144000" cy="0"/>
          </a:xfrm>
          <a:prstGeom prst="line">
            <a:avLst/>
          </a:prstGeom>
          <a:ln>
            <a:solidFill>
              <a:srgbClr val="582723"/>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p:cNvCxnSpPr>
            <a:cxnSpLocks/>
          </p:cNvCxnSpPr>
          <p:nvPr/>
        </p:nvCxnSpPr>
        <p:spPr>
          <a:xfrm>
            <a:off x="679450" y="6572250"/>
            <a:ext cx="8004175" cy="0"/>
          </a:xfrm>
          <a:prstGeom prst="line">
            <a:avLst/>
          </a:prstGeom>
          <a:ln>
            <a:solidFill>
              <a:srgbClr val="582723"/>
            </a:solidFill>
          </a:ln>
        </p:spPr>
        <p:style>
          <a:lnRef idx="1">
            <a:schemeClr val="accent1"/>
          </a:lnRef>
          <a:fillRef idx="0">
            <a:schemeClr val="accent1"/>
          </a:fillRef>
          <a:effectRef idx="0">
            <a:schemeClr val="accent1"/>
          </a:effectRef>
          <a:fontRef idx="minor">
            <a:schemeClr val="tx1"/>
          </a:fontRef>
        </p:style>
      </p:cxnSp>
      <p:sp>
        <p:nvSpPr>
          <p:cNvPr id="425990" name="Rectangle 1"/>
          <p:cNvSpPr>
            <a:spLocks noChangeArrowheads="1"/>
          </p:cNvSpPr>
          <p:nvPr/>
        </p:nvSpPr>
        <p:spPr bwMode="auto">
          <a:xfrm>
            <a:off x="3073400" y="447675"/>
            <a:ext cx="20653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tabLst>
                <a:tab pos="457200" algn="l"/>
                <a:tab pos="2743200" algn="ctr"/>
                <a:tab pos="34575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 pos="2743200" algn="ctr"/>
                <a:tab pos="34575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 pos="2743200" algn="ctr"/>
                <a:tab pos="34575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 pos="2743200" algn="ctr"/>
                <a:tab pos="34575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 pos="2743200" algn="ctr"/>
                <a:tab pos="34575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 pos="2743200" algn="ctr"/>
                <a:tab pos="34575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 pos="2743200" algn="ctr"/>
                <a:tab pos="34575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 pos="2743200" algn="ctr"/>
                <a:tab pos="34575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 pos="2743200" algn="ctr"/>
                <a:tab pos="3457575" algn="l"/>
              </a:tabLst>
              <a:defRPr>
                <a:solidFill>
                  <a:schemeClr val="tx1"/>
                </a:solidFill>
                <a:latin typeface="Calibri" panose="020F0502020204030204" pitchFamily="34" charset="0"/>
              </a:defRPr>
            </a:lvl9pPr>
          </a:lstStyle>
          <a:p>
            <a:pPr algn="just" eaLnBrk="1" hangingPunct="1">
              <a:lnSpc>
                <a:spcPct val="107000"/>
              </a:lnSpc>
              <a:spcBef>
                <a:spcPct val="0"/>
              </a:spcBef>
              <a:buFontTx/>
              <a:buNone/>
            </a:pPr>
            <a:r>
              <a:rPr lang="pt-BR" altLang="en-US" sz="3200" b="1">
                <a:solidFill>
                  <a:srgbClr val="000000"/>
                </a:solidFill>
                <a:latin typeface="Times New Roman" panose="02020603050405020304" pitchFamily="18" charset="0"/>
                <a:cs typeface="Times New Roman" panose="02020603050405020304" pitchFamily="18" charset="0"/>
              </a:rPr>
              <a:t>Bảng kiểm</a:t>
            </a:r>
            <a:endParaRPr lang="en-US" altLang="en-US" sz="3200">
              <a:solidFill>
                <a:srgbClr val="000000"/>
              </a:solidFill>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nvGraphicFramePr>
        <p:xfrm>
          <a:off x="679450" y="1346200"/>
          <a:ext cx="7877175" cy="5041900"/>
        </p:xfrm>
        <a:graphic>
          <a:graphicData uri="http://schemas.openxmlformats.org/drawingml/2006/table">
            <a:tbl>
              <a:tblPr/>
              <a:tblGrid>
                <a:gridCol w="1698625">
                  <a:extLst>
                    <a:ext uri="{9D8B030D-6E8A-4147-A177-3AD203B41FA5}">
                      <a16:colId xmlns:a16="http://schemas.microsoft.com/office/drawing/2014/main" val="20000"/>
                    </a:ext>
                  </a:extLst>
                </a:gridCol>
                <a:gridCol w="1698625">
                  <a:extLst>
                    <a:ext uri="{9D8B030D-6E8A-4147-A177-3AD203B41FA5}">
                      <a16:colId xmlns:a16="http://schemas.microsoft.com/office/drawing/2014/main" val="20001"/>
                    </a:ext>
                  </a:extLst>
                </a:gridCol>
                <a:gridCol w="1570038">
                  <a:extLst>
                    <a:ext uri="{9D8B030D-6E8A-4147-A177-3AD203B41FA5}">
                      <a16:colId xmlns:a16="http://schemas.microsoft.com/office/drawing/2014/main" val="20002"/>
                    </a:ext>
                  </a:extLst>
                </a:gridCol>
                <a:gridCol w="1454150">
                  <a:extLst>
                    <a:ext uri="{9D8B030D-6E8A-4147-A177-3AD203B41FA5}">
                      <a16:colId xmlns:a16="http://schemas.microsoft.com/office/drawing/2014/main" val="20003"/>
                    </a:ext>
                  </a:extLst>
                </a:gridCol>
                <a:gridCol w="1455737">
                  <a:extLst>
                    <a:ext uri="{9D8B030D-6E8A-4147-A177-3AD203B41FA5}">
                      <a16:colId xmlns:a16="http://schemas.microsoft.com/office/drawing/2014/main" val="20004"/>
                    </a:ext>
                  </a:extLst>
                </a:gridCol>
              </a:tblGrid>
              <a:tr h="965245">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altLang="en-US" sz="1800" b="1"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Tiêu chí đánh giá</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vi-VN" altLang="en-US" sz="1800" b="1" i="0" u="none" strike="noStrike" cap="none" normalizeH="0" baseline="0">
                          <a:ln>
                            <a:noFill/>
                          </a:ln>
                          <a:solidFill>
                            <a:srgbClr val="C00000"/>
                          </a:solidFill>
                          <a:effectLst/>
                          <a:latin typeface="Times New Roman" panose="02020603050405020304" pitchFamily="18" charset="0"/>
                          <a:ea typeface="PMingLiU" panose="02020500000000000000" pitchFamily="18" charset="-12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horzOverflow="overflow">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altLang="en-US" sz="1800" b="1" i="0" u="none" strike="noStrike" cap="none" normalizeH="0" baseline="0">
                          <a:ln>
                            <a:noFill/>
                          </a:ln>
                          <a:solidFill>
                            <a:schemeClr val="bg1"/>
                          </a:solidFill>
                          <a:effectLst/>
                          <a:latin typeface="Times New Roman" panose="02020603050405020304" pitchFamily="18" charset="0"/>
                          <a:ea typeface="PMingLiU" panose="02020500000000000000" pitchFamily="18" charset="-120"/>
                          <a:cs typeface="Times New Roman" panose="02020603050405020304" pitchFamily="18" charset="0"/>
                        </a:rPr>
                        <a:t>Giỏi</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Times New Roman" panose="02020603050405020304" pitchFamily="18" charset="0"/>
                          <a:ea typeface="PMingLiU" panose="02020500000000000000" pitchFamily="18" charset="-120"/>
                          <a:cs typeface="Times New Roman" panose="02020603050405020304" pitchFamily="18" charset="0"/>
                        </a:rPr>
                        <a:t>(</a:t>
                      </a:r>
                      <a:r>
                        <a:rPr kumimoji="0" lang="vi-VN" altLang="en-US" sz="1800" b="1" i="0" u="none" strike="noStrike" cap="none" normalizeH="0" baseline="0">
                          <a:ln>
                            <a:noFill/>
                          </a:ln>
                          <a:solidFill>
                            <a:schemeClr val="bg1"/>
                          </a:solidFill>
                          <a:effectLst/>
                          <a:latin typeface="Times New Roman" panose="02020603050405020304" pitchFamily="18" charset="0"/>
                          <a:ea typeface="PMingLiU" panose="02020500000000000000" pitchFamily="18" charset="-120"/>
                          <a:cs typeface="Times New Roman" panose="02020603050405020304" pitchFamily="18" charset="0"/>
                        </a:rPr>
                        <a:t>2</a:t>
                      </a:r>
                      <a:r>
                        <a:rPr kumimoji="0" lang="en-US" altLang="en-US" sz="1800" b="1" i="0" u="none" strike="noStrike" cap="none" normalizeH="0" baseline="0">
                          <a:ln>
                            <a:noFill/>
                          </a:ln>
                          <a:solidFill>
                            <a:schemeClr val="bg1"/>
                          </a:solidFill>
                          <a:effectLst/>
                          <a:latin typeface="Times New Roman" panose="02020603050405020304" pitchFamily="18" charset="0"/>
                          <a:ea typeface="PMingLiU" panose="02020500000000000000" pitchFamily="18" charset="-120"/>
                          <a:cs typeface="Times New Roman" panose="02020603050405020304" pitchFamily="18" charset="0"/>
                        </a:rPr>
                        <a:t> điểm)</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altLang="en-US" sz="1800" b="1" i="0" u="none" strike="noStrike" cap="none" normalizeH="0" baseline="0">
                          <a:ln>
                            <a:noFill/>
                          </a:ln>
                          <a:solidFill>
                            <a:schemeClr val="bg1"/>
                          </a:solidFill>
                          <a:effectLst/>
                          <a:latin typeface="Times New Roman" panose="02020603050405020304" pitchFamily="18" charset="0"/>
                          <a:ea typeface="PMingLiU" panose="02020500000000000000" pitchFamily="18" charset="-120"/>
                          <a:cs typeface="Times New Roman" panose="02020603050405020304" pitchFamily="18" charset="0"/>
                        </a:rPr>
                        <a:t>Khá</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Times New Roman" panose="02020603050405020304" pitchFamily="18" charset="0"/>
                          <a:ea typeface="PMingLiU" panose="02020500000000000000" pitchFamily="18" charset="-120"/>
                          <a:cs typeface="Times New Roman" panose="02020603050405020304" pitchFamily="18" charset="0"/>
                        </a:rPr>
                        <a:t>(</a:t>
                      </a:r>
                      <a:r>
                        <a:rPr kumimoji="0" lang="vi-VN" altLang="en-US" sz="1800" b="1" i="0" u="none" strike="noStrike" cap="none" normalizeH="0" baseline="0">
                          <a:ln>
                            <a:noFill/>
                          </a:ln>
                          <a:solidFill>
                            <a:schemeClr val="bg1"/>
                          </a:solidFill>
                          <a:effectLst/>
                          <a:latin typeface="Times New Roman" panose="02020603050405020304" pitchFamily="18" charset="0"/>
                          <a:ea typeface="PMingLiU" panose="02020500000000000000" pitchFamily="18" charset="-120"/>
                          <a:cs typeface="Times New Roman" panose="02020603050405020304" pitchFamily="18" charset="0"/>
                        </a:rPr>
                        <a:t>1.5</a:t>
                      </a:r>
                      <a:r>
                        <a:rPr kumimoji="0" lang="en-US" altLang="en-US" sz="1800" b="1" i="0" u="none" strike="noStrike" cap="none" normalizeH="0" baseline="0">
                          <a:ln>
                            <a:noFill/>
                          </a:ln>
                          <a:solidFill>
                            <a:schemeClr val="bg1"/>
                          </a:solidFill>
                          <a:effectLst/>
                          <a:latin typeface="Times New Roman" panose="02020603050405020304" pitchFamily="18" charset="0"/>
                          <a:ea typeface="PMingLiU" panose="02020500000000000000" pitchFamily="18" charset="-120"/>
                          <a:cs typeface="Times New Roman" panose="02020603050405020304" pitchFamily="18" charset="0"/>
                        </a:rPr>
                        <a:t> điểm)</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altLang="en-US" sz="1800" b="1" i="0" u="none" strike="noStrike" cap="none" normalizeH="0" baseline="0">
                          <a:ln>
                            <a:noFill/>
                          </a:ln>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Trung bình</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Times New Roman" panose="02020603050405020304" pitchFamily="18" charset="0"/>
                          <a:ea typeface="PMingLiU" panose="02020500000000000000" pitchFamily="18" charset="-120"/>
                          <a:cs typeface="Times New Roman" panose="02020603050405020304" pitchFamily="18" charset="0"/>
                        </a:rPr>
                        <a:t>(</a:t>
                      </a:r>
                      <a:r>
                        <a:rPr kumimoji="0" lang="vi-VN" altLang="en-US" sz="1800" b="1" i="0" u="none" strike="noStrike" cap="none" normalizeH="0" baseline="0">
                          <a:ln>
                            <a:noFill/>
                          </a:ln>
                          <a:solidFill>
                            <a:schemeClr val="bg1"/>
                          </a:solidFill>
                          <a:effectLst/>
                          <a:latin typeface="Times New Roman" panose="02020603050405020304" pitchFamily="18" charset="0"/>
                          <a:ea typeface="PMingLiU" panose="02020500000000000000" pitchFamily="18" charset="-120"/>
                          <a:cs typeface="Times New Roman" panose="02020603050405020304" pitchFamily="18" charset="0"/>
                        </a:rPr>
                        <a:t>1</a:t>
                      </a:r>
                      <a:r>
                        <a:rPr kumimoji="0" lang="en-US" altLang="en-US" sz="1800" b="1" i="0" u="none" strike="noStrike" cap="none" normalizeH="0" baseline="0">
                          <a:ln>
                            <a:noFill/>
                          </a:ln>
                          <a:solidFill>
                            <a:schemeClr val="bg1"/>
                          </a:solidFill>
                          <a:effectLst/>
                          <a:latin typeface="Times New Roman" panose="02020603050405020304" pitchFamily="18" charset="0"/>
                          <a:ea typeface="PMingLiU" panose="02020500000000000000" pitchFamily="18" charset="-120"/>
                          <a:cs typeface="Times New Roman" panose="02020603050405020304" pitchFamily="18" charset="0"/>
                        </a:rPr>
                        <a:t> điểm)</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altLang="en-US" sz="1800" b="1" i="0" u="none" strike="noStrike" cap="none" normalizeH="0" baseline="0">
                          <a:ln>
                            <a:noFill/>
                          </a:ln>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Yếu</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(0 điểm)</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55948">
                <a:tc rowSpan="2">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800" b="1" i="0" u="none" strike="noStrike" cap="none" normalizeH="0" baseline="0">
                          <a:ln>
                            <a:noFill/>
                          </a:ln>
                          <a:solidFill>
                            <a:schemeClr val="bg1"/>
                          </a:solidFill>
                          <a:effectLst/>
                          <a:latin typeface="Times New Roman" panose="02020603050405020304" pitchFamily="18" charset="0"/>
                          <a:ea typeface="PMingLiU" panose="02020500000000000000" pitchFamily="18" charset="-120"/>
                          <a:cs typeface="Times New Roman" panose="02020603050405020304" pitchFamily="18" charset="0"/>
                        </a:rPr>
                        <a:t>Tạo lập văn bản</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800" b="1" i="0" u="none" strike="noStrike" cap="none" normalizeH="0" baseline="0">
                          <a:ln>
                            <a:noFill/>
                          </a:ln>
                          <a:solidFill>
                            <a:schemeClr val="bg1"/>
                          </a:solidFill>
                          <a:effectLst/>
                          <a:latin typeface="Times New Roman" panose="02020603050405020304" pitchFamily="18" charset="0"/>
                          <a:ea typeface="PMingLiU" panose="02020500000000000000" pitchFamily="18" charset="-120"/>
                          <a:cs typeface="Times New Roman" panose="02020603050405020304" pitchFamily="18" charset="0"/>
                        </a:rPr>
                        <a:t> </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tabLst>
                          <a:tab pos="2079625" algn="l"/>
                        </a:tabLst>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tabLst>
                          <a:tab pos="2079625" algn="l"/>
                        </a:tabLst>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tabLst>
                          <a:tab pos="2079625" algn="l"/>
                        </a:tabLst>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tabLst>
                          <a:tab pos="2079625" algn="l"/>
                        </a:tabLst>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tabLst>
                          <a:tab pos="2079625" algn="l"/>
                        </a:tabLst>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tabLst>
                          <a:tab pos="2079625" algn="l"/>
                        </a:tabLst>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tabLst>
                          <a:tab pos="2079625" algn="l"/>
                        </a:tabLst>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tabLst>
                          <a:tab pos="2079625" algn="l"/>
                        </a:tabLst>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tabLst>
                          <a:tab pos="2079625" algn="l"/>
                        </a:tabLst>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tab pos="2079625" algn="l"/>
                        </a:tabLst>
                      </a:pPr>
                      <a:r>
                        <a:rPr kumimoji="0" lang="vi-VN" altLang="en-US" sz="18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Phần thông tin: </a:t>
                      </a:r>
                      <a:r>
                        <a:rPr kumimoji="0" lang="vi-VN"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 cảm nhận vẻ đẹp tâm hồn tác giả</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tab pos="2079625" algn="l"/>
                        </a:tabLst>
                      </a:pPr>
                      <a:r>
                        <a:rPr kumimoji="0" lang="vi-VN"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Times New Roman" panose="02020603050405020304" pitchFamily="18" charset="0"/>
                        <a:cs typeface="Calibri" panose="020F050202020403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tabLst>
                          <a:tab pos="2079625" algn="l"/>
                        </a:tabLst>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tabLst>
                          <a:tab pos="2079625" algn="l"/>
                        </a:tabLst>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tabLst>
                          <a:tab pos="2079625" algn="l"/>
                        </a:tabLst>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tabLst>
                          <a:tab pos="2079625" algn="l"/>
                        </a:tabLst>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tabLst>
                          <a:tab pos="2079625" algn="l"/>
                        </a:tabLst>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tabLst>
                          <a:tab pos="2079625" algn="l"/>
                        </a:tabLst>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tabLst>
                          <a:tab pos="2079625" algn="l"/>
                        </a:tabLst>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tabLst>
                          <a:tab pos="2079625" algn="l"/>
                        </a:tabLst>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tabLst>
                          <a:tab pos="2079625" algn="l"/>
                        </a:tabLst>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tab pos="2079625" algn="l"/>
                        </a:tabLst>
                      </a:pPr>
                      <a:r>
                        <a:rPr kumimoji="0" lang="vi-VN" altLang="en-US" sz="18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Phần thông tin : </a:t>
                      </a:r>
                      <a:r>
                        <a:rPr kumimoji="0" lang="vi-VN" altLang="en-US" sz="1800" b="0" i="0" u="none" strike="noStrike" cap="none" normalizeH="0" baseline="0">
                          <a:ln>
                            <a:noFill/>
                          </a:ln>
                          <a:solidFill>
                            <a:schemeClr val="bg1"/>
                          </a:solidFill>
                          <a:effectLst/>
                          <a:latin typeface="Times New Roman" panose="02020603050405020304" pitchFamily="18" charset="0"/>
                          <a:ea typeface="PMingLiU" panose="02020500000000000000" pitchFamily="18" charset="-120"/>
                          <a:cs typeface="Times New Roman" panose="02020603050405020304" pitchFamily="18" charset="0"/>
                        </a:rPr>
                        <a:t>Có cảm nhận</a:t>
                      </a:r>
                      <a:r>
                        <a:rPr kumimoji="0" lang="vi-VN" altLang="en-US" sz="18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a:t>
                      </a:r>
                      <a:r>
                        <a:rPr kumimoji="0" lang="vi-VN" altLang="en-US" sz="1800" b="0" i="0" u="none" strike="noStrike" cap="none" normalizeH="0" baseline="0">
                          <a:ln>
                            <a:noFill/>
                          </a:ln>
                          <a:solidFill>
                            <a:schemeClr val="bg1"/>
                          </a:solidFill>
                          <a:effectLst/>
                          <a:latin typeface="Times New Roman" panose="02020603050405020304" pitchFamily="18" charset="0"/>
                          <a:ea typeface="PMingLiU" panose="02020500000000000000" pitchFamily="18" charset="-120"/>
                          <a:cs typeface="Arial" panose="020B0604020202020204" pitchFamily="34" charset="0"/>
                        </a:rPr>
                        <a:t>nhưng các nội dung sơ sài, còn thiếu.</a:t>
                      </a:r>
                      <a:endParaRPr kumimoji="0" lang="en-US" altLang="en-US" sz="1800" b="0" i="0" u="none" strike="noStrike" cap="none" normalizeH="0" baseline="0">
                        <a:ln>
                          <a:noFill/>
                        </a:ln>
                        <a:solidFill>
                          <a:schemeClr val="bg1"/>
                        </a:solidFill>
                        <a:effectLst/>
                        <a:latin typeface="Times New Roman" panose="02020603050405020304" pitchFamily="18" charset="0"/>
                        <a:cs typeface="Calibri" panose="020F050202020403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8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Phần thông tin: HS chỉ nêu được chưa cảm nhận được.</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8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Phần thông tin: HS chỉ nêu được vài ý cơ bản</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Times New Roman" panose="02020603050405020304" pitchFamily="18" charset="0"/>
                        <a:cs typeface="Calibri" panose="020F050202020403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20707">
                <a:tc vMerge="1">
                  <a:txBody>
                    <a:bodyPr/>
                    <a:lstStyle/>
                    <a:p>
                      <a:endParaRPr lang="en-US"/>
                    </a:p>
                  </a:txBody>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Phần hình thức</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Chữ viết rõ ràng, sạch đẹp</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Chính tả không sai</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Dùng từ chính xác phù hợp.</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Chữ viết khá rõ ràng</a:t>
                      </a:r>
                      <a:endParaRPr kumimoji="0" lang="en-US"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 Chính tả còn sai 1 số lỗi nhỏ.</a:t>
                      </a:r>
                      <a:endParaRPr kumimoji="0" lang="en-US"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Char char="-"/>
                        <a:tabLst/>
                      </a:pPr>
                      <a:r>
                        <a:rPr kumimoji="0" lang="vi-VN"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Dùng từ khá phù hợp</a:t>
                      </a:r>
                      <a:endParaRPr kumimoji="0" lang="en-US"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Chữ viết tương đối rõ ràng</a:t>
                      </a:r>
                      <a:endParaRPr kumimoji="0" lang="en-US"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 Chính tả còn sai tương đối nhiều lỗi</a:t>
                      </a:r>
                      <a:endParaRPr kumimoji="0" lang="en-US"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Chữ viết chưa rõ ràng</a:t>
                      </a:r>
                      <a:endParaRPr kumimoji="0" lang="en-US"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 Chính tả còn sai khá nhiều lỗi</a:t>
                      </a:r>
                      <a:endParaRPr kumimoji="0" lang="en-US" altLang="en-US" sz="18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advTm="0">
    <p:wipe dir="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กล่องข้อความ 7"/>
          <p:cNvSpPr txBox="1">
            <a:spLocks noChangeArrowheads="1"/>
          </p:cNvSpPr>
          <p:nvPr/>
        </p:nvSpPr>
        <p:spPr bwMode="auto">
          <a:xfrm>
            <a:off x="1309688" y="538163"/>
            <a:ext cx="6651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b="1">
                <a:solidFill>
                  <a:srgbClr val="005426"/>
                </a:solidFill>
                <a:latin typeface="Times New Roman" panose="02020603050405020304" pitchFamily="18" charset="0"/>
                <a:cs typeface="Times New Roman" panose="02020603050405020304" pitchFamily="18" charset="0"/>
              </a:rPr>
              <a:t>DẶN DÒ</a:t>
            </a:r>
          </a:p>
        </p:txBody>
      </p:sp>
      <p:sp>
        <p:nvSpPr>
          <p:cNvPr id="3" name="Rectangle 2"/>
          <p:cNvSpPr>
            <a:spLocks noChangeArrowheads="1"/>
          </p:cNvSpPr>
          <p:nvPr/>
        </p:nvSpPr>
        <p:spPr bwMode="auto">
          <a:xfrm>
            <a:off x="647700" y="1554163"/>
            <a:ext cx="78486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Học sinh về tìm tòi thêm những bài thơ có cùng chủ đề, sưu tầm thêm thơ văn Nguyễn Trãi.</a:t>
            </a:r>
          </a:p>
          <a:p>
            <a:pPr algn="just" eaLnBrk="1" hangingPunct="1">
              <a:lnSpc>
                <a:spcPct val="150000"/>
              </a:lnSpc>
              <a:spcBef>
                <a:spcPct val="0"/>
              </a:spcBef>
              <a:buFontTx/>
              <a:buNone/>
            </a:pPr>
            <a:r>
              <a:rPr lang="vi-VN"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Tìm đọc những bài viết về tác giả Nguyễn Trãi.</a:t>
            </a:r>
            <a:endPar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50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Bài tập về nhà: </a:t>
            </a:r>
            <a:r>
              <a:rPr lang="en-US" alt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 phát biểu ngắn gọn về tình cảm của em đối với thơ ca dân tộc, đặc biệt là thơ ca trung đại Việt Nam.</a:t>
            </a:r>
            <a:endPar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itle 1"/>
          <p:cNvSpPr>
            <a:spLocks noGrp="1"/>
          </p:cNvSpPr>
          <p:nvPr>
            <p:ph type="ctrTitle"/>
          </p:nvPr>
        </p:nvSpPr>
        <p:spPr>
          <a:xfrm>
            <a:off x="685800" y="2130425"/>
            <a:ext cx="7772400" cy="1470025"/>
          </a:xfrm>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271364" name="Picture 2" descr="C:\Users\Dell\Videos\images (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3429000" y="342900"/>
            <a:ext cx="4572000" cy="762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FF0000"/>
                </a:solidFill>
                <a:latin typeface="Times New Roman" pitchFamily="18" charset="0"/>
                <a:cs typeface="Times New Roman" pitchFamily="18" charset="0"/>
              </a:rPr>
              <a:t>PHIẾU HỌC TẬP</a:t>
            </a:r>
          </a:p>
        </p:txBody>
      </p:sp>
      <p:sp>
        <p:nvSpPr>
          <p:cNvPr id="5" name="Rounded Rectangle 4"/>
          <p:cNvSpPr/>
          <p:nvPr/>
        </p:nvSpPr>
        <p:spPr>
          <a:xfrm>
            <a:off x="152400" y="1447800"/>
            <a:ext cx="2819400" cy="5105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07000"/>
              </a:lnSpc>
              <a:spcBef>
                <a:spcPts val="0"/>
              </a:spcBef>
              <a:spcAft>
                <a:spcPts val="0"/>
              </a:spcAft>
              <a:defRPr/>
            </a:pPr>
            <a:r>
              <a:rPr lang="en-US" sz="2800" dirty="0" err="1">
                <a:solidFill>
                  <a:prstClr val="black"/>
                </a:solidFill>
                <a:latin typeface="Times New Roman" pitchFamily="18" charset="0"/>
                <a:ea typeface="Calibri"/>
                <a:cs typeface="Times New Roman" pitchFamily="18" charset="0"/>
              </a:rPr>
              <a:t>Nguyễn</a:t>
            </a:r>
            <a:r>
              <a:rPr lang="en-US" sz="2800" dirty="0">
                <a:solidFill>
                  <a:prstClr val="black"/>
                </a:solidFill>
                <a:latin typeface="Times New Roman" pitchFamily="18" charset="0"/>
                <a:ea typeface="Calibri"/>
                <a:cs typeface="Times New Roman" pitchFamily="18" charset="0"/>
              </a:rPr>
              <a:t> </a:t>
            </a:r>
            <a:r>
              <a:rPr lang="en-US" sz="2800" dirty="0" err="1">
                <a:solidFill>
                  <a:prstClr val="black"/>
                </a:solidFill>
                <a:latin typeface="Times New Roman" pitchFamily="18" charset="0"/>
                <a:ea typeface="Calibri"/>
                <a:cs typeface="Times New Roman" pitchFamily="18" charset="0"/>
              </a:rPr>
              <a:t>Trãi</a:t>
            </a:r>
            <a:r>
              <a:rPr lang="en-US" sz="2800" dirty="0">
                <a:solidFill>
                  <a:prstClr val="black"/>
                </a:solidFill>
                <a:latin typeface="Times New Roman" pitchFamily="18" charset="0"/>
                <a:ea typeface="Calibri"/>
                <a:cs typeface="Times New Roman" pitchFamily="18" charset="0"/>
              </a:rPr>
              <a:t> </a:t>
            </a:r>
            <a:r>
              <a:rPr lang="en-US" sz="2800" dirty="0" err="1">
                <a:solidFill>
                  <a:prstClr val="black"/>
                </a:solidFill>
                <a:latin typeface="Times New Roman" pitchFamily="18" charset="0"/>
                <a:ea typeface="Calibri"/>
                <a:cs typeface="Times New Roman" pitchFamily="18" charset="0"/>
              </a:rPr>
              <a:t>là</a:t>
            </a:r>
            <a:r>
              <a:rPr lang="en-US" sz="2800" dirty="0">
                <a:solidFill>
                  <a:prstClr val="black"/>
                </a:solidFill>
                <a:latin typeface="Times New Roman" pitchFamily="18" charset="0"/>
                <a:ea typeface="Calibri"/>
                <a:cs typeface="Times New Roman" pitchFamily="18" charset="0"/>
              </a:rPr>
              <a:t> </a:t>
            </a:r>
            <a:r>
              <a:rPr lang="en-US" sz="2800" dirty="0" err="1">
                <a:solidFill>
                  <a:prstClr val="black"/>
                </a:solidFill>
                <a:latin typeface="Times New Roman" pitchFamily="18" charset="0"/>
                <a:ea typeface="Calibri"/>
                <a:cs typeface="Times New Roman" pitchFamily="18" charset="0"/>
              </a:rPr>
              <a:t>ai</a:t>
            </a:r>
            <a:r>
              <a:rPr lang="en-US" sz="2800" dirty="0">
                <a:solidFill>
                  <a:prstClr val="black"/>
                </a:solidFill>
                <a:latin typeface="Times New Roman" pitchFamily="18" charset="0"/>
                <a:ea typeface="Calibri"/>
                <a:cs typeface="Times New Roman" pitchFamily="18" charset="0"/>
              </a:rPr>
              <a:t>? </a:t>
            </a:r>
          </a:p>
          <a:p>
            <a:pPr algn="just" eaLnBrk="1" fontAlgn="auto" hangingPunct="1">
              <a:lnSpc>
                <a:spcPct val="107000"/>
              </a:lnSpc>
              <a:spcBef>
                <a:spcPts val="0"/>
              </a:spcBef>
              <a:spcAft>
                <a:spcPts val="0"/>
              </a:spcAft>
              <a:defRPr/>
            </a:pPr>
            <a:r>
              <a:rPr lang="en-US" sz="2800" dirty="0">
                <a:solidFill>
                  <a:prstClr val="black"/>
                </a:solidFill>
                <a:latin typeface="Times New Roman" pitchFamily="18" charset="0"/>
                <a:ea typeface="Calibri"/>
                <a:cs typeface="Times New Roman" pitchFamily="18" charset="0"/>
              </a:rPr>
              <a:t>……………………………………………………………………………………………………………………...............</a:t>
            </a:r>
          </a:p>
        </p:txBody>
      </p:sp>
      <p:sp>
        <p:nvSpPr>
          <p:cNvPr id="7" name="Rounded Rectangle 6"/>
          <p:cNvSpPr/>
          <p:nvPr/>
        </p:nvSpPr>
        <p:spPr>
          <a:xfrm>
            <a:off x="3162300" y="1447800"/>
            <a:ext cx="2705100" cy="5105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07000"/>
              </a:lnSpc>
              <a:spcBef>
                <a:spcPts val="0"/>
              </a:spcBef>
              <a:spcAft>
                <a:spcPts val="0"/>
              </a:spcAft>
              <a:defRPr/>
            </a:pPr>
            <a:r>
              <a:rPr lang="en-US" sz="2400" dirty="0" err="1">
                <a:solidFill>
                  <a:prstClr val="black"/>
                </a:solidFill>
                <a:latin typeface="Times New Roman" pitchFamily="18" charset="0"/>
                <a:ea typeface="Calibri"/>
                <a:cs typeface="Times New Roman" pitchFamily="18" charset="0"/>
              </a:rPr>
              <a:t>Ông</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có</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những</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tác</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phẩm</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tiêu</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biểu</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nào</a:t>
            </a:r>
            <a:r>
              <a:rPr lang="en-US" sz="2400" dirty="0">
                <a:solidFill>
                  <a:prstClr val="black"/>
                </a:solidFill>
                <a:latin typeface="Times New Roman" pitchFamily="18" charset="0"/>
                <a:ea typeface="Calibri"/>
                <a:cs typeface="Times New Roman" pitchFamily="18" charset="0"/>
              </a:rPr>
              <a:t>? </a:t>
            </a:r>
          </a:p>
          <a:p>
            <a:pPr algn="just" eaLnBrk="1" fontAlgn="auto" hangingPunct="1">
              <a:lnSpc>
                <a:spcPct val="107000"/>
              </a:lnSpc>
              <a:spcBef>
                <a:spcPts val="0"/>
              </a:spcBef>
              <a:spcAft>
                <a:spcPts val="0"/>
              </a:spcAft>
              <a:defRPr/>
            </a:pPr>
            <a:r>
              <a:rPr lang="en-US" sz="2800" dirty="0">
                <a:solidFill>
                  <a:prstClr val="black"/>
                </a:solidFill>
                <a:latin typeface="Times New Roman" pitchFamily="18" charset="0"/>
                <a:ea typeface="Calibri"/>
                <a:cs typeface="Times New Roman" pitchFamily="18" charset="0"/>
              </a:rPr>
              <a:t>………………………………………………………………………………………………………………</a:t>
            </a:r>
          </a:p>
        </p:txBody>
      </p:sp>
      <p:sp>
        <p:nvSpPr>
          <p:cNvPr id="8" name="Rounded Rectangle 7"/>
          <p:cNvSpPr/>
          <p:nvPr/>
        </p:nvSpPr>
        <p:spPr>
          <a:xfrm>
            <a:off x="6096000" y="1447800"/>
            <a:ext cx="2895600" cy="5105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07000"/>
              </a:lnSpc>
              <a:spcBef>
                <a:spcPts val="0"/>
              </a:spcBef>
              <a:spcAft>
                <a:spcPts val="0"/>
              </a:spcAft>
              <a:defRPr/>
            </a:pPr>
            <a:r>
              <a:rPr lang="en-US" sz="2400" dirty="0" err="1">
                <a:solidFill>
                  <a:prstClr val="black"/>
                </a:solidFill>
                <a:latin typeface="Times New Roman" pitchFamily="18" charset="0"/>
                <a:ea typeface="Calibri"/>
                <a:cs typeface="Times New Roman" pitchFamily="18" charset="0"/>
              </a:rPr>
              <a:t>Nội</a:t>
            </a:r>
            <a:r>
              <a:rPr lang="en-US" sz="2400" dirty="0">
                <a:solidFill>
                  <a:prstClr val="black"/>
                </a:solidFill>
                <a:latin typeface="Times New Roman" pitchFamily="18" charset="0"/>
                <a:ea typeface="Calibri"/>
                <a:cs typeface="Times New Roman" pitchFamily="18" charset="0"/>
              </a:rPr>
              <a:t> dung </a:t>
            </a:r>
            <a:r>
              <a:rPr lang="en-US" sz="2400" dirty="0" err="1">
                <a:solidFill>
                  <a:prstClr val="black"/>
                </a:solidFill>
                <a:latin typeface="Times New Roman" pitchFamily="18" charset="0"/>
                <a:ea typeface="Calibri"/>
                <a:cs typeface="Times New Roman" pitchFamily="18" charset="0"/>
              </a:rPr>
              <a:t>chính</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và</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nghệ</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thuật</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trong</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tác</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phẩm</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của</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ông</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là</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gi</a:t>
            </a:r>
            <a:r>
              <a:rPr lang="en-US" sz="2400" dirty="0">
                <a:solidFill>
                  <a:prstClr val="black"/>
                </a:solidFill>
                <a:latin typeface="Times New Roman" pitchFamily="18" charset="0"/>
                <a:ea typeface="Calibri"/>
                <a:cs typeface="Times New Roman" pitchFamily="18" charset="0"/>
              </a:rPr>
              <a:t>̀?</a:t>
            </a:r>
          </a:p>
          <a:p>
            <a:pPr algn="just" eaLnBrk="1" fontAlgn="auto" hangingPunct="1">
              <a:lnSpc>
                <a:spcPct val="107000"/>
              </a:lnSpc>
              <a:spcBef>
                <a:spcPts val="0"/>
              </a:spcBef>
              <a:spcAft>
                <a:spcPts val="0"/>
              </a:spcAft>
              <a:defRPr/>
            </a:pPr>
            <a:r>
              <a:rPr lang="en-US" sz="2800" dirty="0">
                <a:solidFill>
                  <a:prstClr val="black"/>
                </a:solidFill>
                <a:latin typeface="Times New Roman" pitchFamily="18" charset="0"/>
                <a:ea typeface="Calibri"/>
                <a:cs typeface="Times New Roman" pitchFamily="18" charset="0"/>
              </a:rPr>
              <a:t>………………………………………………………………........................................................</a:t>
            </a:r>
          </a:p>
        </p:txBody>
      </p:sp>
      <p:pic>
        <p:nvPicPr>
          <p:cNvPr id="271369" name="Picture 3" descr="C:\Users\Dell\Videos\tải xuốn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62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title"/>
          </p:nvPr>
        </p:nvSpPr>
        <p:spPr/>
        <p:txBody>
          <a:bodyPr/>
          <a:lstStyle/>
          <a:p>
            <a:pPr eaLnBrk="1" hangingPunct="1"/>
            <a:endParaRPr lang="en-US" altLang="en-US" smtClean="0"/>
          </a:p>
        </p:txBody>
      </p:sp>
      <p:sp>
        <p:nvSpPr>
          <p:cNvPr id="272387" name="Content Placeholder 2"/>
          <p:cNvSpPr>
            <a:spLocks noGrp="1"/>
          </p:cNvSpPr>
          <p:nvPr>
            <p:ph idx="1"/>
          </p:nvPr>
        </p:nvSpPr>
        <p:spPr/>
        <p:txBody>
          <a:bodyPr/>
          <a:lstStyle/>
          <a:p>
            <a:pPr eaLnBrk="1" hangingPunct="1"/>
            <a:endParaRPr lang="en-US" altLang="en-US" smtClean="0"/>
          </a:p>
        </p:txBody>
      </p:sp>
      <p:pic>
        <p:nvPicPr>
          <p:cNvPr id="272388" name="Picture 2" descr="C:\Users\Dell\Videos\images (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6988" y="963613"/>
          <a:ext cx="9144000" cy="5927725"/>
        </p:xfrm>
        <a:graphic>
          <a:graphicData uri="http://schemas.openxmlformats.org/drawingml/2006/table">
            <a:tbl>
              <a:tblPr firstRow="1" firstCol="1" bandRow="1"/>
              <a:tblGrid>
                <a:gridCol w="1007406">
                  <a:extLst>
                    <a:ext uri="{9D8B030D-6E8A-4147-A177-3AD203B41FA5}">
                      <a16:colId xmlns:a16="http://schemas.microsoft.com/office/drawing/2014/main" val="20000"/>
                    </a:ext>
                  </a:extLst>
                </a:gridCol>
                <a:gridCol w="2599951">
                  <a:extLst>
                    <a:ext uri="{9D8B030D-6E8A-4147-A177-3AD203B41FA5}">
                      <a16:colId xmlns:a16="http://schemas.microsoft.com/office/drawing/2014/main" val="20001"/>
                    </a:ext>
                  </a:extLst>
                </a:gridCol>
                <a:gridCol w="2539768">
                  <a:extLst>
                    <a:ext uri="{9D8B030D-6E8A-4147-A177-3AD203B41FA5}">
                      <a16:colId xmlns:a16="http://schemas.microsoft.com/office/drawing/2014/main" val="20002"/>
                    </a:ext>
                  </a:extLst>
                </a:gridCol>
                <a:gridCol w="2996874">
                  <a:extLst>
                    <a:ext uri="{9D8B030D-6E8A-4147-A177-3AD203B41FA5}">
                      <a16:colId xmlns:a16="http://schemas.microsoft.com/office/drawing/2014/main" val="20003"/>
                    </a:ext>
                  </a:extLst>
                </a:gridCol>
              </a:tblGrid>
              <a:tr h="58132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a:effectLst/>
                          <a:latin typeface="Times New Roman" pitchFamily="18" charset="0"/>
                          <a:cs typeface="Times New Roman" pitchFamily="18" charset="0"/>
                        </a:rPr>
                        <a:t>TIÊU CHÍ</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CẦN CỐ GẮNG</a:t>
                      </a:r>
                    </a:p>
                    <a:p>
                      <a:pPr algn="ctr">
                        <a:lnSpc>
                          <a:spcPct val="150000"/>
                        </a:lnSpc>
                        <a:spcAft>
                          <a:spcPts val="0"/>
                        </a:spcAft>
                      </a:pPr>
                      <a:r>
                        <a:rPr lang="en-US" sz="1200">
                          <a:effectLst/>
                          <a:latin typeface="Times New Roman" pitchFamily="18" charset="0"/>
                          <a:cs typeface="Times New Roman" pitchFamily="18" charset="0"/>
                        </a:rPr>
                        <a:t>(0 – 4 điểm)</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a:effectLst/>
                          <a:latin typeface="Times New Roman" pitchFamily="18" charset="0"/>
                          <a:cs typeface="Times New Roman" pitchFamily="18" charset="0"/>
                        </a:rPr>
                        <a:t>ĐÃ LÀM TỐT</a:t>
                      </a:r>
                    </a:p>
                    <a:p>
                      <a:pPr algn="ctr">
                        <a:lnSpc>
                          <a:spcPct val="150000"/>
                        </a:lnSpc>
                        <a:spcAft>
                          <a:spcPts val="0"/>
                        </a:spcAft>
                      </a:pPr>
                      <a:r>
                        <a:rPr lang="en-US" sz="1200" dirty="0">
                          <a:effectLst/>
                          <a:latin typeface="Times New Roman" pitchFamily="18" charset="0"/>
                          <a:cs typeface="Times New Roman" pitchFamily="18" charset="0"/>
                        </a:rPr>
                        <a:t>(5 – 7 điểm)</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RẤT XUẤT SẮC</a:t>
                      </a:r>
                    </a:p>
                    <a:p>
                      <a:pPr algn="ctr">
                        <a:lnSpc>
                          <a:spcPct val="150000"/>
                        </a:lnSpc>
                        <a:spcAft>
                          <a:spcPts val="0"/>
                        </a:spcAft>
                      </a:pPr>
                      <a:r>
                        <a:rPr lang="en-US" sz="1200">
                          <a:effectLst/>
                          <a:latin typeface="Times New Roman" pitchFamily="18" charset="0"/>
                          <a:cs typeface="Times New Roman" pitchFamily="18" charset="0"/>
                        </a:rPr>
                        <a:t>(8 – 10 điểm)</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0"/>
                  </a:ext>
                </a:extLst>
              </a:tr>
              <a:tr h="164612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err="1">
                          <a:effectLst/>
                          <a:latin typeface="Times New Roman" pitchFamily="18" charset="0"/>
                          <a:cs typeface="Times New Roman" pitchFamily="18" charset="0"/>
                        </a:rPr>
                        <a:t>Hình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thức</a:t>
                      </a:r>
                      <a:endParaRPr lang="en-US" sz="1200" dirty="0">
                        <a:effectLst/>
                        <a:latin typeface="Times New Roman" pitchFamily="18" charset="0"/>
                        <a:cs typeface="Times New Roman" pitchFamily="18" charset="0"/>
                      </a:endParaRPr>
                    </a:p>
                    <a:p>
                      <a:pPr algn="ctr">
                        <a:lnSpc>
                          <a:spcPct val="150000"/>
                        </a:lnSpc>
                        <a:spcAft>
                          <a:spcPts val="0"/>
                        </a:spcAft>
                      </a:pPr>
                      <a:r>
                        <a:rPr lang="en-US" sz="1200" dirty="0">
                          <a:effectLst/>
                          <a:latin typeface="Times New Roman" pitchFamily="18" charset="0"/>
                          <a:cs typeface="Times New Roman" pitchFamily="18" charset="0"/>
                        </a:rPr>
                        <a:t>(2 </a:t>
                      </a:r>
                      <a:r>
                        <a:rPr lang="en-US" sz="1200" dirty="0" err="1">
                          <a:effectLst/>
                          <a:latin typeface="Times New Roman" pitchFamily="18" charset="0"/>
                          <a:cs typeface="Times New Roman" pitchFamily="18" charset="0"/>
                        </a:rPr>
                        <a:t>điểm</a:t>
                      </a:r>
                      <a:r>
                        <a:rPr lang="en-US" sz="1200" dirty="0">
                          <a:effectLst/>
                          <a:latin typeface="Times New Roman" pitchFamily="18" charset="0"/>
                          <a:cs typeface="Times New Roman" pitchFamily="18" charset="0"/>
                        </a:rPr>
                        <a:t>)</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0 điểm </a:t>
                      </a:r>
                    </a:p>
                    <a:p>
                      <a:pPr algn="just">
                        <a:lnSpc>
                          <a:spcPct val="150000"/>
                        </a:lnSpc>
                        <a:spcAft>
                          <a:spcPts val="0"/>
                        </a:spcAft>
                      </a:pPr>
                      <a:r>
                        <a:rPr lang="en-US" sz="1200" dirty="0">
                          <a:effectLst/>
                          <a:latin typeface="Times New Roman" pitchFamily="18" charset="0"/>
                          <a:cs typeface="Times New Roman" pitchFamily="18" charset="0"/>
                        </a:rPr>
                        <a:t>Bài </a:t>
                      </a:r>
                      <a:r>
                        <a:rPr lang="en-US" sz="1200" dirty="0" err="1">
                          <a:effectLst/>
                          <a:latin typeface="Times New Roman" pitchFamily="18" charset="0"/>
                          <a:cs typeface="Times New Roman" pitchFamily="18" charset="0"/>
                        </a:rPr>
                        <a:t>làm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sơ</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sài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trình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bày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cẩu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thả</a:t>
                      </a:r>
                      <a:endParaRPr lang="en-US" sz="1200" dirty="0">
                        <a:effectLst/>
                        <a:latin typeface="Times New Roman" pitchFamily="18" charset="0"/>
                        <a:cs typeface="Times New Roman" pitchFamily="18" charset="0"/>
                      </a:endParaRPr>
                    </a:p>
                    <a:p>
                      <a:pPr algn="just">
                        <a:lnSpc>
                          <a:spcPct val="150000"/>
                        </a:lnSpc>
                        <a:spcAft>
                          <a:spcPts val="0"/>
                        </a:spcAft>
                      </a:pPr>
                      <a:r>
                        <a:rPr lang="en-US" sz="1200" dirty="0">
                          <a:effectLst/>
                          <a:latin typeface="Times New Roman" pitchFamily="18" charset="0"/>
                          <a:cs typeface="Times New Roman" pitchFamily="18" charset="0"/>
                        </a:rPr>
                        <a:t>Sai lỗi </a:t>
                      </a:r>
                      <a:r>
                        <a:rPr lang="en-US" sz="1200" dirty="0" err="1">
                          <a:effectLst/>
                          <a:latin typeface="Times New Roman" pitchFamily="18" charset="0"/>
                          <a:cs typeface="Times New Roman" pitchFamily="18" charset="0"/>
                        </a:rPr>
                        <a:t>chính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tả</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điểm</a:t>
                      </a:r>
                    </a:p>
                    <a:p>
                      <a:pPr algn="just">
                        <a:lnSpc>
                          <a:spcPct val="150000"/>
                        </a:lnSpc>
                        <a:spcAft>
                          <a:spcPts val="0"/>
                        </a:spcAft>
                      </a:pPr>
                      <a:r>
                        <a:rPr lang="en-US" sz="1200" dirty="0">
                          <a:effectLst/>
                          <a:latin typeface="Times New Roman" pitchFamily="18" charset="0"/>
                          <a:cs typeface="Times New Roman" pitchFamily="18" charset="0"/>
                        </a:rPr>
                        <a:t>Bài </a:t>
                      </a:r>
                      <a:r>
                        <a:rPr lang="en-US" sz="1200" dirty="0" err="1">
                          <a:effectLst/>
                          <a:latin typeface="Times New Roman" pitchFamily="18" charset="0"/>
                          <a:cs typeface="Times New Roman" pitchFamily="18" charset="0"/>
                        </a:rPr>
                        <a:t>làm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đẩy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chỉn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chu</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bày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cẩn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thận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a:effectLst/>
                          <a:latin typeface="Times New Roman" pitchFamily="18" charset="0"/>
                          <a:cs typeface="Times New Roman" pitchFamily="18" charset="0"/>
                        </a:rPr>
                        <a:t>Không có lỗi </a:t>
                      </a:r>
                      <a:r>
                        <a:rPr lang="en-US" sz="1200" dirty="0" err="1">
                          <a:effectLst/>
                          <a:latin typeface="Times New Roman" pitchFamily="18" charset="0"/>
                          <a:cs typeface="Times New Roman" pitchFamily="18" charset="0"/>
                        </a:rPr>
                        <a:t>chính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tả</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2 điểm </a:t>
                      </a:r>
                    </a:p>
                    <a:p>
                      <a:pPr algn="just">
                        <a:lnSpc>
                          <a:spcPct val="150000"/>
                        </a:lnSpc>
                        <a:spcAft>
                          <a:spcPts val="0"/>
                        </a:spcAft>
                      </a:pPr>
                      <a:r>
                        <a:rPr lang="en-US" sz="1200">
                          <a:effectLst/>
                          <a:latin typeface="Times New Roman" pitchFamily="18" charset="0"/>
                          <a:cs typeface="Times New Roman" pitchFamily="18" charset="0"/>
                        </a:rPr>
                        <a:t>Bài làm tương đối đẩy đủ, chỉn chu </a:t>
                      </a:r>
                    </a:p>
                    <a:p>
                      <a:pPr algn="just">
                        <a:lnSpc>
                          <a:spcPct val="150000"/>
                        </a:lnSpc>
                        <a:spcAft>
                          <a:spcPts val="0"/>
                        </a:spcAft>
                      </a:pPr>
                      <a:r>
                        <a:rPr lang="en-US" sz="1200">
                          <a:effectLst/>
                          <a:latin typeface="Times New Roman" pitchFamily="18" charset="0"/>
                          <a:cs typeface="Times New Roman" pitchFamily="18" charset="0"/>
                        </a:rPr>
                        <a:t>Trình bày cẩn thận </a:t>
                      </a:r>
                    </a:p>
                    <a:p>
                      <a:pPr algn="just">
                        <a:lnSpc>
                          <a:spcPct val="150000"/>
                        </a:lnSpc>
                        <a:spcAft>
                          <a:spcPts val="0"/>
                        </a:spcAft>
                      </a:pPr>
                      <a:r>
                        <a:rPr lang="en-US" sz="1200">
                          <a:effectLst/>
                          <a:latin typeface="Times New Roman" pitchFamily="18" charset="0"/>
                          <a:cs typeface="Times New Roman" pitchFamily="18" charset="0"/>
                        </a:rPr>
                        <a:t>Không có lỗi chính tả</a:t>
                      </a:r>
                    </a:p>
                    <a:p>
                      <a:pPr algn="just">
                        <a:lnSpc>
                          <a:spcPct val="150000"/>
                        </a:lnSpc>
                        <a:spcAft>
                          <a:spcPts val="0"/>
                        </a:spcAft>
                      </a:pPr>
                      <a:r>
                        <a:rPr lang="en-US" sz="1200">
                          <a:effectLst/>
                          <a:latin typeface="Times New Roman" pitchFamily="18" charset="0"/>
                          <a:cs typeface="Times New Roman" pitchFamily="18" charset="0"/>
                        </a:rPr>
                        <a:t>Có sự sáng tạo</a:t>
                      </a:r>
                    </a:p>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1"/>
                  </a:ext>
                </a:extLst>
              </a:tr>
              <a:tr h="15185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Nội dung</a:t>
                      </a:r>
                    </a:p>
                    <a:p>
                      <a:pPr algn="ctr">
                        <a:lnSpc>
                          <a:spcPct val="150000"/>
                        </a:lnSpc>
                        <a:spcAft>
                          <a:spcPts val="0"/>
                        </a:spcAft>
                      </a:pPr>
                      <a:r>
                        <a:rPr lang="en-US" sz="1200">
                          <a:effectLst/>
                          <a:latin typeface="Times New Roman" pitchFamily="18" charset="0"/>
                          <a:cs typeface="Times New Roman" pitchFamily="18" charset="0"/>
                        </a:rPr>
                        <a:t>(6 điểm)</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1 - 3 điểm</a:t>
                      </a:r>
                    </a:p>
                    <a:p>
                      <a:pPr algn="just">
                        <a:lnSpc>
                          <a:spcPct val="150000"/>
                        </a:lnSpc>
                        <a:spcAft>
                          <a:spcPts val="0"/>
                        </a:spcAft>
                      </a:pPr>
                      <a:r>
                        <a:rPr lang="en-US" sz="1200" dirty="0">
                          <a:effectLst/>
                          <a:latin typeface="Times New Roman" pitchFamily="18" charset="0"/>
                          <a:cs typeface="Times New Roman" pitchFamily="18" charset="0"/>
                        </a:rPr>
                        <a:t>Chưa </a:t>
                      </a: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lơi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trọng tâm </a:t>
                      </a:r>
                    </a:p>
                    <a:p>
                      <a:pPr algn="just">
                        <a:lnSpc>
                          <a:spcPct val="150000"/>
                        </a:lnSpc>
                        <a:spcAft>
                          <a:spcPts val="0"/>
                        </a:spcAft>
                      </a:pPr>
                      <a:r>
                        <a:rPr lang="en-US" sz="1200" dirty="0">
                          <a:effectLst/>
                          <a:latin typeface="Times New Roman" pitchFamily="18" charset="0"/>
                          <a:cs typeface="Times New Roman" pitchFamily="18" charset="0"/>
                        </a:rPr>
                        <a:t>Không </a:t>
                      </a: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hết</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a:effectLst/>
                          <a:latin typeface="Times New Roman" pitchFamily="18" charset="0"/>
                          <a:cs typeface="Times New Roman" pitchFamily="18" charset="0"/>
                        </a:rPr>
                        <a:t>Nội dung </a:t>
                      </a:r>
                      <a:r>
                        <a:rPr lang="en-US" sz="1200" dirty="0" err="1">
                          <a:effectLst/>
                          <a:latin typeface="Times New Roman" pitchFamily="18" charset="0"/>
                          <a:cs typeface="Times New Roman" pitchFamily="18" charset="0"/>
                        </a:rPr>
                        <a:t>sơ</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sài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mới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dừng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lại</a:t>
                      </a:r>
                      <a:r>
                        <a:rPr lang="en-US" sz="1200" dirty="0">
                          <a:effectLst/>
                          <a:latin typeface="Times New Roman" pitchFamily="18" charset="0"/>
                          <a:cs typeface="Times New Roman" pitchFamily="18" charset="0"/>
                        </a:rPr>
                        <a:t> ở </a:t>
                      </a:r>
                      <a:r>
                        <a:rPr lang="en-US" sz="1200" dirty="0" err="1">
                          <a:effectLst/>
                          <a:latin typeface="Times New Roman" pitchFamily="18" charset="0"/>
                          <a:cs typeface="Times New Roman" pitchFamily="18" charset="0"/>
                        </a:rPr>
                        <a:t>mức</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biết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và</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diện</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4 – 5 điểm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đầy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trọng tâm</a:t>
                      </a:r>
                    </a:p>
                    <a:p>
                      <a:pPr algn="just">
                        <a:lnSpc>
                          <a:spcPct val="150000"/>
                        </a:lnSpc>
                        <a:spcAft>
                          <a:spcPts val="0"/>
                        </a:spcAft>
                      </a:pPr>
                      <a:r>
                        <a:rPr lang="en-US" sz="1200" dirty="0">
                          <a:effectLst/>
                          <a:latin typeface="Times New Roman" pitchFamily="18" charset="0"/>
                          <a:cs typeface="Times New Roman" pitchFamily="18" charset="0"/>
                        </a:rPr>
                        <a:t>Có </a:t>
                      </a:r>
                      <a:r>
                        <a:rPr lang="en-US" sz="1200" dirty="0" err="1">
                          <a:effectLst/>
                          <a:latin typeface="Times New Roman" pitchFamily="18" charset="0"/>
                          <a:cs typeface="Times New Roman" pitchFamily="18" charset="0"/>
                        </a:rPr>
                        <a:t>ít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nhất</a:t>
                      </a:r>
                      <a:r>
                        <a:rPr lang="en-US" sz="1200" dirty="0">
                          <a:effectLst/>
                          <a:latin typeface="Times New Roman" pitchFamily="18" charset="0"/>
                          <a:cs typeface="Times New Roman" pitchFamily="18" charset="0"/>
                        </a:rPr>
                        <a:t> 1 – 2 ý </a:t>
                      </a:r>
                      <a:r>
                        <a:rPr lang="en-US" sz="1200" dirty="0" err="1">
                          <a:effectLst/>
                          <a:latin typeface="Times New Roman" pitchFamily="18" charset="0"/>
                          <a:cs typeface="Times New Roman" pitchFamily="18" charset="0"/>
                        </a:rPr>
                        <a:t>mở</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rộng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nâng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cao</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6 điểm</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đầy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trọng tâm</a:t>
                      </a:r>
                    </a:p>
                    <a:p>
                      <a:pPr algn="just">
                        <a:lnSpc>
                          <a:spcPct val="150000"/>
                        </a:lnSpc>
                        <a:spcAft>
                          <a:spcPts val="0"/>
                        </a:spcAft>
                      </a:pPr>
                      <a:r>
                        <a:rPr lang="en-US" sz="1200" dirty="0">
                          <a:effectLst/>
                          <a:latin typeface="Times New Roman" pitchFamily="18" charset="0"/>
                          <a:cs typeface="Times New Roman" pitchFamily="18" charset="0"/>
                        </a:rPr>
                        <a:t>Có nhiều hơn 2 ý </a:t>
                      </a:r>
                      <a:r>
                        <a:rPr lang="en-US" sz="1200" dirty="0" err="1">
                          <a:effectLst/>
                          <a:latin typeface="Times New Roman" pitchFamily="18" charset="0"/>
                          <a:cs typeface="Times New Roman" pitchFamily="18" charset="0"/>
                        </a:rPr>
                        <a:t>mở</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rộng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nâng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cao</a:t>
                      </a:r>
                      <a:endParaRPr lang="en-US" sz="1200" dirty="0">
                        <a:effectLst/>
                        <a:latin typeface="Times New Roman" pitchFamily="18" charset="0"/>
                        <a:cs typeface="Times New Roman" pitchFamily="18" charset="0"/>
                      </a:endParaRPr>
                    </a:p>
                    <a:p>
                      <a:pPr algn="just">
                        <a:lnSpc>
                          <a:spcPct val="150000"/>
                        </a:lnSpc>
                        <a:spcAft>
                          <a:spcPts val="0"/>
                        </a:spcAft>
                      </a:pPr>
                      <a:r>
                        <a:rPr lang="en-US" sz="1200" dirty="0">
                          <a:effectLst/>
                          <a:latin typeface="Times New Roman" pitchFamily="18" charset="0"/>
                          <a:cs typeface="Times New Roman" pitchFamily="18" charset="0"/>
                        </a:rPr>
                        <a:t>Có sự </a:t>
                      </a:r>
                      <a:r>
                        <a:rPr lang="en-US" sz="1200" dirty="0" err="1">
                          <a:effectLst/>
                          <a:latin typeface="Times New Roman" pitchFamily="18" charset="0"/>
                          <a:cs typeface="Times New Roman" pitchFamily="18" charset="0"/>
                        </a:rPr>
                        <a:t>sáng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tạo</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2"/>
                  </a:ext>
                </a:extLst>
              </a:tr>
              <a:tr h="16003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Hiệu quả nhóm</a:t>
                      </a:r>
                    </a:p>
                    <a:p>
                      <a:pPr algn="ctr">
                        <a:lnSpc>
                          <a:spcPct val="150000"/>
                        </a:lnSpc>
                        <a:spcAft>
                          <a:spcPts val="0"/>
                        </a:spcAft>
                      </a:pPr>
                      <a:r>
                        <a:rPr lang="en-US" sz="1200">
                          <a:effectLst/>
                          <a:latin typeface="Times New Roman" pitchFamily="18" charset="0"/>
                          <a:cs typeface="Times New Roman" pitchFamily="18" charset="0"/>
                        </a:rPr>
                        <a:t>(2 điểm)</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0 điểm </a:t>
                      </a:r>
                    </a:p>
                    <a:p>
                      <a:pPr algn="just">
                        <a:lnSpc>
                          <a:spcPct val="150000"/>
                        </a:lnSpc>
                        <a:spcAft>
                          <a:spcPts val="0"/>
                        </a:spcAft>
                      </a:pPr>
                      <a:r>
                        <a:rPr lang="en-US" sz="1200" dirty="0">
                          <a:effectLst/>
                          <a:latin typeface="Times New Roman" pitchFamily="18" charset="0"/>
                          <a:cs typeface="Times New Roman" pitchFamily="18" charset="0"/>
                        </a:rPr>
                        <a:t>Các thành viên chưa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kết </a:t>
                      </a:r>
                      <a:r>
                        <a:rPr lang="en-US" sz="1200" dirty="0" err="1">
                          <a:effectLst/>
                          <a:latin typeface="Times New Roman" pitchFamily="18" charset="0"/>
                          <a:cs typeface="Times New Roman" pitchFamily="18" charset="0"/>
                        </a:rPr>
                        <a:t>chặt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chẽ</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trên</a:t>
                      </a:r>
                      <a:r>
                        <a:rPr lang="en-US" sz="1200" dirty="0">
                          <a:effectLst/>
                          <a:latin typeface="Times New Roman" pitchFamily="18" charset="0"/>
                          <a:cs typeface="Times New Roman" pitchFamily="18" charset="0"/>
                        </a:rPr>
                        <a:t> 2 thành viên không tham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điểm </a:t>
                      </a:r>
                    </a:p>
                    <a:p>
                      <a:pPr algn="just">
                        <a:lnSpc>
                          <a:spcPct val="150000"/>
                        </a:lnSpc>
                        <a:spcAft>
                          <a:spcPts val="0"/>
                        </a:spcAft>
                      </a:pP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kết, có </a:t>
                      </a:r>
                      <a:r>
                        <a:rPr lang="en-US" sz="1200" dirty="0" err="1">
                          <a:effectLst/>
                          <a:latin typeface="Times New Roman" pitchFamily="18" charset="0"/>
                          <a:cs typeface="Times New Roman" pitchFamily="18" charset="0"/>
                        </a:rPr>
                        <a:t>tranh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luận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nhưng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đến</a:t>
                      </a:r>
                      <a:r>
                        <a:rPr lang="en-US" sz="1200" dirty="0">
                          <a:effectLst/>
                          <a:latin typeface="Times New Roman" pitchFamily="18" charset="0"/>
                          <a:cs typeface="Times New Roman" pitchFamily="18" charset="0"/>
                        </a:rPr>
                        <a:t> thông </a:t>
                      </a:r>
                      <a:r>
                        <a:rPr lang="en-US" sz="1200" dirty="0" err="1">
                          <a:effectLst/>
                          <a:latin typeface="Times New Roman" pitchFamily="18" charset="0"/>
                          <a:cs typeface="Times New Roman" pitchFamily="18" charset="0"/>
                        </a:rPr>
                        <a:t>nhát</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1 thành viên không tham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2 </a:t>
                      </a:r>
                      <a:r>
                        <a:rPr lang="en-US" sz="1200" dirty="0" err="1">
                          <a:effectLst/>
                          <a:latin typeface="Times New Roman" pitchFamily="18" charset="0"/>
                          <a:cs typeface="Times New Roman" pitchFamily="18" charset="0"/>
                        </a:rPr>
                        <a:t>điểm</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kết</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Có</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sự</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đồng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thuận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và</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nhiều</a:t>
                      </a:r>
                      <a:r>
                        <a:rPr lang="en-US" sz="1200" dirty="0">
                          <a:effectLst/>
                          <a:latin typeface="Times New Roman" pitchFamily="18" charset="0"/>
                          <a:cs typeface="Times New Roman" pitchFamily="18" charset="0"/>
                        </a:rPr>
                        <a:t> ý </a:t>
                      </a:r>
                      <a:r>
                        <a:rPr lang="en-US" sz="1200" dirty="0" err="1">
                          <a:effectLst/>
                          <a:latin typeface="Times New Roman" pitchFamily="18" charset="0"/>
                          <a:cs typeface="Times New Roman" pitchFamily="18" charset="0"/>
                        </a:rPr>
                        <a:t>tưởng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khác</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biệt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tạo</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Toàn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bộ</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thành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viên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đều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tham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động</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3"/>
                  </a:ext>
                </a:extLst>
              </a:tr>
              <a:tr h="2906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Điểm </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4"/>
                  </a:ext>
                </a:extLst>
              </a:tr>
              <a:tr h="2906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TỔNG </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6" name="กล่องข้อความ 7"/>
          <p:cNvSpPr txBox="1">
            <a:spLocks noChangeArrowheads="1"/>
          </p:cNvSpPr>
          <p:nvPr/>
        </p:nvSpPr>
        <p:spPr bwMode="auto">
          <a:xfrm>
            <a:off x="606425" y="30480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RUBIC ĐÁNH GIÁ THẢO LUẬN 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3410" name="组合 1"/>
          <p:cNvGrpSpPr>
            <a:grpSpLocks/>
          </p:cNvGrpSpPr>
          <p:nvPr/>
        </p:nvGrpSpPr>
        <p:grpSpPr bwMode="auto">
          <a:xfrm>
            <a:off x="144463" y="477838"/>
            <a:ext cx="8855075" cy="0"/>
            <a:chOff x="192881" y="477441"/>
            <a:chExt cx="11806238" cy="0"/>
          </a:xfrm>
        </p:grpSpPr>
        <p:cxnSp>
          <p:nvCxnSpPr>
            <p:cNvPr id="4" name="直接连接符 3"/>
            <p:cNvCxnSpPr/>
            <p:nvPr/>
          </p:nvCxnSpPr>
          <p:spPr>
            <a:xfrm>
              <a:off x="192881" y="477441"/>
              <a:ext cx="4823667" cy="0"/>
            </a:xfrm>
            <a:prstGeom prst="line">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175451" y="477441"/>
              <a:ext cx="4823668" cy="0"/>
            </a:xfrm>
            <a:prstGeom prst="line">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666371" y="1293072"/>
            <a:ext cx="1341955" cy="1789273"/>
            <a:chOff x="304800" y="673100"/>
            <a:chExt cx="4000500" cy="4000500"/>
          </a:xfrm>
          <a:effectLst>
            <a:outerShdw blurRad="444500" dist="254000" dir="8100000" algn="tr" rotWithShape="0">
              <a:prstClr val="black">
                <a:alpha val="50000"/>
              </a:prstClr>
            </a:outerShdw>
          </a:effectLst>
        </p:grpSpPr>
        <p:sp>
          <p:nvSpPr>
            <p:cNvPr id="1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black"/>
                </a:solidFill>
                <a:latin typeface="Times New Roman" pitchFamily="18" charset="0"/>
                <a:cs typeface="Times New Roman" pitchFamily="18" charset="0"/>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black"/>
                </a:solidFill>
                <a:latin typeface="Times New Roman" pitchFamily="18" charset="0"/>
                <a:cs typeface="Times New Roman" pitchFamily="18" charset="0"/>
              </a:endParaRPr>
            </a:p>
          </p:txBody>
        </p:sp>
      </p:grpSp>
      <p:grpSp>
        <p:nvGrpSpPr>
          <p:cNvPr id="21" name="组合 20"/>
          <p:cNvGrpSpPr/>
          <p:nvPr/>
        </p:nvGrpSpPr>
        <p:grpSpPr>
          <a:xfrm>
            <a:off x="671359" y="3331954"/>
            <a:ext cx="1341955" cy="1789273"/>
            <a:chOff x="304800" y="673100"/>
            <a:chExt cx="4000500" cy="4000500"/>
          </a:xfrm>
          <a:effectLst>
            <a:outerShdw blurRad="444500" dist="254000" dir="8100000" algn="tr" rotWithShape="0">
              <a:prstClr val="black">
                <a:alpha val="50000"/>
              </a:prstClr>
            </a:outerShdw>
          </a:effectLst>
        </p:grpSpPr>
        <p:sp>
          <p:nvSpPr>
            <p:cNvPr id="2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black"/>
                </a:solidFill>
                <a:latin typeface="Times New Roman" pitchFamily="18" charset="0"/>
                <a:cs typeface="Times New Roman" pitchFamily="18" charset="0"/>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black"/>
                </a:solidFill>
                <a:latin typeface="Times New Roman" pitchFamily="18" charset="0"/>
                <a:cs typeface="Times New Roman" pitchFamily="18" charset="0"/>
              </a:endParaRPr>
            </a:p>
          </p:txBody>
        </p:sp>
      </p:grpSp>
      <p:grpSp>
        <p:nvGrpSpPr>
          <p:cNvPr id="34" name="组合 33"/>
          <p:cNvGrpSpPr>
            <a:grpSpLocks/>
          </p:cNvGrpSpPr>
          <p:nvPr/>
        </p:nvGrpSpPr>
        <p:grpSpPr bwMode="auto">
          <a:xfrm>
            <a:off x="1976438" y="1709738"/>
            <a:ext cx="976312" cy="485775"/>
            <a:chOff x="5902457" y="4797152"/>
            <a:chExt cx="1301846" cy="485661"/>
          </a:xfrm>
        </p:grpSpPr>
        <p:sp>
          <p:nvSpPr>
            <p:cNvPr id="35" name="椭圆 34"/>
            <p:cNvSpPr/>
            <p:nvPr/>
          </p:nvSpPr>
          <p:spPr>
            <a:xfrm>
              <a:off x="5902457" y="5066964"/>
              <a:ext cx="215916" cy="215849"/>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Times New Roman" pitchFamily="18" charset="0"/>
                <a:cs typeface="Times New Roman" pitchFamily="18" charset="0"/>
              </a:endParaRPr>
            </a:p>
          </p:txBody>
        </p:sp>
        <p:cxnSp>
          <p:nvCxnSpPr>
            <p:cNvPr id="36" name="直接连接符 35"/>
            <p:cNvCxnSpPr>
              <a:stCxn id="35" idx="7"/>
            </p:cNvCxnSpPr>
            <p:nvPr/>
          </p:nvCxnSpPr>
          <p:spPr>
            <a:xfrm flipV="1">
              <a:off x="6086620" y="4797152"/>
              <a:ext cx="442417" cy="3015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529037" y="4797152"/>
              <a:ext cx="67526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a:grpSpLocks/>
          </p:cNvGrpSpPr>
          <p:nvPr/>
        </p:nvGrpSpPr>
        <p:grpSpPr bwMode="auto">
          <a:xfrm>
            <a:off x="1954213" y="3763963"/>
            <a:ext cx="974725" cy="485775"/>
            <a:chOff x="5902457" y="4797152"/>
            <a:chExt cx="1301846" cy="485661"/>
          </a:xfrm>
        </p:grpSpPr>
        <p:sp>
          <p:nvSpPr>
            <p:cNvPr id="51" name="椭圆 50"/>
            <p:cNvSpPr/>
            <p:nvPr/>
          </p:nvSpPr>
          <p:spPr>
            <a:xfrm>
              <a:off x="5902457" y="5066964"/>
              <a:ext cx="216268" cy="215849"/>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Times New Roman" pitchFamily="18" charset="0"/>
                <a:cs typeface="Times New Roman" pitchFamily="18" charset="0"/>
              </a:endParaRPr>
            </a:p>
          </p:txBody>
        </p:sp>
        <p:cxnSp>
          <p:nvCxnSpPr>
            <p:cNvPr id="52" name="直接连接符 51"/>
            <p:cNvCxnSpPr>
              <a:stCxn id="51" idx="7"/>
            </p:cNvCxnSpPr>
            <p:nvPr/>
          </p:nvCxnSpPr>
          <p:spPr>
            <a:xfrm flipV="1">
              <a:off x="6086920" y="4797152"/>
              <a:ext cx="443137" cy="3015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530057" y="4797152"/>
              <a:ext cx="67424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7" name="标题 4"/>
          <p:cNvSpPr txBox="1">
            <a:spLocks noChangeArrowheads="1"/>
          </p:cNvSpPr>
          <p:nvPr/>
        </p:nvSpPr>
        <p:spPr bwMode="auto">
          <a:xfrm>
            <a:off x="3084513" y="177800"/>
            <a:ext cx="3051175" cy="587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FontTx/>
              <a:buNone/>
            </a:pPr>
            <a:r>
              <a:rPr lang="en-US" altLang="zh-CN" sz="4000" b="1">
                <a:solidFill>
                  <a:srgbClr val="000000"/>
                </a:solidFill>
                <a:latin typeface="Times New Roman" panose="02020603050405020304" pitchFamily="18" charset="0"/>
                <a:cs typeface="Times New Roman" panose="02020603050405020304" pitchFamily="18" charset="0"/>
              </a:rPr>
              <a:t>CUỘC ĐỜI</a:t>
            </a:r>
            <a:endParaRPr lang="zh-CN" altLang="en-US" sz="4000" b="1">
              <a:solidFill>
                <a:srgbClr val="000000"/>
              </a:solidFill>
              <a:latin typeface="Times New Roman" panose="02020603050405020304" pitchFamily="18" charset="0"/>
              <a:cs typeface="Times New Roman" panose="02020603050405020304" pitchFamily="18" charset="0"/>
            </a:endParaRPr>
          </a:p>
        </p:txBody>
      </p:sp>
      <p:pic>
        <p:nvPicPr>
          <p:cNvPr id="6" name="Graphic 5" descr="Storytelling with solid fil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438" y="1739900"/>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descr="Signature with solid fill"/>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8525" y="3776663"/>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Box 77"/>
          <p:cNvSpPr txBox="1">
            <a:spLocks noChangeArrowheads="1"/>
          </p:cNvSpPr>
          <p:nvPr/>
        </p:nvSpPr>
        <p:spPr bwMode="auto">
          <a:xfrm>
            <a:off x="2952750" y="989013"/>
            <a:ext cx="5495925" cy="2000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658813" algn="l"/>
              </a:tabLst>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658813"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658813"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00000"/>
              </a:lnSpc>
              <a:spcBef>
                <a:spcPct val="0"/>
              </a:spcBef>
              <a:spcAft>
                <a:spcPts val="800"/>
              </a:spcAft>
              <a:buFontTx/>
              <a:buNone/>
            </a:pPr>
            <a:r>
              <a:rPr lang="vi-VN" altLang="en-US" sz="240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Tên hiệu ức Trai (1380-1442), quê gốc Chi Ngại, Chí Linh, Hải Dương, sau dời đến Nhị Khê, Thường Tín, Hà Tây, Cha là Nguyễn Phi Khanh đỗ Thái học</a:t>
            </a:r>
            <a:r>
              <a:rPr lang="en-US" altLang="en-US" sz="240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2400">
                <a:solidFill>
                  <a:srgbClr val="000000"/>
                </a:solidFill>
                <a:latin typeface="Times New Roman" panose="02020603050405020304" pitchFamily="18" charset="0"/>
                <a:ea typeface="Cambria" panose="02040503050406030204" pitchFamily="18" charset="0"/>
                <a:cs typeface="Times New Roman" panose="02020603050405020304" pitchFamily="18" charset="0"/>
              </a:rPr>
              <a:t>sinh, ông ngoại là quan Tư đồ Trần Nguyên Đán</a:t>
            </a:r>
            <a:r>
              <a:rPr lang="vi-VN"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9" name="TextBox 78"/>
          <p:cNvSpPr txBox="1">
            <a:spLocks noChangeArrowheads="1"/>
          </p:cNvSpPr>
          <p:nvPr/>
        </p:nvSpPr>
        <p:spPr bwMode="auto">
          <a:xfrm>
            <a:off x="2909888" y="3370263"/>
            <a:ext cx="5915025"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658813" algn="l"/>
              </a:tabLst>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658813"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658813"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00000"/>
              </a:lnSpc>
              <a:spcBef>
                <a:spcPct val="0"/>
              </a:spcBef>
              <a:spcAft>
                <a:spcPts val="800"/>
              </a:spcAft>
              <a:buFontTx/>
              <a:buNone/>
            </a:pPr>
            <a:r>
              <a:rPr lang="vi-VN"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rPr>
              <a:t>Sinh trưởng trong gia đình có truyền thống yêu nước, yêu văn hóa dân tộc </a:t>
            </a:r>
            <a:endParaRPr lang="en-US"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0" name="TextBox 79"/>
          <p:cNvSpPr txBox="1">
            <a:spLocks noChangeArrowheads="1"/>
          </p:cNvSpPr>
          <p:nvPr/>
        </p:nvSpPr>
        <p:spPr bwMode="auto">
          <a:xfrm>
            <a:off x="2138363" y="4540250"/>
            <a:ext cx="6430962"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tabLst>
                <a:tab pos="658813" algn="l"/>
              </a:tabLst>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658813"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658813"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 typeface="Wingdings" panose="05000000000000000000" pitchFamily="2" charset="2"/>
              <a:buChar char="v"/>
            </a:pPr>
            <a:r>
              <a:rPr lang="en-US" altLang="en-US" b="1">
                <a:solidFill>
                  <a:srgbClr val="C00000"/>
                </a:solidFill>
                <a:latin typeface="Times New Roman" panose="02020603050405020304" pitchFamily="18" charset="0"/>
                <a:cs typeface="Times New Roman" panose="02020603050405020304" pitchFamily="18" charset="0"/>
              </a:rPr>
              <a:t> </a:t>
            </a:r>
            <a:r>
              <a:rPr lang="vi-VN" altLang="en-US" b="1">
                <a:solidFill>
                  <a:srgbClr val="C00000"/>
                </a:solidFill>
                <a:latin typeface="Times New Roman" panose="02020603050405020304" pitchFamily="18" charset="0"/>
                <a:cs typeface="Times New Roman" panose="02020603050405020304" pitchFamily="18" charset="0"/>
              </a:rPr>
              <a:t>Con người lỗi lạc bậc nhất mà cũng có số phận oan khiên bậc nhất trong lịch sử phong kiến Việt Nam.</a:t>
            </a:r>
            <a:endParaRPr lang="en-US" altLang="en-US">
              <a:solidFill>
                <a:srgbClr val="C00000"/>
              </a:solidFill>
              <a:latin typeface="Times New Roman" panose="02020603050405020304" pitchFamily="18" charset="0"/>
              <a:ea typeface="Yu Mincho"/>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par>
                                <p:cTn id="18" presetID="3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par>
                                <p:cTn id="24" presetID="31"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1000" fill="hold"/>
                                        <p:tgtEl>
                                          <p:spTgt spid="34"/>
                                        </p:tgtEl>
                                        <p:attrNameLst>
                                          <p:attrName>ppt_w</p:attrName>
                                        </p:attrNameLst>
                                      </p:cBhvr>
                                      <p:tavLst>
                                        <p:tav tm="0">
                                          <p:val>
                                            <p:fltVal val="0"/>
                                          </p:val>
                                        </p:tav>
                                        <p:tav tm="100000">
                                          <p:val>
                                            <p:strVal val="#ppt_w"/>
                                          </p:val>
                                        </p:tav>
                                      </p:tavLst>
                                    </p:anim>
                                    <p:anim calcmode="lin" valueType="num">
                                      <p:cBhvr>
                                        <p:cTn id="27" dur="1000" fill="hold"/>
                                        <p:tgtEl>
                                          <p:spTgt spid="34"/>
                                        </p:tgtEl>
                                        <p:attrNameLst>
                                          <p:attrName>ppt_h</p:attrName>
                                        </p:attrNameLst>
                                      </p:cBhvr>
                                      <p:tavLst>
                                        <p:tav tm="0">
                                          <p:val>
                                            <p:fltVal val="0"/>
                                          </p:val>
                                        </p:tav>
                                        <p:tav tm="100000">
                                          <p:val>
                                            <p:strVal val="#ppt_h"/>
                                          </p:val>
                                        </p:tav>
                                      </p:tavLst>
                                    </p:anim>
                                    <p:anim calcmode="lin" valueType="num">
                                      <p:cBhvr>
                                        <p:cTn id="28" dur="1000" fill="hold"/>
                                        <p:tgtEl>
                                          <p:spTgt spid="34"/>
                                        </p:tgtEl>
                                        <p:attrNameLst>
                                          <p:attrName>style.rotation</p:attrName>
                                        </p:attrNameLst>
                                      </p:cBhvr>
                                      <p:tavLst>
                                        <p:tav tm="0">
                                          <p:val>
                                            <p:fltVal val="90"/>
                                          </p:val>
                                        </p:tav>
                                        <p:tav tm="100000">
                                          <p:val>
                                            <p:fltVal val="0"/>
                                          </p:val>
                                        </p:tav>
                                      </p:tavLst>
                                    </p:anim>
                                    <p:animEffect transition="in" filter="fade">
                                      <p:cBhvr>
                                        <p:cTn id="29" dur="1000"/>
                                        <p:tgtEl>
                                          <p:spTgt spid="34"/>
                                        </p:tgtEl>
                                      </p:cBhvr>
                                    </p:animEffect>
                                  </p:childTnLst>
                                </p:cTn>
                              </p:par>
                              <p:par>
                                <p:cTn id="30" presetID="31" presetClass="entr" presetSubtype="0" fill="hold" nodeType="with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p:cTn id="32" dur="1000" fill="hold"/>
                                        <p:tgtEl>
                                          <p:spTgt spid="78"/>
                                        </p:tgtEl>
                                        <p:attrNameLst>
                                          <p:attrName>ppt_w</p:attrName>
                                        </p:attrNameLst>
                                      </p:cBhvr>
                                      <p:tavLst>
                                        <p:tav tm="0">
                                          <p:val>
                                            <p:fltVal val="0"/>
                                          </p:val>
                                        </p:tav>
                                        <p:tav tm="100000">
                                          <p:val>
                                            <p:strVal val="#ppt_w"/>
                                          </p:val>
                                        </p:tav>
                                      </p:tavLst>
                                    </p:anim>
                                    <p:anim calcmode="lin" valueType="num">
                                      <p:cBhvr>
                                        <p:cTn id="33" dur="1000" fill="hold"/>
                                        <p:tgtEl>
                                          <p:spTgt spid="78"/>
                                        </p:tgtEl>
                                        <p:attrNameLst>
                                          <p:attrName>ppt_h</p:attrName>
                                        </p:attrNameLst>
                                      </p:cBhvr>
                                      <p:tavLst>
                                        <p:tav tm="0">
                                          <p:val>
                                            <p:fltVal val="0"/>
                                          </p:val>
                                        </p:tav>
                                        <p:tav tm="100000">
                                          <p:val>
                                            <p:strVal val="#ppt_h"/>
                                          </p:val>
                                        </p:tav>
                                      </p:tavLst>
                                    </p:anim>
                                    <p:anim calcmode="lin" valueType="num">
                                      <p:cBhvr>
                                        <p:cTn id="34" dur="1000" fill="hold"/>
                                        <p:tgtEl>
                                          <p:spTgt spid="78"/>
                                        </p:tgtEl>
                                        <p:attrNameLst>
                                          <p:attrName>style.rotation</p:attrName>
                                        </p:attrNameLst>
                                      </p:cBhvr>
                                      <p:tavLst>
                                        <p:tav tm="0">
                                          <p:val>
                                            <p:fltVal val="90"/>
                                          </p:val>
                                        </p:tav>
                                        <p:tav tm="100000">
                                          <p:val>
                                            <p:fltVal val="0"/>
                                          </p:val>
                                        </p:tav>
                                      </p:tavLst>
                                    </p:anim>
                                    <p:animEffect transition="in" filter="fade">
                                      <p:cBhvr>
                                        <p:cTn id="35" dur="1000"/>
                                        <p:tgtEl>
                                          <p:spTgt spid="7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53" presetClass="entr" presetSubtype="16"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par>
                                <p:cTn id="48" presetID="53" presetClass="entr" presetSubtype="16"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fltVal val="0"/>
                                          </p:val>
                                        </p:tav>
                                        <p:tav tm="100000">
                                          <p:val>
                                            <p:strVal val="#ppt_w"/>
                                          </p:val>
                                        </p:tav>
                                      </p:tavLst>
                                    </p:anim>
                                    <p:anim calcmode="lin" valueType="num">
                                      <p:cBhvr>
                                        <p:cTn id="51" dur="500" fill="hold"/>
                                        <p:tgtEl>
                                          <p:spTgt spid="50"/>
                                        </p:tgtEl>
                                        <p:attrNameLst>
                                          <p:attrName>ppt_h</p:attrName>
                                        </p:attrNameLst>
                                      </p:cBhvr>
                                      <p:tavLst>
                                        <p:tav tm="0">
                                          <p:val>
                                            <p:fltVal val="0"/>
                                          </p:val>
                                        </p:tav>
                                        <p:tav tm="100000">
                                          <p:val>
                                            <p:strVal val="#ppt_h"/>
                                          </p:val>
                                        </p:tav>
                                      </p:tavLst>
                                    </p:anim>
                                    <p:animEffect transition="in" filter="fade">
                                      <p:cBhvr>
                                        <p:cTn id="52" dur="500"/>
                                        <p:tgtEl>
                                          <p:spTgt spid="50"/>
                                        </p:tgtEl>
                                      </p:cBhvr>
                                    </p:animEffect>
                                  </p:childTnLst>
                                </p:cTn>
                              </p:par>
                              <p:par>
                                <p:cTn id="53" presetID="53" presetClass="entr" presetSubtype="16"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anim calcmode="lin" valueType="num">
                                      <p:cBhvr>
                                        <p:cTn id="55" dur="500" fill="hold"/>
                                        <p:tgtEl>
                                          <p:spTgt spid="79"/>
                                        </p:tgtEl>
                                        <p:attrNameLst>
                                          <p:attrName>ppt_w</p:attrName>
                                        </p:attrNameLst>
                                      </p:cBhvr>
                                      <p:tavLst>
                                        <p:tav tm="0">
                                          <p:val>
                                            <p:fltVal val="0"/>
                                          </p:val>
                                        </p:tav>
                                        <p:tav tm="100000">
                                          <p:val>
                                            <p:strVal val="#ppt_w"/>
                                          </p:val>
                                        </p:tav>
                                      </p:tavLst>
                                    </p:anim>
                                    <p:anim calcmode="lin" valueType="num">
                                      <p:cBhvr>
                                        <p:cTn id="56" dur="500" fill="hold"/>
                                        <p:tgtEl>
                                          <p:spTgt spid="79"/>
                                        </p:tgtEl>
                                        <p:attrNameLst>
                                          <p:attrName>ppt_h</p:attrName>
                                        </p:attrNameLst>
                                      </p:cBhvr>
                                      <p:tavLst>
                                        <p:tav tm="0">
                                          <p:val>
                                            <p:fltVal val="0"/>
                                          </p:val>
                                        </p:tav>
                                        <p:tav tm="100000">
                                          <p:val>
                                            <p:strVal val="#ppt_h"/>
                                          </p:val>
                                        </p:tav>
                                      </p:tavLst>
                                    </p:anim>
                                    <p:animEffect transition="in" filter="fade">
                                      <p:cBhvr>
                                        <p:cTn id="57" dur="500"/>
                                        <p:tgtEl>
                                          <p:spTgt spid="7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barn(inVertical)">
                                      <p:cBhvr>
                                        <p:cTn id="6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燕尾形箭头 30"/>
          <p:cNvSpPr/>
          <p:nvPr>
            <p:custDataLst>
              <p:tags r:id="rId1"/>
            </p:custDataLst>
          </p:nvPr>
        </p:nvSpPr>
        <p:spPr>
          <a:xfrm>
            <a:off x="468313" y="3236913"/>
            <a:ext cx="8207375" cy="304800"/>
          </a:xfrm>
          <a:prstGeom prst="notch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defTabSz="1219200" eaLnBrk="1" fontAlgn="auto" hangingPunct="1">
              <a:spcBef>
                <a:spcPts val="0"/>
              </a:spcBef>
              <a:spcAft>
                <a:spcPts val="0"/>
              </a:spcAft>
              <a:defRPr/>
            </a:pPr>
            <a:endParaRPr lang="zh-CN" altLang="en-US" sz="2400">
              <a:solidFill>
                <a:schemeClr val="tx1"/>
              </a:solidFill>
              <a:latin typeface="Times New Roman" pitchFamily="18" charset="0"/>
              <a:cs typeface="Times New Roman" pitchFamily="18" charset="0"/>
            </a:endParaRPr>
          </a:p>
        </p:txBody>
      </p:sp>
      <p:grpSp>
        <p:nvGrpSpPr>
          <p:cNvPr id="14" name="组合 13"/>
          <p:cNvGrpSpPr/>
          <p:nvPr/>
        </p:nvGrpSpPr>
        <p:grpSpPr>
          <a:xfrm>
            <a:off x="783077" y="2180862"/>
            <a:ext cx="1697385" cy="2263180"/>
            <a:chOff x="304800" y="673100"/>
            <a:chExt cx="4000500" cy="4000500"/>
          </a:xfrm>
          <a:effectLst>
            <a:outerShdw blurRad="444500" dist="254000" dir="8100000" algn="tr" rotWithShape="0">
              <a:prstClr val="black">
                <a:alpha val="50000"/>
              </a:prstClr>
            </a:outerShdw>
          </a:effectLst>
        </p:grpSpPr>
        <p:sp>
          <p:nvSpPr>
            <p:cNvPr id="16" name="PA_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solidFill>
                <a:latin typeface="Times New Roman" pitchFamily="18" charset="0"/>
                <a:cs typeface="Times New Roman" pitchFamily="18" charset="0"/>
              </a:endParaRPr>
            </a:p>
          </p:txBody>
        </p:sp>
        <p:sp>
          <p:nvSpPr>
            <p:cNvPr id="17" name="PA_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solidFill>
                <a:latin typeface="Times New Roman" pitchFamily="18" charset="0"/>
                <a:cs typeface="Times New Roman" pitchFamily="18" charset="0"/>
              </a:endParaRPr>
            </a:p>
          </p:txBody>
        </p:sp>
      </p:grpSp>
      <p:grpSp>
        <p:nvGrpSpPr>
          <p:cNvPr id="19" name="组合 18"/>
          <p:cNvGrpSpPr/>
          <p:nvPr/>
        </p:nvGrpSpPr>
        <p:grpSpPr>
          <a:xfrm>
            <a:off x="2757359" y="2217695"/>
            <a:ext cx="1931157" cy="2263180"/>
            <a:chOff x="304800" y="673100"/>
            <a:chExt cx="4000500" cy="4000500"/>
          </a:xfrm>
          <a:effectLst>
            <a:outerShdw blurRad="444500" dist="254000" dir="8100000" algn="tr" rotWithShape="0">
              <a:prstClr val="black">
                <a:alpha val="50000"/>
              </a:prstClr>
            </a:outerShdw>
          </a:effectLst>
        </p:grpSpPr>
        <p:sp>
          <p:nvSpPr>
            <p:cNvPr id="21" name="PA_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solidFill>
                <a:latin typeface="Times New Roman" pitchFamily="18" charset="0"/>
                <a:cs typeface="Times New Roman" pitchFamily="18" charset="0"/>
              </a:endParaRPr>
            </a:p>
          </p:txBody>
        </p:sp>
        <p:sp>
          <p:nvSpPr>
            <p:cNvPr id="22" name="PA_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solidFill>
                <a:latin typeface="Times New Roman" pitchFamily="18" charset="0"/>
                <a:cs typeface="Times New Roman" pitchFamily="18" charset="0"/>
              </a:endParaRPr>
            </a:p>
          </p:txBody>
        </p:sp>
      </p:grpSp>
      <p:grpSp>
        <p:nvGrpSpPr>
          <p:cNvPr id="24" name="组合 23"/>
          <p:cNvGrpSpPr/>
          <p:nvPr/>
        </p:nvGrpSpPr>
        <p:grpSpPr>
          <a:xfrm>
            <a:off x="4862525" y="2180862"/>
            <a:ext cx="2137832" cy="2263180"/>
            <a:chOff x="304800" y="673100"/>
            <a:chExt cx="4000500" cy="4000500"/>
          </a:xfrm>
          <a:effectLst>
            <a:outerShdw blurRad="444500" dist="254000" dir="8100000" algn="tr" rotWithShape="0">
              <a:prstClr val="black">
                <a:alpha val="50000"/>
              </a:prstClr>
            </a:outerShdw>
          </a:effectLst>
        </p:grpSpPr>
        <p:sp>
          <p:nvSpPr>
            <p:cNvPr id="26" name="PA_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solidFill>
                <a:latin typeface="Times New Roman" pitchFamily="18" charset="0"/>
                <a:cs typeface="Times New Roman" pitchFamily="18" charset="0"/>
              </a:endParaRPr>
            </a:p>
          </p:txBody>
        </p:sp>
        <p:sp>
          <p:nvSpPr>
            <p:cNvPr id="27" name="PA_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solidFill>
                <a:latin typeface="Times New Roman" pitchFamily="18" charset="0"/>
                <a:cs typeface="Times New Roman" pitchFamily="18" charset="0"/>
              </a:endParaRPr>
            </a:p>
          </p:txBody>
        </p:sp>
      </p:grpSp>
      <p:sp>
        <p:nvSpPr>
          <p:cNvPr id="33" name="PA_椭圆 56"/>
          <p:cNvSpPr/>
          <p:nvPr>
            <p:custDataLst>
              <p:tags r:id="rId2"/>
            </p:custDataLst>
          </p:nvPr>
        </p:nvSpPr>
        <p:spPr>
          <a:xfrm>
            <a:off x="823913" y="1989138"/>
            <a:ext cx="646112" cy="860425"/>
          </a:xfrm>
          <a:prstGeom prst="ellipse">
            <a:avLst/>
          </a:prstGeom>
          <a:solidFill>
            <a:srgbClr val="FF929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dirty="0">
              <a:solidFill>
                <a:schemeClr val="tx1"/>
              </a:solidFill>
              <a:latin typeface="Times New Roman" pitchFamily="18" charset="0"/>
              <a:cs typeface="Times New Roman" pitchFamily="18" charset="0"/>
            </a:endParaRPr>
          </a:p>
        </p:txBody>
      </p:sp>
      <p:sp>
        <p:nvSpPr>
          <p:cNvPr id="34" name="PA_椭圆 57"/>
          <p:cNvSpPr/>
          <p:nvPr>
            <p:custDataLst>
              <p:tags r:id="rId3"/>
            </p:custDataLst>
          </p:nvPr>
        </p:nvSpPr>
        <p:spPr>
          <a:xfrm>
            <a:off x="2782888" y="1989138"/>
            <a:ext cx="646112" cy="860425"/>
          </a:xfrm>
          <a:prstGeom prst="ellipse">
            <a:avLst/>
          </a:prstGeom>
          <a:solidFill>
            <a:srgbClr val="FCEC2D"/>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dirty="0">
              <a:solidFill>
                <a:schemeClr val="tx1"/>
              </a:solidFill>
              <a:latin typeface="Times New Roman" pitchFamily="18" charset="0"/>
              <a:cs typeface="Times New Roman" pitchFamily="18" charset="0"/>
            </a:endParaRPr>
          </a:p>
        </p:txBody>
      </p:sp>
      <p:sp>
        <p:nvSpPr>
          <p:cNvPr id="35" name="PA_椭圆 58"/>
          <p:cNvSpPr/>
          <p:nvPr>
            <p:custDataLst>
              <p:tags r:id="rId4"/>
            </p:custDataLst>
          </p:nvPr>
        </p:nvSpPr>
        <p:spPr>
          <a:xfrm>
            <a:off x="4760913" y="1997075"/>
            <a:ext cx="644525" cy="860425"/>
          </a:xfrm>
          <a:prstGeom prst="ellipse">
            <a:avLst/>
          </a:prstGeom>
          <a:solidFill>
            <a:srgbClr val="4188CE"/>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dirty="0">
              <a:solidFill>
                <a:schemeClr val="tx1"/>
              </a:solidFill>
              <a:latin typeface="Times New Roman" pitchFamily="18" charset="0"/>
              <a:cs typeface="Times New Roman" pitchFamily="18" charset="0"/>
            </a:endParaRPr>
          </a:p>
        </p:txBody>
      </p:sp>
      <p:sp>
        <p:nvSpPr>
          <p:cNvPr id="37" name="PA_任意多边形 34"/>
          <p:cNvSpPr>
            <a:spLocks noEditPoints="1"/>
          </p:cNvSpPr>
          <p:nvPr>
            <p:custDataLst>
              <p:tags r:id="rId5"/>
            </p:custDataLst>
          </p:nvPr>
        </p:nvSpPr>
        <p:spPr bwMode="auto">
          <a:xfrm>
            <a:off x="1000125" y="2190750"/>
            <a:ext cx="334963" cy="457200"/>
          </a:xfrm>
          <a:custGeom>
            <a:avLst/>
            <a:gdLst>
              <a:gd name="T0" fmla="*/ 2147483646 w 447"/>
              <a:gd name="T1" fmla="*/ 2147483646 h 460"/>
              <a:gd name="T2" fmla="*/ 2147483646 w 447"/>
              <a:gd name="T3" fmla="*/ 2147483646 h 460"/>
              <a:gd name="T4" fmla="*/ 2147483646 w 447"/>
              <a:gd name="T5" fmla="*/ 2147483646 h 460"/>
              <a:gd name="T6" fmla="*/ 2147483646 w 447"/>
              <a:gd name="T7" fmla="*/ 2147483646 h 460"/>
              <a:gd name="T8" fmla="*/ 2147483646 w 447"/>
              <a:gd name="T9" fmla="*/ 2147483646 h 460"/>
              <a:gd name="T10" fmla="*/ 2147483646 w 447"/>
              <a:gd name="T11" fmla="*/ 2147483646 h 460"/>
              <a:gd name="T12" fmla="*/ 2147483646 w 447"/>
              <a:gd name="T13" fmla="*/ 2147483646 h 460"/>
              <a:gd name="T14" fmla="*/ 2147483646 w 447"/>
              <a:gd name="T15" fmla="*/ 2147483646 h 460"/>
              <a:gd name="T16" fmla="*/ 2147483646 w 447"/>
              <a:gd name="T17" fmla="*/ 2147483646 h 460"/>
              <a:gd name="T18" fmla="*/ 0 w 447"/>
              <a:gd name="T19" fmla="*/ 2147483646 h 460"/>
              <a:gd name="T20" fmla="*/ 2147483646 w 447"/>
              <a:gd name="T21" fmla="*/ 2147483646 h 460"/>
              <a:gd name="T22" fmla="*/ 2147483646 w 447"/>
              <a:gd name="T23" fmla="*/ 2147483646 h 460"/>
              <a:gd name="T24" fmla="*/ 2147483646 w 447"/>
              <a:gd name="T25" fmla="*/ 2147483646 h 460"/>
              <a:gd name="T26" fmla="*/ 2147483646 w 447"/>
              <a:gd name="T27" fmla="*/ 2147483646 h 460"/>
              <a:gd name="T28" fmla="*/ 2147483646 w 447"/>
              <a:gd name="T29" fmla="*/ 2147483646 h 460"/>
              <a:gd name="T30" fmla="*/ 2147483646 w 447"/>
              <a:gd name="T31" fmla="*/ 2147483646 h 460"/>
              <a:gd name="T32" fmla="*/ 2147483646 w 447"/>
              <a:gd name="T33" fmla="*/ 2147483646 h 460"/>
              <a:gd name="T34" fmla="*/ 2147483646 w 447"/>
              <a:gd name="T35" fmla="*/ 2147483646 h 460"/>
              <a:gd name="T36" fmla="*/ 2147483646 w 447"/>
              <a:gd name="T37" fmla="*/ 2147483646 h 460"/>
              <a:gd name="T38" fmla="*/ 2147483646 w 447"/>
              <a:gd name="T39" fmla="*/ 2147483646 h 460"/>
              <a:gd name="T40" fmla="*/ 2147483646 w 447"/>
              <a:gd name="T41" fmla="*/ 2147483646 h 460"/>
              <a:gd name="T42" fmla="*/ 2147483646 w 447"/>
              <a:gd name="T43" fmla="*/ 2147483646 h 460"/>
              <a:gd name="T44" fmla="*/ 2147483646 w 447"/>
              <a:gd name="T45" fmla="*/ 2147483646 h 460"/>
              <a:gd name="T46" fmla="*/ 2147483646 w 447"/>
              <a:gd name="T47" fmla="*/ 2147483646 h 460"/>
              <a:gd name="T48" fmla="*/ 2147483646 w 447"/>
              <a:gd name="T49" fmla="*/ 2147483646 h 460"/>
              <a:gd name="T50" fmla="*/ 2147483646 w 447"/>
              <a:gd name="T51" fmla="*/ 2147483646 h 460"/>
              <a:gd name="T52" fmla="*/ 2147483646 w 447"/>
              <a:gd name="T53" fmla="*/ 2147483646 h 460"/>
              <a:gd name="T54" fmla="*/ 2147483646 w 447"/>
              <a:gd name="T55" fmla="*/ 2147483646 h 460"/>
              <a:gd name="T56" fmla="*/ 2147483646 w 447"/>
              <a:gd name="T57" fmla="*/ 2147483646 h 460"/>
              <a:gd name="T58" fmla="*/ 2147483646 w 447"/>
              <a:gd name="T59" fmla="*/ 2147483646 h 460"/>
              <a:gd name="T60" fmla="*/ 2147483646 w 447"/>
              <a:gd name="T61" fmla="*/ 2147483646 h 460"/>
              <a:gd name="T62" fmla="*/ 2147483646 w 447"/>
              <a:gd name="T63" fmla="*/ 2147483646 h 460"/>
              <a:gd name="T64" fmla="*/ 2147483646 w 447"/>
              <a:gd name="T65" fmla="*/ 2147483646 h 460"/>
              <a:gd name="T66" fmla="*/ 2147483646 w 447"/>
              <a:gd name="T67" fmla="*/ 2147483646 h 460"/>
              <a:gd name="T68" fmla="*/ 2147483646 w 447"/>
              <a:gd name="T69" fmla="*/ 2147483646 h 460"/>
              <a:gd name="T70" fmla="*/ 2147483646 w 447"/>
              <a:gd name="T71" fmla="*/ 2147483646 h 460"/>
              <a:gd name="T72" fmla="*/ 2147483646 w 447"/>
              <a:gd name="T73" fmla="*/ 2147483646 h 460"/>
              <a:gd name="T74" fmla="*/ 2147483646 w 447"/>
              <a:gd name="T75" fmla="*/ 2147483646 h 460"/>
              <a:gd name="T76" fmla="*/ 2147483646 w 447"/>
              <a:gd name="T77" fmla="*/ 2147483646 h 460"/>
              <a:gd name="T78" fmla="*/ 2147483646 w 447"/>
              <a:gd name="T79" fmla="*/ 2147483646 h 460"/>
              <a:gd name="T80" fmla="*/ 2147483646 w 447"/>
              <a:gd name="T81" fmla="*/ 2147483646 h 460"/>
              <a:gd name="T82" fmla="*/ 2147483646 w 447"/>
              <a:gd name="T83" fmla="*/ 2147483646 h 460"/>
              <a:gd name="T84" fmla="*/ 2147483646 w 447"/>
              <a:gd name="T85" fmla="*/ 2147483646 h 460"/>
              <a:gd name="T86" fmla="*/ 2147483646 w 447"/>
              <a:gd name="T87" fmla="*/ 2147483646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38" name="PA_任意多边形 26"/>
          <p:cNvSpPr>
            <a:spLocks noEditPoints="1"/>
          </p:cNvSpPr>
          <p:nvPr>
            <p:custDataLst>
              <p:tags r:id="rId6"/>
            </p:custDataLst>
          </p:nvPr>
        </p:nvSpPr>
        <p:spPr bwMode="auto">
          <a:xfrm>
            <a:off x="2952750" y="2217738"/>
            <a:ext cx="306388" cy="403225"/>
          </a:xfrm>
          <a:custGeom>
            <a:avLst/>
            <a:gdLst>
              <a:gd name="T0" fmla="*/ 2147483646 w 389"/>
              <a:gd name="T1" fmla="*/ 2147483646 h 385"/>
              <a:gd name="T2" fmla="*/ 2147483646 w 389"/>
              <a:gd name="T3" fmla="*/ 2147483646 h 385"/>
              <a:gd name="T4" fmla="*/ 2147483646 w 389"/>
              <a:gd name="T5" fmla="*/ 2147483646 h 385"/>
              <a:gd name="T6" fmla="*/ 2147483646 w 389"/>
              <a:gd name="T7" fmla="*/ 2147483646 h 385"/>
              <a:gd name="T8" fmla="*/ 2147483646 w 389"/>
              <a:gd name="T9" fmla="*/ 2147483646 h 385"/>
              <a:gd name="T10" fmla="*/ 2147483646 w 389"/>
              <a:gd name="T11" fmla="*/ 2147483646 h 385"/>
              <a:gd name="T12" fmla="*/ 2147483646 w 389"/>
              <a:gd name="T13" fmla="*/ 2147483646 h 385"/>
              <a:gd name="T14" fmla="*/ 2147483646 w 389"/>
              <a:gd name="T15" fmla="*/ 2147483646 h 385"/>
              <a:gd name="T16" fmla="*/ 2147483646 w 389"/>
              <a:gd name="T17" fmla="*/ 2147483646 h 385"/>
              <a:gd name="T18" fmla="*/ 2147483646 w 389"/>
              <a:gd name="T19" fmla="*/ 2147483646 h 385"/>
              <a:gd name="T20" fmla="*/ 2147483646 w 389"/>
              <a:gd name="T21" fmla="*/ 2147483646 h 385"/>
              <a:gd name="T22" fmla="*/ 2147483646 w 389"/>
              <a:gd name="T23" fmla="*/ 2147483646 h 385"/>
              <a:gd name="T24" fmla="*/ 2147483646 w 389"/>
              <a:gd name="T25" fmla="*/ 2147483646 h 385"/>
              <a:gd name="T26" fmla="*/ 2147483646 w 389"/>
              <a:gd name="T27" fmla="*/ 2147483646 h 385"/>
              <a:gd name="T28" fmla="*/ 2147483646 w 389"/>
              <a:gd name="T29" fmla="*/ 2147483646 h 385"/>
              <a:gd name="T30" fmla="*/ 0 w 389"/>
              <a:gd name="T31" fmla="*/ 2147483646 h 385"/>
              <a:gd name="T32" fmla="*/ 2147483646 w 389"/>
              <a:gd name="T33" fmla="*/ 2147483646 h 385"/>
              <a:gd name="T34" fmla="*/ 2147483646 w 389"/>
              <a:gd name="T35" fmla="*/ 2147483646 h 385"/>
              <a:gd name="T36" fmla="*/ 2147483646 w 389"/>
              <a:gd name="T37" fmla="*/ 2147483646 h 385"/>
              <a:gd name="T38" fmla="*/ 2147483646 w 389"/>
              <a:gd name="T39" fmla="*/ 0 h 385"/>
              <a:gd name="T40" fmla="*/ 2147483646 w 389"/>
              <a:gd name="T41" fmla="*/ 2147483646 h 385"/>
              <a:gd name="T42" fmla="*/ 2147483646 w 389"/>
              <a:gd name="T43" fmla="*/ 2147483646 h 385"/>
              <a:gd name="T44" fmla="*/ 2147483646 w 389"/>
              <a:gd name="T45" fmla="*/ 2147483646 h 385"/>
              <a:gd name="T46" fmla="*/ 2147483646 w 389"/>
              <a:gd name="T47" fmla="*/ 2147483646 h 385"/>
              <a:gd name="T48" fmla="*/ 2147483646 w 389"/>
              <a:gd name="T49" fmla="*/ 2147483646 h 385"/>
              <a:gd name="T50" fmla="*/ 2147483646 w 389"/>
              <a:gd name="T51" fmla="*/ 2147483646 h 385"/>
              <a:gd name="T52" fmla="*/ 2147483646 w 389"/>
              <a:gd name="T53" fmla="*/ 2147483646 h 385"/>
              <a:gd name="T54" fmla="*/ 2147483646 w 389"/>
              <a:gd name="T55" fmla="*/ 2147483646 h 385"/>
              <a:gd name="T56" fmla="*/ 2147483646 w 389"/>
              <a:gd name="T57" fmla="*/ 2147483646 h 385"/>
              <a:gd name="T58" fmla="*/ 2147483646 w 389"/>
              <a:gd name="T59" fmla="*/ 2147483646 h 385"/>
              <a:gd name="T60" fmla="*/ 2147483646 w 389"/>
              <a:gd name="T61" fmla="*/ 2147483646 h 385"/>
              <a:gd name="T62" fmla="*/ 2147483646 w 389"/>
              <a:gd name="T63" fmla="*/ 214748364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40" name="PA_任意多边形 20"/>
          <p:cNvSpPr>
            <a:spLocks noEditPoints="1"/>
          </p:cNvSpPr>
          <p:nvPr>
            <p:custDataLst>
              <p:tags r:id="rId7"/>
            </p:custDataLst>
          </p:nvPr>
        </p:nvSpPr>
        <p:spPr bwMode="auto">
          <a:xfrm>
            <a:off x="4949825" y="2181225"/>
            <a:ext cx="287338" cy="482600"/>
          </a:xfrm>
          <a:custGeom>
            <a:avLst/>
            <a:gdLst>
              <a:gd name="T0" fmla="*/ 2147483646 w 355"/>
              <a:gd name="T1" fmla="*/ 2147483646 h 447"/>
              <a:gd name="T2" fmla="*/ 2147483646 w 355"/>
              <a:gd name="T3" fmla="*/ 2147483646 h 447"/>
              <a:gd name="T4" fmla="*/ 2147483646 w 355"/>
              <a:gd name="T5" fmla="*/ 2147483646 h 447"/>
              <a:gd name="T6" fmla="*/ 2147483646 w 355"/>
              <a:gd name="T7" fmla="*/ 2147483646 h 447"/>
              <a:gd name="T8" fmla="*/ 2147483646 w 355"/>
              <a:gd name="T9" fmla="*/ 2147483646 h 447"/>
              <a:gd name="T10" fmla="*/ 2147483646 w 355"/>
              <a:gd name="T11" fmla="*/ 2147483646 h 447"/>
              <a:gd name="T12" fmla="*/ 2147483646 w 355"/>
              <a:gd name="T13" fmla="*/ 2147483646 h 447"/>
              <a:gd name="T14" fmla="*/ 2147483646 w 355"/>
              <a:gd name="T15" fmla="*/ 2147483646 h 447"/>
              <a:gd name="T16" fmla="*/ 2147483646 w 355"/>
              <a:gd name="T17" fmla="*/ 0 h 447"/>
              <a:gd name="T18" fmla="*/ 2147483646 w 355"/>
              <a:gd name="T19" fmla="*/ 2147483646 h 447"/>
              <a:gd name="T20" fmla="*/ 2147483646 w 355"/>
              <a:gd name="T21" fmla="*/ 2147483646 h 447"/>
              <a:gd name="T22" fmla="*/ 2147483646 w 355"/>
              <a:gd name="T23" fmla="*/ 2147483646 h 447"/>
              <a:gd name="T24" fmla="*/ 2147483646 w 355"/>
              <a:gd name="T25" fmla="*/ 2147483646 h 447"/>
              <a:gd name="T26" fmla="*/ 2147483646 w 355"/>
              <a:gd name="T27" fmla="*/ 2147483646 h 447"/>
              <a:gd name="T28" fmla="*/ 2147483646 w 355"/>
              <a:gd name="T29" fmla="*/ 2147483646 h 447"/>
              <a:gd name="T30" fmla="*/ 2147483646 w 355"/>
              <a:gd name="T31" fmla="*/ 2147483646 h 447"/>
              <a:gd name="T32" fmla="*/ 2147483646 w 355"/>
              <a:gd name="T33" fmla="*/ 2147483646 h 447"/>
              <a:gd name="T34" fmla="*/ 2147483646 w 355"/>
              <a:gd name="T35" fmla="*/ 2147483646 h 447"/>
              <a:gd name="T36" fmla="*/ 2147483646 w 355"/>
              <a:gd name="T37" fmla="*/ 2147483646 h 447"/>
              <a:gd name="T38" fmla="*/ 2147483646 w 355"/>
              <a:gd name="T39" fmla="*/ 2147483646 h 447"/>
              <a:gd name="T40" fmla="*/ 2147483646 w 355"/>
              <a:gd name="T41" fmla="*/ 2147483646 h 447"/>
              <a:gd name="T42" fmla="*/ 2147483646 w 355"/>
              <a:gd name="T43" fmla="*/ 2147483646 h 447"/>
              <a:gd name="T44" fmla="*/ 2147483646 w 355"/>
              <a:gd name="T45" fmla="*/ 2147483646 h 447"/>
              <a:gd name="T46" fmla="*/ 2147483646 w 355"/>
              <a:gd name="T47" fmla="*/ 2147483646 h 447"/>
              <a:gd name="T48" fmla="*/ 2147483646 w 355"/>
              <a:gd name="T49" fmla="*/ 2147483646 h 447"/>
              <a:gd name="T50" fmla="*/ 2147483646 w 355"/>
              <a:gd name="T51" fmla="*/ 2147483646 h 447"/>
              <a:gd name="T52" fmla="*/ 2147483646 w 355"/>
              <a:gd name="T53" fmla="*/ 2147483646 h 447"/>
              <a:gd name="T54" fmla="*/ 2147483646 w 355"/>
              <a:gd name="T55" fmla="*/ 2147483646 h 447"/>
              <a:gd name="T56" fmla="*/ 2147483646 w 355"/>
              <a:gd name="T57" fmla="*/ 2147483646 h 447"/>
              <a:gd name="T58" fmla="*/ 2147483646 w 355"/>
              <a:gd name="T59" fmla="*/ 2147483646 h 447"/>
              <a:gd name="T60" fmla="*/ 2147483646 w 355"/>
              <a:gd name="T61" fmla="*/ 2147483646 h 447"/>
              <a:gd name="T62" fmla="*/ 2147483646 w 355"/>
              <a:gd name="T63" fmla="*/ 2147483646 h 447"/>
              <a:gd name="T64" fmla="*/ 2147483646 w 355"/>
              <a:gd name="T65" fmla="*/ 2147483646 h 4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41" name="TextBox 40"/>
          <p:cNvSpPr txBox="1">
            <a:spLocks noChangeArrowheads="1"/>
          </p:cNvSpPr>
          <p:nvPr/>
        </p:nvSpPr>
        <p:spPr bwMode="auto">
          <a:xfrm>
            <a:off x="533400" y="581025"/>
            <a:ext cx="6291263" cy="74136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Tx/>
              <a:buNone/>
              <a:defRPr/>
            </a:pPr>
            <a:r>
              <a:rPr lang="en-US" altLang="en-US" sz="3200" b="1">
                <a:solidFill>
                  <a:schemeClr val="accent2">
                    <a:lumMod val="75000"/>
                  </a:schemeClr>
                </a:solidFill>
                <a:latin typeface="Times New Roman" panose="02020603050405020304" pitchFamily="18" charset="0"/>
                <a:ea typeface="Yu Mincho" panose="02020400000000000000" pitchFamily="18" charset="-128"/>
                <a:cs typeface="Times New Roman" panose="02020603050405020304" pitchFamily="18" charset="0"/>
              </a:rPr>
              <a:t>TÁC GIẢ NGUYỄN TRÃI</a:t>
            </a:r>
            <a:endParaRPr lang="en-US" altLang="en-US" sz="3200">
              <a:solidFill>
                <a:schemeClr val="accent2">
                  <a:lumMod val="75000"/>
                </a:schemeClr>
              </a:solidFill>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43" name="TextBox 42"/>
          <p:cNvSpPr txBox="1">
            <a:spLocks noChangeArrowheads="1"/>
          </p:cNvSpPr>
          <p:nvPr/>
        </p:nvSpPr>
        <p:spPr bwMode="auto">
          <a:xfrm>
            <a:off x="819150" y="2879725"/>
            <a:ext cx="137636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50000"/>
              </a:lnSpc>
              <a:spcBef>
                <a:spcPct val="0"/>
              </a:spcBef>
              <a:spcAft>
                <a:spcPts val="800"/>
              </a:spcAft>
              <a:buFontTx/>
              <a:buAutoNum type="arabicPeriod"/>
            </a:pPr>
            <a:r>
              <a:rPr lang="en-US" altLang="en-US" sz="2400" b="1">
                <a:latin typeface="Times New Roman" panose="02020603050405020304" pitchFamily="18" charset="0"/>
                <a:ea typeface="Cambria" panose="02040503050406030204" pitchFamily="18" charset="0"/>
                <a:cs typeface="Times New Roman" panose="02020603050405020304" pitchFamily="18" charset="0"/>
              </a:rPr>
              <a:t>Tác gia </a:t>
            </a:r>
            <a:endParaRPr lang="en-US" altLang="en-US" sz="240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4" name="TextBox 43"/>
          <p:cNvSpPr txBox="1">
            <a:spLocks noChangeArrowheads="1"/>
          </p:cNvSpPr>
          <p:nvPr/>
        </p:nvSpPr>
        <p:spPr bwMode="auto">
          <a:xfrm>
            <a:off x="2782888" y="2898775"/>
            <a:ext cx="19780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50000"/>
              </a:lnSpc>
              <a:spcBef>
                <a:spcPct val="0"/>
              </a:spcBef>
              <a:spcAft>
                <a:spcPts val="800"/>
              </a:spcAft>
              <a:buFontTx/>
              <a:buNone/>
            </a:pPr>
            <a:r>
              <a:rPr lang="en-US" altLang="en-US" sz="2400" b="1">
                <a:latin typeface="Times New Roman" panose="02020603050405020304" pitchFamily="18" charset="0"/>
                <a:ea typeface="Cambria" panose="02040503050406030204" pitchFamily="18" charset="0"/>
                <a:cs typeface="Times New Roman" panose="02020603050405020304" pitchFamily="18" charset="0"/>
              </a:rPr>
              <a:t>2. Nhà quân sự</a:t>
            </a:r>
          </a:p>
        </p:txBody>
      </p:sp>
      <p:sp>
        <p:nvSpPr>
          <p:cNvPr id="45" name="TextBox 44"/>
          <p:cNvSpPr txBox="1">
            <a:spLocks noChangeArrowheads="1"/>
          </p:cNvSpPr>
          <p:nvPr/>
        </p:nvSpPr>
        <p:spPr bwMode="auto">
          <a:xfrm>
            <a:off x="4849813" y="2925763"/>
            <a:ext cx="2103437"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50000"/>
              </a:lnSpc>
              <a:spcBef>
                <a:spcPct val="0"/>
              </a:spcBef>
              <a:spcAft>
                <a:spcPts val="800"/>
              </a:spcAft>
              <a:buFontTx/>
              <a:buNone/>
            </a:pPr>
            <a:r>
              <a:rPr lang="en-US" altLang="en-US" sz="2400" b="1">
                <a:latin typeface="Times New Roman" panose="02020603050405020304" pitchFamily="18" charset="0"/>
                <a:ea typeface="Cambria" panose="02040503050406030204" pitchFamily="18" charset="0"/>
                <a:cs typeface="Times New Roman" panose="02020603050405020304" pitchFamily="18" charset="0"/>
              </a:rPr>
              <a:t>3. “nhân nghĩa”</a:t>
            </a:r>
          </a:p>
        </p:txBody>
      </p:sp>
      <p:sp>
        <p:nvSpPr>
          <p:cNvPr id="47" name="TextBox 46"/>
          <p:cNvSpPr txBox="1">
            <a:spLocks noChangeArrowheads="1"/>
          </p:cNvSpPr>
          <p:nvPr/>
        </p:nvSpPr>
        <p:spPr bwMode="auto">
          <a:xfrm>
            <a:off x="6826250" y="1574800"/>
            <a:ext cx="2130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spcAft>
                <a:spcPts val="800"/>
              </a:spcAft>
              <a:buFontTx/>
              <a:buNone/>
            </a:pPr>
            <a:r>
              <a:rPr lang="en-US" altLang="en-US" b="1">
                <a:latin typeface="Times New Roman" panose="02020603050405020304" pitchFamily="18" charset="0"/>
                <a:ea typeface="Yu Mincho"/>
                <a:cs typeface="Times New Roman" panose="02020603050405020304" pitchFamily="18" charset="0"/>
              </a:rPr>
              <a:t>Danh nhân văn hóa Thế giới</a:t>
            </a:r>
            <a:endParaRPr lang="en-US" altLang="en-US">
              <a:latin typeface="Times New Roman" panose="02020603050405020304" pitchFamily="18" charset="0"/>
              <a:ea typeface="Yu Mincho"/>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par>
                                <p:cTn id="28" presetID="22" presetClass="entr" presetSubtype="4"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down)">
                                      <p:cBhvr>
                                        <p:cTn id="33" dur="500"/>
                                        <p:tgtEl>
                                          <p:spTgt spid="44"/>
                                        </p:tgtEl>
                                      </p:cBhvr>
                                    </p:animEffect>
                                  </p:childTnLst>
                                </p:cTn>
                              </p:par>
                              <p:par>
                                <p:cTn id="34" presetID="22" presetClass="entr" presetSubtype="4"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4"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down)">
                                      <p:cBhvr>
                                        <p:cTn id="39" dur="500"/>
                                        <p:tgtEl>
                                          <p:spTgt spid="35"/>
                                        </p:tgtEl>
                                      </p:cBhvr>
                                    </p:animEffect>
                                  </p:childTnLst>
                                </p:cTn>
                              </p:par>
                              <p:par>
                                <p:cTn id="40" presetID="22" presetClass="entr" presetSubtype="4"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par>
                                <p:cTn id="43" presetID="22" presetClass="entr" presetSubtype="4"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down)">
                                      <p:cBhvr>
                                        <p:cTn id="45" dur="500"/>
                                        <p:tgtEl>
                                          <p:spTgt spid="45"/>
                                        </p:tgtEl>
                                      </p:cBhvr>
                                    </p:animEffect>
                                  </p:childTnLst>
                                </p:cTn>
                              </p:par>
                              <p:par>
                                <p:cTn id="46" presetID="22" presetClass="entr" presetSubtype="4"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down)">
                                      <p:cBhvr>
                                        <p:cTn id="48" dur="500"/>
                                        <p:tgtEl>
                                          <p:spTgt spid="38"/>
                                        </p:tgtEl>
                                      </p:cBhvr>
                                    </p:animEffect>
                                  </p:childTnLst>
                                </p:cTn>
                              </p:par>
                              <p:par>
                                <p:cTn id="49" presetID="22" presetClass="entr" presetSubtype="4"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down)">
                                      <p:cBhvr>
                                        <p:cTn id="51" dur="500"/>
                                        <p:tgtEl>
                                          <p:spTgt spid="40"/>
                                        </p:tgtEl>
                                      </p:cBhvr>
                                    </p:animEffect>
                                  </p:childTnLst>
                                </p:cTn>
                              </p:par>
                              <p:par>
                                <p:cTn id="52" presetID="16" presetClass="entr" presetSubtype="21"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arn(inVertical)">
                                      <p:cBhvr>
                                        <p:cTn id="54" dur="500"/>
                                        <p:tgtEl>
                                          <p:spTgt spid="33"/>
                                        </p:tgtEl>
                                      </p:cBhvr>
                                    </p:animEffect>
                                  </p:childTnLst>
                                </p:cTn>
                              </p:par>
                              <p:par>
                                <p:cTn id="55" presetID="16" presetClass="entr" presetSubtype="21"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3" grpId="0" animBg="1"/>
      <p:bldP spid="34" grpId="0" animBg="1"/>
      <p:bldP spid="35" grpId="0" animBg="1"/>
      <p:bldP spid="41" grpId="0"/>
      <p:bldP spid="43" grpId="0"/>
      <p:bldP spid="44" grpId="0"/>
      <p:bldP spid="45"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7506" name="组合 11"/>
          <p:cNvGrpSpPr>
            <a:grpSpLocks/>
          </p:cNvGrpSpPr>
          <p:nvPr/>
        </p:nvGrpSpPr>
        <p:grpSpPr bwMode="auto">
          <a:xfrm>
            <a:off x="1182688" y="3178175"/>
            <a:ext cx="1477962" cy="0"/>
            <a:chOff x="3838575" y="2892218"/>
            <a:chExt cx="1940605" cy="0"/>
          </a:xfrm>
        </p:grpSpPr>
        <p:cxnSp>
          <p:nvCxnSpPr>
            <p:cNvPr id="13" name="直接连接符 12"/>
            <p:cNvCxnSpPr/>
            <p:nvPr/>
          </p:nvCxnSpPr>
          <p:spPr>
            <a:xfrm>
              <a:off x="3838575" y="2892218"/>
              <a:ext cx="1515381" cy="0"/>
            </a:xfrm>
            <a:prstGeom prst="line">
              <a:avLst/>
            </a:prstGeom>
            <a:ln/>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5289339" y="2892218"/>
              <a:ext cx="489841" cy="0"/>
            </a:xfrm>
            <a:prstGeom prst="line">
              <a:avLst/>
            </a:prstGeom>
            <a:ln/>
          </p:spPr>
          <p:style>
            <a:lnRef idx="1">
              <a:schemeClr val="dk1"/>
            </a:lnRef>
            <a:fillRef idx="0">
              <a:schemeClr val="dk1"/>
            </a:fillRef>
            <a:effectRef idx="0">
              <a:schemeClr val="dk1"/>
            </a:effectRef>
            <a:fontRef idx="minor">
              <a:schemeClr val="tx1"/>
            </a:fontRef>
          </p:style>
        </p:cxnSp>
      </p:grpSp>
      <p:sp>
        <p:nvSpPr>
          <p:cNvPr id="15" name="椭圆 14"/>
          <p:cNvSpPr/>
          <p:nvPr/>
        </p:nvSpPr>
        <p:spPr>
          <a:xfrm>
            <a:off x="71438" y="2060575"/>
            <a:ext cx="1738312" cy="1885950"/>
          </a:xfrm>
          <a:prstGeom prst="ellipse">
            <a:avLst/>
          </a:prstGeom>
          <a:solidFill>
            <a:srgbClr val="FF929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noProof="1">
              <a:solidFill>
                <a:schemeClr val="tx1"/>
              </a:solidFill>
              <a:latin typeface="Times New Roman" pitchFamily="18" charset="0"/>
              <a:cs typeface="Times New Roman" pitchFamily="18" charset="0"/>
            </a:endParaRPr>
          </a:p>
        </p:txBody>
      </p:sp>
      <p:grpSp>
        <p:nvGrpSpPr>
          <p:cNvPr id="16" name="组合 15"/>
          <p:cNvGrpSpPr/>
          <p:nvPr/>
        </p:nvGrpSpPr>
        <p:grpSpPr>
          <a:xfrm>
            <a:off x="2218321" y="1437733"/>
            <a:ext cx="2609294" cy="3479059"/>
            <a:chOff x="304800" y="673100"/>
            <a:chExt cx="4000500" cy="4000500"/>
          </a:xfrm>
          <a:effectLst>
            <a:outerShdw blurRad="444500" dist="254000" dir="8100000" algn="tr" rotWithShape="0">
              <a:prstClr val="black">
                <a:alpha val="50000"/>
              </a:prstClr>
            </a:outerShdw>
          </a:effectLst>
        </p:grpSpPr>
        <p:sp>
          <p:nvSpPr>
            <p:cNvPr id="1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noProof="1">
                <a:solidFill>
                  <a:schemeClr val="tx1"/>
                </a:solidFill>
                <a:latin typeface="Times New Roman" pitchFamily="18" charset="0"/>
                <a:cs typeface="Times New Roman" pitchFamily="18" charset="0"/>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noProof="1">
                <a:solidFill>
                  <a:schemeClr val="tx1"/>
                </a:solidFill>
                <a:latin typeface="Times New Roman" pitchFamily="18" charset="0"/>
                <a:cs typeface="Times New Roman" pitchFamily="18" charset="0"/>
              </a:endParaRPr>
            </a:p>
          </p:txBody>
        </p:sp>
      </p:grpSp>
      <p:grpSp>
        <p:nvGrpSpPr>
          <p:cNvPr id="19" name="组合 18"/>
          <p:cNvGrpSpPr/>
          <p:nvPr/>
        </p:nvGrpSpPr>
        <p:grpSpPr>
          <a:xfrm>
            <a:off x="3923874" y="1228384"/>
            <a:ext cx="623903" cy="831871"/>
            <a:chOff x="304800" y="673100"/>
            <a:chExt cx="4000500" cy="4000500"/>
          </a:xfrm>
          <a:effectLst>
            <a:outerShdw blurRad="317500" dist="190500" dir="8100000" algn="tr" rotWithShape="0">
              <a:prstClr val="black">
                <a:alpha val="50000"/>
              </a:prstClr>
            </a:outerShdw>
          </a:effectLst>
        </p:grpSpPr>
        <p:sp>
          <p:nvSpPr>
            <p:cNvPr id="2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335" b="1" noProof="1">
                <a:solidFill>
                  <a:schemeClr val="tx1"/>
                </a:solidFill>
                <a:latin typeface="Times New Roman" pitchFamily="18" charset="0"/>
                <a:cs typeface="Times New Roman" pitchFamily="18" charset="0"/>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35" b="1" noProof="1">
                  <a:solidFill>
                    <a:schemeClr val="tx1"/>
                  </a:solidFill>
                  <a:latin typeface="Times New Roman" pitchFamily="18" charset="0"/>
                  <a:cs typeface="Times New Roman" pitchFamily="18" charset="0"/>
                </a:rPr>
                <a:t>1</a:t>
              </a:r>
              <a:endParaRPr lang="zh-CN" altLang="en-US" sz="3335" b="1" noProof="1">
                <a:solidFill>
                  <a:schemeClr val="tx1"/>
                </a:solidFill>
                <a:latin typeface="Times New Roman" pitchFamily="18" charset="0"/>
                <a:cs typeface="Times New Roman" pitchFamily="18" charset="0"/>
              </a:endParaRPr>
            </a:p>
          </p:txBody>
        </p:sp>
      </p:grpSp>
      <p:grpSp>
        <p:nvGrpSpPr>
          <p:cNvPr id="22" name="组合 21"/>
          <p:cNvGrpSpPr/>
          <p:nvPr/>
        </p:nvGrpSpPr>
        <p:grpSpPr>
          <a:xfrm>
            <a:off x="4468902" y="2614908"/>
            <a:ext cx="623903" cy="831871"/>
            <a:chOff x="304800" y="673100"/>
            <a:chExt cx="4000500" cy="4000500"/>
          </a:xfrm>
          <a:effectLst>
            <a:outerShdw blurRad="317500" dist="190500" dir="8100000" algn="tr" rotWithShape="0">
              <a:prstClr val="black">
                <a:alpha val="50000"/>
              </a:prstClr>
            </a:outerShdw>
          </a:effectLst>
        </p:grpSpPr>
        <p:sp>
          <p:nvSpPr>
            <p:cNvPr id="2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335" b="1" noProof="1">
                <a:solidFill>
                  <a:schemeClr val="tx1"/>
                </a:solidFill>
                <a:latin typeface="Times New Roman" pitchFamily="18" charset="0"/>
                <a:cs typeface="Times New Roman" pitchFamily="18" charset="0"/>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35" b="1" noProof="1">
                  <a:solidFill>
                    <a:schemeClr val="tx1"/>
                  </a:solidFill>
                  <a:latin typeface="Times New Roman" pitchFamily="18" charset="0"/>
                  <a:cs typeface="Times New Roman" pitchFamily="18" charset="0"/>
                </a:rPr>
                <a:t>2</a:t>
              </a:r>
              <a:endParaRPr lang="zh-CN" altLang="en-US" sz="3335" b="1" noProof="1">
                <a:solidFill>
                  <a:schemeClr val="tx1"/>
                </a:solidFill>
                <a:latin typeface="Times New Roman" pitchFamily="18" charset="0"/>
                <a:cs typeface="Times New Roman" pitchFamily="18" charset="0"/>
              </a:endParaRPr>
            </a:p>
          </p:txBody>
        </p:sp>
      </p:grpSp>
      <p:grpSp>
        <p:nvGrpSpPr>
          <p:cNvPr id="25" name="组合 24"/>
          <p:cNvGrpSpPr/>
          <p:nvPr/>
        </p:nvGrpSpPr>
        <p:grpSpPr>
          <a:xfrm>
            <a:off x="3923874" y="4070463"/>
            <a:ext cx="623903" cy="831871"/>
            <a:chOff x="304800" y="673100"/>
            <a:chExt cx="4000500" cy="4000500"/>
          </a:xfrm>
          <a:effectLst>
            <a:outerShdw blurRad="317500" dist="190500" dir="8100000" algn="tr" rotWithShape="0">
              <a:prstClr val="black">
                <a:alpha val="50000"/>
              </a:prstClr>
            </a:outerShdw>
          </a:effectLst>
        </p:grpSpPr>
        <p:sp>
          <p:nvSpPr>
            <p:cNvPr id="2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335" b="1" noProof="1">
                <a:solidFill>
                  <a:schemeClr val="tx1"/>
                </a:solidFill>
                <a:latin typeface="Times New Roman" pitchFamily="18" charset="0"/>
                <a:cs typeface="Times New Roman" pitchFamily="18" charset="0"/>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35" b="1" noProof="1">
                  <a:solidFill>
                    <a:schemeClr val="tx1"/>
                  </a:solidFill>
                  <a:latin typeface="Times New Roman" pitchFamily="18" charset="0"/>
                  <a:cs typeface="Times New Roman" pitchFamily="18" charset="0"/>
                </a:rPr>
                <a:t>3</a:t>
              </a:r>
              <a:endParaRPr lang="zh-CN" altLang="en-US" sz="3335" b="1" noProof="1">
                <a:solidFill>
                  <a:schemeClr val="tx1"/>
                </a:solidFill>
                <a:latin typeface="Times New Roman" pitchFamily="18" charset="0"/>
                <a:cs typeface="Times New Roman" pitchFamily="18" charset="0"/>
              </a:endParaRPr>
            </a:p>
          </p:txBody>
        </p:sp>
      </p:grpSp>
      <p:sp>
        <p:nvSpPr>
          <p:cNvPr id="28" name="TextBox 20"/>
          <p:cNvSpPr txBox="1">
            <a:spLocks noChangeArrowheads="1"/>
          </p:cNvSpPr>
          <p:nvPr/>
        </p:nvSpPr>
        <p:spPr bwMode="auto">
          <a:xfrm>
            <a:off x="228600" y="2538413"/>
            <a:ext cx="142398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FontTx/>
              <a:buNone/>
            </a:pPr>
            <a:r>
              <a:rPr lang="en-US" altLang="zh-CN" sz="3200" b="1" noProof="1">
                <a:latin typeface="Times New Roman" panose="02020603050405020304" pitchFamily="18" charset="0"/>
                <a:cs typeface="Times New Roman" panose="02020603050405020304" pitchFamily="18" charset="0"/>
              </a:rPr>
              <a:t>Nguyễn Trãi</a:t>
            </a:r>
            <a:endParaRPr lang="en-US" altLang="en-US" sz="3200" b="1" noProof="1">
              <a:latin typeface="Times New Roman" panose="02020603050405020304" pitchFamily="18" charset="0"/>
              <a:cs typeface="Times New Roman" panose="02020603050405020304" pitchFamily="18" charset="0"/>
            </a:endParaRPr>
          </a:p>
        </p:txBody>
      </p:sp>
      <p:sp>
        <p:nvSpPr>
          <p:cNvPr id="34" name="TextBox 33"/>
          <p:cNvSpPr txBox="1">
            <a:spLocks noChangeArrowheads="1"/>
          </p:cNvSpPr>
          <p:nvPr/>
        </p:nvSpPr>
        <p:spPr bwMode="auto">
          <a:xfrm>
            <a:off x="2149475" y="2474913"/>
            <a:ext cx="23129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FontTx/>
              <a:buNone/>
            </a:pPr>
            <a:r>
              <a:rPr lang="en-US" altLang="zh-CN" sz="4800" b="1">
                <a:latin typeface="Times New Roman" panose="02020603050405020304" pitchFamily="18" charset="0"/>
                <a:cs typeface="Times New Roman" panose="02020603050405020304" pitchFamily="18" charset="0"/>
              </a:rPr>
              <a:t>1. Tác gia</a:t>
            </a:r>
            <a:endParaRPr lang="en-US" altLang="en-US" sz="4800">
              <a:latin typeface="Times New Roman" panose="02020603050405020304" pitchFamily="18" charset="0"/>
              <a:cs typeface="Times New Roman" panose="02020603050405020304" pitchFamily="18" charset="0"/>
            </a:endParaRPr>
          </a:p>
        </p:txBody>
      </p:sp>
      <p:sp>
        <p:nvSpPr>
          <p:cNvPr id="35" name="TextBox 34"/>
          <p:cNvSpPr txBox="1">
            <a:spLocks noChangeArrowheads="1"/>
          </p:cNvSpPr>
          <p:nvPr/>
        </p:nvSpPr>
        <p:spPr bwMode="auto">
          <a:xfrm>
            <a:off x="4606925" y="549275"/>
            <a:ext cx="41957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00000"/>
              </a:lnSpc>
              <a:spcBef>
                <a:spcPct val="0"/>
              </a:spcBef>
              <a:buFontTx/>
              <a:buNone/>
            </a:pPr>
            <a:r>
              <a:rPr lang="vi-VN" altLang="en-US" sz="2400" b="1">
                <a:latin typeface="Times New Roman" panose="02020603050405020304" pitchFamily="18" charset="0"/>
                <a:ea typeface="Cambria" panose="02040503050406030204" pitchFamily="18" charset="0"/>
                <a:cs typeface="Times New Roman" panose="02020603050405020304" pitchFamily="18" charset="0"/>
              </a:rPr>
              <a:t>Nguyễn Trãi _ Nhà văn chính luận xuất sắc , giàu nhân nghĩa và đầy tính chiến đấu thời trung đại </a:t>
            </a:r>
            <a:endParaRPr lang="en-US" altLang="en-US" sz="240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6" name="TextBox 35"/>
          <p:cNvSpPr txBox="1">
            <a:spLocks noChangeArrowheads="1"/>
          </p:cNvSpPr>
          <p:nvPr/>
        </p:nvSpPr>
        <p:spPr bwMode="auto">
          <a:xfrm>
            <a:off x="5092700" y="2246313"/>
            <a:ext cx="36909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00000"/>
              </a:lnSpc>
              <a:spcBef>
                <a:spcPct val="0"/>
              </a:spcBef>
              <a:buFontTx/>
              <a:buNone/>
            </a:pPr>
            <a:r>
              <a:rPr lang="vi-VN" altLang="en-US" sz="2400" b="1">
                <a:latin typeface="Times New Roman" panose="02020603050405020304" pitchFamily="18" charset="0"/>
                <a:ea typeface="Cambria" panose="02040503050406030204" pitchFamily="18" charset="0"/>
                <a:cs typeface="Times New Roman" panose="02020603050405020304" pitchFamily="18" charset="0"/>
              </a:rPr>
              <a:t>Nguyễn Trãi - nhà thơ trữ tình sâu sắc</a:t>
            </a:r>
            <a:r>
              <a:rPr lang="en-US" altLang="en-US" sz="2400" b="1">
                <a:latin typeface="Times New Roman" panose="02020603050405020304" pitchFamily="18" charset="0"/>
                <a:ea typeface="Cambria" panose="02040503050406030204" pitchFamily="18" charset="0"/>
                <a:cs typeface="Times New Roman" panose="02020603050405020304" pitchFamily="18" charset="0"/>
              </a:rPr>
              <a:t>: </a:t>
            </a:r>
            <a:r>
              <a:rPr lang="vi-VN" altLang="en-US" sz="2400" b="1">
                <a:latin typeface="Times New Roman" panose="02020603050405020304" pitchFamily="18" charset="0"/>
                <a:ea typeface="Cambria" panose="02040503050406030204" pitchFamily="18" charset="0"/>
                <a:cs typeface="Times New Roman" panose="02020603050405020304" pitchFamily="18" charset="0"/>
              </a:rPr>
              <a:t>Đau nỗi đau con người, yêu tình yêu của con người</a:t>
            </a:r>
          </a:p>
        </p:txBody>
      </p:sp>
      <p:sp>
        <p:nvSpPr>
          <p:cNvPr id="37" name="TextBox 36"/>
          <p:cNvSpPr txBox="1">
            <a:spLocks noChangeArrowheads="1"/>
          </p:cNvSpPr>
          <p:nvPr/>
        </p:nvSpPr>
        <p:spPr bwMode="auto">
          <a:xfrm>
            <a:off x="4694238" y="3889375"/>
            <a:ext cx="4213225"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00000"/>
              </a:lnSpc>
              <a:spcBef>
                <a:spcPct val="0"/>
              </a:spcBef>
              <a:buFontTx/>
              <a:buNone/>
            </a:pPr>
            <a:r>
              <a:rPr lang="vi-VN" altLang="en-US" sz="2200" b="1">
                <a:latin typeface="Times New Roman" panose="02020603050405020304" pitchFamily="18" charset="0"/>
                <a:ea typeface="Cambria" panose="02040503050406030204" pitchFamily="18" charset="0"/>
                <a:cs typeface="Times New Roman" panose="02020603050405020304" pitchFamily="18" charset="0"/>
              </a:rPr>
              <a:t>Ông  đóng góp lớn ở cả thể loại và ngôn ngữ ,ông là nhà văn chính luận kiệt xuất, nhà thơ khai sáng văn học tiếng Việt. Góp phần làm cho ngôn ngữ tiếng Việt thêm giàu đẹp .</a:t>
            </a:r>
            <a:endParaRPr lang="en-US" altLang="en-US" sz="2200" b="1">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down)">
                                      <p:cBhvr>
                                        <p:cTn id="26" dur="500"/>
                                        <p:tgtEl>
                                          <p:spTgt spid="3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down)">
                                      <p:cBhvr>
                                        <p:cTn id="34" dur="500"/>
                                        <p:tgtEl>
                                          <p:spTgt spid="3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par>
                                <p:cTn id="40" presetID="22" presetClass="entr" presetSubtype="4"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down)">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a:grpSpLocks/>
          </p:cNvGrpSpPr>
          <p:nvPr/>
        </p:nvGrpSpPr>
        <p:grpSpPr bwMode="auto">
          <a:xfrm>
            <a:off x="488950" y="1333500"/>
            <a:ext cx="3294063" cy="788988"/>
            <a:chOff x="1837766" y="2133600"/>
            <a:chExt cx="3030069" cy="788892"/>
          </a:xfrm>
        </p:grpSpPr>
        <p:sp>
          <p:nvSpPr>
            <p:cNvPr id="47" name="平行四边形 46"/>
            <p:cNvSpPr/>
            <p:nvPr/>
          </p:nvSpPr>
          <p:spPr>
            <a:xfrm>
              <a:off x="1837766" y="2303928"/>
              <a:ext cx="3021106" cy="618564"/>
            </a:xfrm>
            <a:prstGeom prst="parallelogram">
              <a:avLst/>
            </a:prstGeom>
            <a:gradFill>
              <a:gsLst>
                <a:gs pos="0">
                  <a:schemeClr val="tx1">
                    <a:alpha val="27000"/>
                  </a:schemeClr>
                </a:gs>
                <a:gs pos="81000">
                  <a:schemeClr val="bg1">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48" name="矩形 47"/>
            <p:cNvSpPr/>
            <p:nvPr/>
          </p:nvSpPr>
          <p:spPr>
            <a:xfrm>
              <a:off x="2034903" y="2285981"/>
              <a:ext cx="2832932" cy="71429"/>
            </a:xfrm>
            <a:prstGeom prst="rect">
              <a:avLst/>
            </a:prstGeom>
            <a:gradFill>
              <a:gsLst>
                <a:gs pos="0">
                  <a:srgbClr val="DBDBDB"/>
                </a:gs>
                <a:gs pos="100000">
                  <a:srgbClr val="EEEEE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49" name="梯形 48"/>
            <p:cNvSpPr/>
            <p:nvPr/>
          </p:nvSpPr>
          <p:spPr>
            <a:xfrm>
              <a:off x="2026142" y="2133600"/>
              <a:ext cx="2832932" cy="134922"/>
            </a:xfrm>
            <a:prstGeom prst="trapezoid">
              <a:avLst>
                <a:gd name="adj" fmla="val 967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grpSp>
      <p:sp>
        <p:nvSpPr>
          <p:cNvPr id="244739" name="Rectangle 33"/>
          <p:cNvSpPr>
            <a:spLocks noChangeArrowheads="1"/>
          </p:cNvSpPr>
          <p:nvPr/>
        </p:nvSpPr>
        <p:spPr bwMode="auto">
          <a:xfrm>
            <a:off x="336550" y="1238250"/>
            <a:ext cx="2463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dist" eaLnBrk="1" hangingPunct="1">
              <a:lnSpc>
                <a:spcPts val="5000"/>
              </a:lnSpc>
              <a:spcBef>
                <a:spcPct val="0"/>
              </a:spcBef>
              <a:buFontTx/>
              <a:buNone/>
            </a:pPr>
            <a:endParaRPr lang="en-US" altLang="en-US" sz="5400" b="1" noProof="1">
              <a:latin typeface="Times New Roman" panose="02020603050405020304" pitchFamily="18" charset="0"/>
              <a:cs typeface="Times New Roman" panose="02020603050405020304" pitchFamily="18" charset="0"/>
            </a:endParaRPr>
          </a:p>
        </p:txBody>
      </p:sp>
      <p:sp>
        <p:nvSpPr>
          <p:cNvPr id="53" name="TextBox 52"/>
          <p:cNvSpPr txBox="1"/>
          <p:nvPr/>
        </p:nvSpPr>
        <p:spPr>
          <a:xfrm>
            <a:off x="357188" y="114300"/>
            <a:ext cx="8547100" cy="830263"/>
          </a:xfrm>
          <a:prstGeom prst="rect">
            <a:avLst/>
          </a:prstGeom>
          <a:noFill/>
        </p:spPr>
        <p:txBody>
          <a:bodyPr wrap="none">
            <a:spAutoFit/>
          </a:bodyPr>
          <a:lstStyle/>
          <a:p>
            <a:pPr eaLnBrk="1" fontAlgn="auto" hangingPunct="1">
              <a:spcBef>
                <a:spcPts val="0"/>
              </a:spcBef>
              <a:spcAft>
                <a:spcPts val="0"/>
              </a:spcAft>
              <a:defRPr/>
            </a:pPr>
            <a:r>
              <a:rPr lang="en-US" sz="4800" b="1" dirty="0">
                <a:ln w="0"/>
                <a:solidFill>
                  <a:srgbClr val="0070C0"/>
                </a:solidFill>
                <a:effectLst>
                  <a:outerShdw blurRad="38100" dist="25400" dir="5400000" algn="ctr" rotWithShape="0">
                    <a:srgbClr val="6E747A">
                      <a:alpha val="43000"/>
                    </a:srgbClr>
                  </a:outerShdw>
                </a:effectLst>
                <a:latin typeface="Times New Roman" pitchFamily="18" charset="0"/>
                <a:cs typeface="Times New Roman" pitchFamily="18" charset="0"/>
              </a:rPr>
              <a:t>MỤC TIÊU CHUNG BÀI HỌC</a:t>
            </a:r>
          </a:p>
        </p:txBody>
      </p:sp>
      <p:sp>
        <p:nvSpPr>
          <p:cNvPr id="2" name="TextBox 1"/>
          <p:cNvSpPr txBox="1"/>
          <p:nvPr/>
        </p:nvSpPr>
        <p:spPr>
          <a:xfrm>
            <a:off x="498475" y="919163"/>
            <a:ext cx="3595688" cy="644525"/>
          </a:xfrm>
          <a:prstGeom prst="rect">
            <a:avLst/>
          </a:prstGeom>
          <a:noFill/>
        </p:spPr>
        <p:txBody>
          <a:bodyPr wrap="none">
            <a:spAutoFit/>
          </a:bodyPr>
          <a:lstStyle/>
          <a:p>
            <a:pPr eaLnBrk="1" fontAlgn="auto" hangingPunct="1">
              <a:spcBef>
                <a:spcPts val="0"/>
              </a:spcBef>
              <a:spcAft>
                <a:spcPts val="0"/>
              </a:spcAft>
              <a:defRPr/>
            </a:pP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VỀ</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KIẾN</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THỨC</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4" name="TextBox 53"/>
          <p:cNvSpPr txBox="1">
            <a:spLocks noChangeArrowheads="1"/>
          </p:cNvSpPr>
          <p:nvPr/>
        </p:nvSpPr>
        <p:spPr bwMode="auto">
          <a:xfrm>
            <a:off x="357188" y="1749425"/>
            <a:ext cx="8339137"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409575" algn="l"/>
              </a:tabLst>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409575"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409575"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409575"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409575"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09575"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09575"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09575"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09575" algn="l"/>
              </a:tabLst>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13000"/>
              </a:lnSpc>
              <a:spcBef>
                <a:spcPts val="775"/>
              </a:spcBef>
              <a:buSzPts val="1300"/>
              <a:buFontTx/>
              <a:buNone/>
            </a:pPr>
            <a:r>
              <a:rPr lang="vi-VN" altLang="en-US" sz="2000">
                <a:latin typeface="Times New Roman" panose="02020603050405020304" pitchFamily="18" charset="0"/>
                <a:ea typeface="Cambria" panose="02040503050406030204" pitchFamily="18" charset="0"/>
                <a:cs typeface="Times New Roman" panose="02020603050405020304" pitchFamily="18" charset="0"/>
              </a:rPr>
              <a:t>- Nhận biết và phân tích được nội dung của luận đề, luận điểm, lí lẽ và bằng chứng tiêu biểu trong văn bản. Phân tích được mối quan hệ giữa các luận điểm, lí lẽ và bằng chứng; vai trò của chúng trong việc thể hiện nội dung chính của văn bản.</a:t>
            </a:r>
          </a:p>
          <a:p>
            <a:pPr algn="just" eaLnBrk="1" hangingPunct="1">
              <a:lnSpc>
                <a:spcPct val="113000"/>
              </a:lnSpc>
              <a:spcBef>
                <a:spcPts val="775"/>
              </a:spcBef>
              <a:buSzPts val="1300"/>
              <a:buFontTx/>
              <a:buNone/>
            </a:pPr>
            <a:r>
              <a:rPr lang="vi-VN" altLang="en-US" sz="2000">
                <a:latin typeface="Times New Roman" panose="02020603050405020304" pitchFamily="18" charset="0"/>
                <a:ea typeface="Cambria" panose="02040503050406030204" pitchFamily="18" charset="0"/>
                <a:cs typeface="Times New Roman" panose="02020603050405020304" pitchFamily="18" charset="0"/>
              </a:rPr>
              <a:t>- Xác định được ý nghĩa của văn bản. Dựa vào các luận điểm, lí lẽ và bằng chứng trong văn bản để nhận biết được mục đích, quan điểm của người viết.</a:t>
            </a:r>
          </a:p>
          <a:p>
            <a:pPr algn="just" eaLnBrk="1" hangingPunct="1">
              <a:lnSpc>
                <a:spcPct val="113000"/>
              </a:lnSpc>
              <a:spcBef>
                <a:spcPts val="775"/>
              </a:spcBef>
              <a:buSzPts val="1300"/>
              <a:buFontTx/>
              <a:buNone/>
            </a:pPr>
            <a:r>
              <a:rPr lang="vi-VN" altLang="en-US" sz="2000">
                <a:latin typeface="Times New Roman" panose="02020603050405020304" pitchFamily="18" charset="0"/>
                <a:ea typeface="Cambria" panose="02040503050406030204" pitchFamily="18" charset="0"/>
                <a:cs typeface="Times New Roman" panose="02020603050405020304" pitchFamily="18" charset="0"/>
              </a:rPr>
              <a:t>- Nhận biết và phân tích được vai trò của các yếu tố biểu cảm trong văn bản nghị luận. Nhận biết và phân tích được bối cảnh lịch sử hoặc bối cảnh văn hoá, xã hội từ văn bản.</a:t>
            </a:r>
          </a:p>
          <a:p>
            <a:pPr algn="just" eaLnBrk="1" hangingPunct="1">
              <a:lnSpc>
                <a:spcPct val="113000"/>
              </a:lnSpc>
              <a:spcBef>
                <a:spcPts val="775"/>
              </a:spcBef>
              <a:buSzPts val="1300"/>
              <a:buFontTx/>
              <a:buNone/>
            </a:pPr>
            <a:r>
              <a:rPr lang="vi-VN" altLang="en-US" sz="2000">
                <a:latin typeface="Times New Roman" panose="02020603050405020304" pitchFamily="18" charset="0"/>
                <a:ea typeface="Cambria" panose="02040503050406030204" pitchFamily="18" charset="0"/>
                <a:cs typeface="Times New Roman" panose="02020603050405020304" pitchFamily="18" charset="0"/>
              </a:rPr>
              <a:t>- Vận dụng được những hiểu biết về tác giả Nguyễn Trãi để đọc hiểu một số tác phẩm của tác giả này.</a:t>
            </a:r>
          </a:p>
          <a:p>
            <a:pPr algn="just" eaLnBrk="1" hangingPunct="1">
              <a:lnSpc>
                <a:spcPct val="113000"/>
              </a:lnSpc>
              <a:spcBef>
                <a:spcPts val="775"/>
              </a:spcBef>
              <a:buSzPts val="1300"/>
              <a:buFontTx/>
              <a:buNone/>
            </a:pPr>
            <a:r>
              <a:rPr lang="vi-VN" altLang="en-US" sz="2000">
                <a:latin typeface="Times New Roman" panose="02020603050405020304" pitchFamily="18" charset="0"/>
                <a:ea typeface="Cambria" panose="02040503050406030204" pitchFamily="18" charset="0"/>
                <a:cs typeface="Times New Roman" panose="02020603050405020304" pitchFamily="18" charset="0"/>
              </a:rPr>
              <a:t>- Nhận biết được lỗi dùng từ (từ Hán Việt) và biết cách sửa các lỗi đó.</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arn(inVertical)">
                                      <p:cBhvr>
                                        <p:cTn id="15" dur="500"/>
                                        <p:tgtEl>
                                          <p:spTgt spid="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down)">
                                      <p:cBhvr>
                                        <p:cTn id="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144463" y="477838"/>
            <a:ext cx="8855075" cy="0"/>
            <a:chOff x="192881" y="477441"/>
            <a:chExt cx="11806238" cy="0"/>
          </a:xfrm>
        </p:grpSpPr>
        <p:cxnSp>
          <p:nvCxnSpPr>
            <p:cNvPr id="4" name="直接连接符 3"/>
            <p:cNvCxnSpPr/>
            <p:nvPr/>
          </p:nvCxnSpPr>
          <p:spPr>
            <a:xfrm>
              <a:off x="192881" y="477441"/>
              <a:ext cx="4823667" cy="0"/>
            </a:xfrm>
            <a:prstGeom prst="line">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175451" y="477441"/>
              <a:ext cx="4823668" cy="0"/>
            </a:xfrm>
            <a:prstGeom prst="line">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12" name="矩形 15"/>
          <p:cNvSpPr>
            <a:spLocks noChangeArrowheads="1"/>
          </p:cNvSpPr>
          <p:nvPr/>
        </p:nvSpPr>
        <p:spPr bwMode="auto">
          <a:xfrm>
            <a:off x="1631950" y="1311275"/>
            <a:ext cx="33338" cy="900113"/>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6165" tIns="48084" rIns="96165" bIns="48084" anchor="ctr"/>
          <a:lstStyle/>
          <a:p>
            <a:pPr algn="ctr" defTabSz="608965" eaLnBrk="1" fontAlgn="auto" hangingPunct="1">
              <a:spcBef>
                <a:spcPts val="0"/>
              </a:spcBef>
              <a:spcAft>
                <a:spcPts val="0"/>
              </a:spcAft>
              <a:defRPr/>
            </a:pPr>
            <a:endParaRPr lang="zh-CN" altLang="zh-CN" sz="3200" kern="0">
              <a:solidFill>
                <a:schemeClr val="tx1"/>
              </a:solidFill>
              <a:latin typeface="Times New Roman" pitchFamily="18" charset="0"/>
              <a:cs typeface="Times New Roman" pitchFamily="18" charset="0"/>
              <a:sym typeface="宋体" panose="02010600030101010101" pitchFamily="2" charset="-122"/>
            </a:endParaRPr>
          </a:p>
        </p:txBody>
      </p:sp>
      <p:sp>
        <p:nvSpPr>
          <p:cNvPr id="14" name="矩形 21"/>
          <p:cNvSpPr>
            <a:spLocks noChangeArrowheads="1"/>
          </p:cNvSpPr>
          <p:nvPr/>
        </p:nvSpPr>
        <p:spPr bwMode="auto">
          <a:xfrm>
            <a:off x="2551113" y="2682875"/>
            <a:ext cx="34925" cy="900113"/>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6165" tIns="48084" rIns="96165" bIns="48084" anchor="ctr"/>
          <a:lstStyle/>
          <a:p>
            <a:pPr algn="ctr" defTabSz="608965" eaLnBrk="1" fontAlgn="auto" hangingPunct="1">
              <a:spcBef>
                <a:spcPts val="0"/>
              </a:spcBef>
              <a:spcAft>
                <a:spcPts val="0"/>
              </a:spcAft>
              <a:defRPr/>
            </a:pPr>
            <a:endParaRPr lang="zh-CN" altLang="zh-CN" sz="3200" kern="0">
              <a:solidFill>
                <a:schemeClr val="tx1"/>
              </a:solidFill>
              <a:latin typeface="Times New Roman" pitchFamily="18" charset="0"/>
              <a:cs typeface="Times New Roman" pitchFamily="18" charset="0"/>
              <a:sym typeface="宋体" panose="02010600030101010101" pitchFamily="2" charset="-122"/>
            </a:endParaRPr>
          </a:p>
        </p:txBody>
      </p:sp>
      <p:sp>
        <p:nvSpPr>
          <p:cNvPr id="18" name="矩形 31"/>
          <p:cNvSpPr>
            <a:spLocks noChangeArrowheads="1"/>
          </p:cNvSpPr>
          <p:nvPr/>
        </p:nvSpPr>
        <p:spPr bwMode="auto">
          <a:xfrm>
            <a:off x="1644650" y="4056063"/>
            <a:ext cx="33338" cy="900112"/>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6165" tIns="48084" rIns="96165" bIns="48084" anchor="ctr"/>
          <a:lstStyle/>
          <a:p>
            <a:pPr algn="ctr" defTabSz="608965" eaLnBrk="1" fontAlgn="auto" hangingPunct="1">
              <a:spcBef>
                <a:spcPts val="0"/>
              </a:spcBef>
              <a:spcAft>
                <a:spcPts val="0"/>
              </a:spcAft>
              <a:defRPr/>
            </a:pPr>
            <a:endParaRPr lang="zh-CN" altLang="zh-CN" sz="3200" kern="0">
              <a:solidFill>
                <a:schemeClr val="tx1"/>
              </a:solidFill>
              <a:latin typeface="Times New Roman" pitchFamily="18" charset="0"/>
              <a:cs typeface="Times New Roman" pitchFamily="18" charset="0"/>
              <a:sym typeface="宋体" panose="02010600030101010101" pitchFamily="2" charset="-122"/>
            </a:endParaRPr>
          </a:p>
        </p:txBody>
      </p:sp>
      <p:grpSp>
        <p:nvGrpSpPr>
          <p:cNvPr id="25" name="组合 24"/>
          <p:cNvGrpSpPr/>
          <p:nvPr/>
        </p:nvGrpSpPr>
        <p:grpSpPr>
          <a:xfrm flipH="1">
            <a:off x="710456" y="1254089"/>
            <a:ext cx="790869" cy="1054492"/>
            <a:chOff x="304800" y="673100"/>
            <a:chExt cx="4000500" cy="4000500"/>
          </a:xfrm>
          <a:effectLst>
            <a:outerShdw blurRad="444500" dist="254000" dir="8100000" algn="tr" rotWithShape="0">
              <a:prstClr val="black">
                <a:alpha val="50000"/>
              </a:prstClr>
            </a:outerShdw>
          </a:effectLst>
        </p:grpSpPr>
        <p:sp>
          <p:nvSpPr>
            <p:cNvPr id="27" name="同心圆 1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noProof="1">
                <a:solidFill>
                  <a:schemeClr val="tx1"/>
                </a:solidFill>
                <a:latin typeface="Times New Roman" pitchFamily="18" charset="0"/>
                <a:cs typeface="Times New Roman" pitchFamily="18" charset="0"/>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noProof="1">
                <a:solidFill>
                  <a:schemeClr val="tx1"/>
                </a:solidFill>
                <a:latin typeface="Times New Roman" pitchFamily="18" charset="0"/>
                <a:cs typeface="Times New Roman" pitchFamily="18" charset="0"/>
              </a:endParaRPr>
            </a:p>
          </p:txBody>
        </p:sp>
      </p:grpSp>
      <p:grpSp>
        <p:nvGrpSpPr>
          <p:cNvPr id="30" name="组合 29"/>
          <p:cNvGrpSpPr/>
          <p:nvPr/>
        </p:nvGrpSpPr>
        <p:grpSpPr>
          <a:xfrm flipH="1">
            <a:off x="1605502" y="2606051"/>
            <a:ext cx="790869" cy="1054492"/>
            <a:chOff x="304800" y="673100"/>
            <a:chExt cx="4000500" cy="4000500"/>
          </a:xfrm>
          <a:effectLst>
            <a:outerShdw blurRad="444500" dist="254000" dir="8100000" algn="tr" rotWithShape="0">
              <a:prstClr val="black">
                <a:alpha val="50000"/>
              </a:prstClr>
            </a:outerShdw>
          </a:effectLst>
        </p:grpSpPr>
        <p:sp>
          <p:nvSpPr>
            <p:cNvPr id="32" name="同心圆 1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noProof="1">
                <a:solidFill>
                  <a:schemeClr val="tx1"/>
                </a:solidFill>
                <a:latin typeface="Times New Roman" pitchFamily="18" charset="0"/>
                <a:cs typeface="Times New Roman" pitchFamily="18" charset="0"/>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noProof="1">
                <a:solidFill>
                  <a:schemeClr val="tx1"/>
                </a:solidFill>
                <a:latin typeface="Times New Roman" pitchFamily="18" charset="0"/>
                <a:cs typeface="Times New Roman" pitchFamily="18" charset="0"/>
              </a:endParaRPr>
            </a:p>
          </p:txBody>
        </p:sp>
      </p:grpSp>
      <p:grpSp>
        <p:nvGrpSpPr>
          <p:cNvPr id="35" name="组合 34"/>
          <p:cNvGrpSpPr/>
          <p:nvPr/>
        </p:nvGrpSpPr>
        <p:grpSpPr>
          <a:xfrm flipH="1">
            <a:off x="710456" y="3979061"/>
            <a:ext cx="790869" cy="1054492"/>
            <a:chOff x="304800" y="673100"/>
            <a:chExt cx="4000500" cy="4000500"/>
          </a:xfrm>
          <a:effectLst>
            <a:outerShdw blurRad="444500" dist="254000" dir="8100000" algn="tr" rotWithShape="0">
              <a:prstClr val="black">
                <a:alpha val="50000"/>
              </a:prstClr>
            </a:outerShdw>
          </a:effectLst>
        </p:grpSpPr>
        <p:sp>
          <p:nvSpPr>
            <p:cNvPr id="37" name="同心圆 1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noProof="1">
                <a:solidFill>
                  <a:schemeClr val="tx1"/>
                </a:solidFill>
                <a:latin typeface="Times New Roman" pitchFamily="18" charset="0"/>
                <a:cs typeface="Times New Roman" pitchFamily="18" charset="0"/>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noProof="1">
                <a:solidFill>
                  <a:schemeClr val="tx1"/>
                </a:solidFill>
                <a:latin typeface="Times New Roman" pitchFamily="18" charset="0"/>
                <a:cs typeface="Times New Roman" pitchFamily="18" charset="0"/>
              </a:endParaRPr>
            </a:p>
          </p:txBody>
        </p:sp>
      </p:grpSp>
      <p:sp>
        <p:nvSpPr>
          <p:cNvPr id="5" name="标题 4"/>
          <p:cNvSpPr txBox="1">
            <a:spLocks noChangeArrowheads="1"/>
          </p:cNvSpPr>
          <p:nvPr/>
        </p:nvSpPr>
        <p:spPr bwMode="auto">
          <a:xfrm>
            <a:off x="2586038" y="215900"/>
            <a:ext cx="4246562" cy="587375"/>
          </a:xfrm>
          <a:prstGeom prst="rect">
            <a:avLst/>
          </a:prstGeom>
          <a:solidFill>
            <a:schemeClr val="bg1"/>
          </a:solidFill>
          <a:ln>
            <a:noFill/>
          </a:ln>
        </p:spPr>
        <p:txBody>
          <a:bodyPr lIns="91416" tIns="45708" rIns="91416" bIns="4570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FontTx/>
              <a:buNone/>
              <a:defRPr/>
            </a:pPr>
            <a:r>
              <a:rPr lang="zh-CN" altLang="en-US" sz="3600" b="1">
                <a:solidFill>
                  <a:schemeClr val="accent2">
                    <a:lumMod val="75000"/>
                  </a:schemeClr>
                </a:solidFill>
                <a:latin typeface="Times New Roman" panose="02020603050405020304" pitchFamily="18" charset="0"/>
                <a:cs typeface="Times New Roman" panose="02020603050405020304" pitchFamily="18" charset="0"/>
              </a:rPr>
              <a:t>  </a:t>
            </a:r>
            <a:r>
              <a:rPr lang="en-US" altLang="zh-CN" sz="3600" b="1">
                <a:solidFill>
                  <a:schemeClr val="accent2">
                    <a:lumMod val="75000"/>
                  </a:schemeClr>
                </a:solidFill>
                <a:latin typeface="Times New Roman" panose="02020603050405020304" pitchFamily="18" charset="0"/>
                <a:cs typeface="Times New Roman" panose="02020603050405020304" pitchFamily="18" charset="0"/>
              </a:rPr>
              <a:t>2. Nhà quân sự</a:t>
            </a:r>
            <a:endParaRPr lang="zh-CN" alt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 name="Graphic 7" descr="Open book outlin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075" y="1304925"/>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9" descr="Address Book outlin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755900"/>
            <a:ext cx="56515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Graphic 54" descr="Architecture outlin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5663" y="4171950"/>
            <a:ext cx="50006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7"/>
          <p:cNvSpPr txBox="1">
            <a:spLocks noChangeArrowheads="1"/>
          </p:cNvSpPr>
          <p:nvPr/>
        </p:nvSpPr>
        <p:spPr bwMode="auto">
          <a:xfrm>
            <a:off x="1893888" y="908050"/>
            <a:ext cx="678338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658813" algn="l"/>
              </a:tabLst>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658813"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658813"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Tx/>
              <a:buNone/>
            </a:pPr>
            <a:r>
              <a:rPr lang="vi-VN" altLang="en-US" sz="2000" b="1">
                <a:latin typeface="Times New Roman" panose="02020603050405020304" pitchFamily="18" charset="0"/>
                <a:ea typeface="Cambria" panose="02040503050406030204" pitchFamily="18" charset="0"/>
                <a:cs typeface="Times New Roman" panose="02020603050405020304" pitchFamily="18" charset="0"/>
              </a:rPr>
              <a:t>Nguyễn Trãi là bậc anh hùng dân tộc, nhân vật toàn tài hiếm có, nhà chiến lược, nhà ngoại giao kiệt xuất</a:t>
            </a:r>
            <a:endParaRPr lang="en-US" altLang="en-US" sz="2000">
              <a:latin typeface="Times New Roman" panose="02020603050405020304" pitchFamily="18" charset="0"/>
              <a:ea typeface="Cambria" panose="02040503050406030204" pitchFamily="18" charset="0"/>
              <a:cs typeface="Times New Roman" panose="02020603050405020304" pitchFamily="18" charset="0"/>
            </a:endParaRPr>
          </a:p>
        </p:txBody>
      </p:sp>
      <p:sp>
        <p:nvSpPr>
          <p:cNvPr id="60" name="TextBox 59"/>
          <p:cNvSpPr txBox="1">
            <a:spLocks noChangeArrowheads="1"/>
          </p:cNvSpPr>
          <p:nvPr/>
        </p:nvSpPr>
        <p:spPr bwMode="auto">
          <a:xfrm>
            <a:off x="2740025" y="2171700"/>
            <a:ext cx="58340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00000"/>
              </a:lnSpc>
              <a:spcBef>
                <a:spcPct val="0"/>
              </a:spcBef>
              <a:buFontTx/>
              <a:buNone/>
            </a:pPr>
            <a:r>
              <a:rPr lang="vi-VN" altLang="en-US" sz="2000" b="1">
                <a:latin typeface="Times New Roman" panose="02020603050405020304" pitchFamily="18" charset="0"/>
                <a:ea typeface="Cambria" panose="02040503050406030204" pitchFamily="18" charset="0"/>
                <a:cs typeface="Times New Roman" panose="02020603050405020304" pitchFamily="18" charset="0"/>
              </a:rPr>
              <a:t>Nguyễn Trãi đã viết hàng chục bức thư gửi vào thành Đông Quan chiêu dụ Vương Thông, gửi đi Nghệ An chiêu dụ Thái Phúc cũng như dụ hàng các tướng lĩnh nhà Minh ở Tân Bình, Thuận Hóa và một số thành trì khác.</a:t>
            </a:r>
            <a:endParaRPr lang="en-US" altLang="en-US" sz="2000">
              <a:latin typeface="Times New Roman" panose="02020603050405020304" pitchFamily="18" charset="0"/>
              <a:ea typeface="Cambria" panose="02040503050406030204" pitchFamily="18" charset="0"/>
              <a:cs typeface="Times New Roman" panose="02020603050405020304" pitchFamily="18" charset="0"/>
            </a:endParaRPr>
          </a:p>
        </p:txBody>
      </p:sp>
      <p:sp>
        <p:nvSpPr>
          <p:cNvPr id="62" name="TextBox 61"/>
          <p:cNvSpPr txBox="1">
            <a:spLocks noChangeArrowheads="1"/>
          </p:cNvSpPr>
          <p:nvPr/>
        </p:nvSpPr>
        <p:spPr bwMode="auto">
          <a:xfrm>
            <a:off x="1817688" y="3870325"/>
            <a:ext cx="69024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658813" algn="l"/>
              </a:tabLst>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658813"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658813"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58813" algn="l"/>
              </a:tabLst>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Tx/>
              <a:buNone/>
            </a:pPr>
            <a:r>
              <a:rPr lang="vi-VN" altLang="en-US" sz="2000" b="1">
                <a:latin typeface="Times New Roman" panose="02020603050405020304" pitchFamily="18" charset="0"/>
                <a:ea typeface="Cambria" panose="02040503050406030204" pitchFamily="18" charset="0"/>
                <a:cs typeface="Times New Roman" panose="02020603050405020304" pitchFamily="18" charset="0"/>
              </a:rPr>
              <a:t>Tư tưởng chủ đạo xuyên suốt các áng văn chính luận của Nguyễn Trãi là tư tưởng nhân nghĩa, yêu nước, thương dân. </a:t>
            </a:r>
            <a:r>
              <a:rPr lang="en-US" altLang="en-US" sz="2000" b="1">
                <a:latin typeface="Times New Roman" panose="02020603050405020304" pitchFamily="18" charset="0"/>
                <a:ea typeface="Cambria" panose="02040503050406030204" pitchFamily="18" charset="0"/>
                <a:cs typeface="Times New Roman" panose="02020603050405020304" pitchFamily="18" charset="0"/>
              </a:rPr>
              <a:t>“</a:t>
            </a:r>
            <a:r>
              <a:rPr lang="vi-VN" altLang="en-US" sz="2000" b="1">
                <a:latin typeface="Times New Roman" panose="02020603050405020304" pitchFamily="18" charset="0"/>
                <a:ea typeface="Cambria" panose="02040503050406030204" pitchFamily="18" charset="0"/>
                <a:cs typeface="Times New Roman" panose="02020603050405020304" pitchFamily="18" charset="0"/>
              </a:rPr>
              <a:t>Quân trung từ mệnh</a:t>
            </a:r>
            <a:r>
              <a:rPr lang="en-US" altLang="en-US" sz="2000" b="1">
                <a:latin typeface="Times New Roman" panose="02020603050405020304" pitchFamily="18" charset="0"/>
                <a:ea typeface="Cambria" panose="02040503050406030204" pitchFamily="18" charset="0"/>
                <a:cs typeface="Times New Roman" panose="02020603050405020304" pitchFamily="18" charset="0"/>
              </a:rPr>
              <a:t>”</a:t>
            </a:r>
            <a:r>
              <a:rPr lang="vi-VN" altLang="en-US" sz="2000" b="1">
                <a:latin typeface="Times New Roman" panose="02020603050405020304" pitchFamily="18" charset="0"/>
                <a:ea typeface="Cambria" panose="02040503050406030204" pitchFamily="18" charset="0"/>
                <a:cs typeface="Times New Roman" panose="02020603050405020304" pitchFamily="18" charset="0"/>
              </a:rPr>
              <a:t> tập gồm những thư từ gửi cho tướng giặc và những giấy tờ giao thiệp với triều đình nhà Minh,… Tác phẩm là tập văn chiến đấu “có sức mạnh của 10 vạn quân”.</a:t>
            </a:r>
            <a:endParaRPr lang="en-US" altLang="en-US" sz="1600" b="1" i="1">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par>
                                <p:cTn id="36" presetID="16" presetClass="entr" presetSubtype="21"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par>
                                <p:cTn id="39" presetID="16" presetClass="entr" presetSubtype="21"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barn(inVertical)">
                                      <p:cBhvr>
                                        <p:cTn id="44" dur="500"/>
                                        <p:tgtEl>
                                          <p:spTgt spid="6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ppt_x"/>
                                          </p:val>
                                        </p:tav>
                                        <p:tav tm="100000">
                                          <p:val>
                                            <p:strVal val="#ppt_x"/>
                                          </p:val>
                                        </p:tav>
                                      </p:tavLst>
                                    </p:anim>
                                    <p:anim calcmode="lin" valueType="num">
                                      <p:cBhvr additive="base">
                                        <p:cTn id="50" dur="500" fill="hold"/>
                                        <p:tgtEl>
                                          <p:spTgt spid="5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500" fill="hold"/>
                                        <p:tgtEl>
                                          <p:spTgt spid="62"/>
                                        </p:tgtEl>
                                        <p:attrNameLst>
                                          <p:attrName>ppt_x</p:attrName>
                                        </p:attrNameLst>
                                      </p:cBhvr>
                                      <p:tavLst>
                                        <p:tav tm="0">
                                          <p:val>
                                            <p:strVal val="#ppt_x"/>
                                          </p:val>
                                        </p:tav>
                                        <p:tav tm="100000">
                                          <p:val>
                                            <p:strVal val="#ppt_x"/>
                                          </p:val>
                                        </p:tav>
                                      </p:tavLst>
                                    </p:anim>
                                    <p:anim calcmode="lin" valueType="num">
                                      <p:cBhvr additive="base">
                                        <p:cTn id="6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5" grpId="0" animBg="1"/>
      <p:bldP spid="58" grpId="0"/>
      <p:bldP spid="60"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1602" name="组合 1"/>
          <p:cNvGrpSpPr>
            <a:grpSpLocks/>
          </p:cNvGrpSpPr>
          <p:nvPr/>
        </p:nvGrpSpPr>
        <p:grpSpPr bwMode="auto">
          <a:xfrm>
            <a:off x="144463" y="477838"/>
            <a:ext cx="8855075" cy="0"/>
            <a:chOff x="192881" y="477441"/>
            <a:chExt cx="11806238" cy="0"/>
          </a:xfrm>
        </p:grpSpPr>
        <p:cxnSp>
          <p:nvCxnSpPr>
            <p:cNvPr id="4" name="直接连接符 3"/>
            <p:cNvCxnSpPr/>
            <p:nvPr/>
          </p:nvCxnSpPr>
          <p:spPr>
            <a:xfrm>
              <a:off x="192881" y="477441"/>
              <a:ext cx="4823667" cy="0"/>
            </a:xfrm>
            <a:prstGeom prst="line">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175451" y="477441"/>
              <a:ext cx="4823668" cy="0"/>
            </a:xfrm>
            <a:prstGeom prst="line">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795694" y="2094997"/>
            <a:ext cx="1038178" cy="1384237"/>
            <a:chOff x="304800" y="673100"/>
            <a:chExt cx="4000500" cy="4000500"/>
          </a:xfrm>
          <a:effectLst>
            <a:outerShdw blurRad="444500" dist="254000" dir="8100000" algn="tr" rotWithShape="0">
              <a:prstClr val="black">
                <a:alpha val="50000"/>
              </a:prstClr>
            </a:outerShdw>
          </a:effectLst>
        </p:grpSpPr>
        <p:sp>
          <p:nvSpPr>
            <p:cNvPr id="13"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grpSp>
      <p:sp>
        <p:nvSpPr>
          <p:cNvPr id="24" name="燕尾形 8"/>
          <p:cNvSpPr/>
          <p:nvPr/>
        </p:nvSpPr>
        <p:spPr>
          <a:xfrm>
            <a:off x="3060226" y="4028328"/>
            <a:ext cx="1511774" cy="287957"/>
          </a:xfrm>
          <a:prstGeom prst="chevron">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26" name="燕尾形 10"/>
          <p:cNvSpPr/>
          <p:nvPr/>
        </p:nvSpPr>
        <p:spPr>
          <a:xfrm>
            <a:off x="1602444" y="4028328"/>
            <a:ext cx="1511774" cy="287957"/>
          </a:xfrm>
          <a:prstGeom prst="chevron">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cxnSp>
        <p:nvCxnSpPr>
          <p:cNvPr id="27" name="直接连接符 26"/>
          <p:cNvCxnSpPr/>
          <p:nvPr/>
        </p:nvCxnSpPr>
        <p:spPr>
          <a:xfrm flipH="1">
            <a:off x="2324100" y="3332163"/>
            <a:ext cx="0" cy="839787"/>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燕尾形 12"/>
          <p:cNvSpPr/>
          <p:nvPr/>
        </p:nvSpPr>
        <p:spPr>
          <a:xfrm>
            <a:off x="4518010" y="4028328"/>
            <a:ext cx="1511774" cy="287957"/>
          </a:xfrm>
          <a:prstGeom prst="chevron">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29" name="燕尾形 13"/>
          <p:cNvSpPr/>
          <p:nvPr/>
        </p:nvSpPr>
        <p:spPr>
          <a:xfrm>
            <a:off x="5975791" y="4028328"/>
            <a:ext cx="1511774" cy="287957"/>
          </a:xfrm>
          <a:prstGeom prst="chevron">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67" name="TextBox 66"/>
          <p:cNvSpPr txBox="1">
            <a:spLocks noChangeArrowheads="1"/>
          </p:cNvSpPr>
          <p:nvPr/>
        </p:nvSpPr>
        <p:spPr bwMode="auto">
          <a:xfrm>
            <a:off x="134938" y="2489200"/>
            <a:ext cx="1576387" cy="2308225"/>
          </a:xfrm>
          <a:prstGeom prst="rect">
            <a:avLst/>
          </a:prstGeom>
          <a:solidFill>
            <a:schemeClr val="accent4">
              <a:lumMod val="20000"/>
              <a:lumOff val="80000"/>
            </a:schemeClr>
          </a:solidFill>
          <a:ln>
            <a:solidFill>
              <a:schemeClr val="accent6"/>
            </a:solid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FontTx/>
              <a:buNone/>
              <a:defRPr/>
            </a:pPr>
            <a:r>
              <a:rPr lang="vi-VN" altLang="en-US" sz="3600" b="1">
                <a:latin typeface="Times New Roman" panose="02020603050405020304" pitchFamily="18" charset="0"/>
                <a:ea typeface="Cambria" panose="02040503050406030204" pitchFamily="18" charset="0"/>
                <a:cs typeface="Times New Roman" panose="02020603050405020304" pitchFamily="18" charset="0"/>
              </a:rPr>
              <a:t>3. Tư tưởng “nhân nghĩa”</a:t>
            </a:r>
          </a:p>
        </p:txBody>
      </p:sp>
      <p:pic>
        <p:nvPicPr>
          <p:cNvPr id="9" name="Graphic 8" descr="Badge Tick outlin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1038" y="2325688"/>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p:cNvSpPr txBox="1">
            <a:spLocks noChangeArrowheads="1"/>
          </p:cNvSpPr>
          <p:nvPr/>
        </p:nvSpPr>
        <p:spPr bwMode="auto">
          <a:xfrm>
            <a:off x="2894013" y="1077913"/>
            <a:ext cx="5691187"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Tx/>
              <a:buNone/>
            </a:pPr>
            <a:r>
              <a:rPr lang="vi-VN" altLang="en-US" sz="1800" b="1">
                <a:latin typeface="Times New Roman" panose="02020603050405020304" pitchFamily="18" charset="0"/>
                <a:ea typeface="Cambria" panose="02040503050406030204" pitchFamily="18" charset="0"/>
                <a:cs typeface="Times New Roman" panose="02020603050405020304" pitchFamily="18" charset="0"/>
              </a:rPr>
              <a:t>Tư tưởng của ông tiêu biểu cho tư tưởng của thời đại, cả cuộc đời của Nguyễn Trãi, khi đánh giặc cũng như khi xây dựng đất nước hoặc sáng tác thơ văn, ông luôn nêu cao lòng nhân nghĩa, yêu nước, thương dân. Ông thường suy nghĩ và mong muốn </a:t>
            </a:r>
            <a:r>
              <a:rPr lang="en-US" altLang="en-US" sz="1800" b="1">
                <a:latin typeface="Times New Roman" panose="02020603050405020304" pitchFamily="18" charset="0"/>
                <a:ea typeface="Cambria" panose="02040503050406030204" pitchFamily="18" charset="0"/>
                <a:cs typeface="Times New Roman" panose="02020603050405020304" pitchFamily="18" charset="0"/>
              </a:rPr>
              <a:t>“</a:t>
            </a:r>
            <a:r>
              <a:rPr lang="vi-VN" altLang="en-US" sz="1800" b="1">
                <a:latin typeface="Times New Roman" panose="02020603050405020304" pitchFamily="18" charset="0"/>
                <a:ea typeface="Cambria" panose="02040503050406030204" pitchFamily="18" charset="0"/>
                <a:cs typeface="Times New Roman" panose="02020603050405020304" pitchFamily="18" charset="0"/>
              </a:rPr>
              <a:t>ăn lộc đền ơn kẻ cấy cày</a:t>
            </a:r>
            <a:r>
              <a:rPr lang="en-US" altLang="en-US" sz="1800" b="1">
                <a:latin typeface="Times New Roman" panose="02020603050405020304" pitchFamily="18" charset="0"/>
                <a:ea typeface="Cambria" panose="02040503050406030204" pitchFamily="18" charset="0"/>
                <a:cs typeface="Times New Roman" panose="02020603050405020304" pitchFamily="18" charset="0"/>
              </a:rPr>
              <a:t>”</a:t>
            </a:r>
            <a:r>
              <a:rPr lang="vi-VN" altLang="en-US" sz="1800" b="1">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a:latin typeface="Times New Roman" panose="02020603050405020304" pitchFamily="18" charset="0"/>
                <a:ea typeface="Cambria" panose="02040503050406030204" pitchFamily="18" charset="0"/>
                <a:cs typeface="Times New Roman" panose="02020603050405020304" pitchFamily="18" charset="0"/>
              </a:rPr>
              <a:t>“</a:t>
            </a:r>
            <a:r>
              <a:rPr lang="vi-VN" altLang="en-US" sz="1800" b="1">
                <a:latin typeface="Times New Roman" panose="02020603050405020304" pitchFamily="18" charset="0"/>
                <a:ea typeface="Cambria" panose="02040503050406030204" pitchFamily="18" charset="0"/>
                <a:cs typeface="Times New Roman" panose="02020603050405020304" pitchFamily="18" charset="0"/>
              </a:rPr>
              <a:t>nơi thôn cùng, xóm vắng không một tiếng hờn giận oán sầu</a:t>
            </a:r>
            <a:r>
              <a:rPr lang="en-US" altLang="en-US" sz="1800" b="1">
                <a:latin typeface="Times New Roman" panose="02020603050405020304" pitchFamily="18" charset="0"/>
                <a:ea typeface="Cambria" panose="02040503050406030204" pitchFamily="18" charset="0"/>
                <a:cs typeface="Times New Roman" panose="02020603050405020304" pitchFamily="18" charset="0"/>
              </a:rPr>
              <a:t>”</a:t>
            </a:r>
            <a:r>
              <a:rPr lang="vi-VN" altLang="en-US" sz="1800" b="1">
                <a:latin typeface="Times New Roman" panose="02020603050405020304" pitchFamily="18" charset="0"/>
                <a:ea typeface="Cambria" panose="02040503050406030204" pitchFamily="18" charset="0"/>
                <a:cs typeface="Times New Roman" panose="02020603050405020304" pitchFamily="18" charset="0"/>
              </a:rPr>
              <a:t>.</a:t>
            </a:r>
            <a:endParaRPr lang="en-US" altLang="en-US" sz="1800" b="1">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par>
                                <p:cTn id="17" presetID="16" presetClass="entr" presetSubtype="21"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par>
                                <p:cTn id="20" presetID="16" presetClass="entr" presetSubtype="21"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par>
                                <p:cTn id="23" presetID="16" presetClass="entr" presetSubtype="21"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barn(inVertical)">
                                      <p:cBhvr>
                                        <p:cTn id="3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792762" y="1144976"/>
            <a:ext cx="1558487" cy="2077982"/>
            <a:chOff x="304800" y="673100"/>
            <a:chExt cx="4000500" cy="4000500"/>
          </a:xfrm>
          <a:effectLst>
            <a:outerShdw blurRad="444500" dist="254000" dir="8100000" algn="tr" rotWithShape="0">
              <a:prstClr val="black">
                <a:alpha val="50000"/>
              </a:prstClr>
            </a:outerShdw>
          </a:effectLst>
        </p:grpSpPr>
        <p:sp>
          <p:nvSpPr>
            <p:cNvPr id="10"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a:solidFill>
                  <a:prstClr val="black"/>
                </a:solidFill>
                <a:latin typeface="Times New Roman" pitchFamily="18" charset="0"/>
                <a:cs typeface="Times New Roman" pitchFamily="18" charset="0"/>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6000" dirty="0">
                  <a:solidFill>
                    <a:prstClr val="black"/>
                  </a:solidFill>
                  <a:latin typeface="Times New Roman" pitchFamily="18" charset="0"/>
                  <a:cs typeface="Times New Roman" pitchFamily="18" charset="0"/>
                </a:rPr>
                <a:t>03</a:t>
              </a:r>
              <a:endParaRPr lang="zh-CN" altLang="en-US" sz="6000" dirty="0">
                <a:solidFill>
                  <a:prstClr val="black"/>
                </a:solidFill>
                <a:latin typeface="Times New Roman" pitchFamily="18" charset="0"/>
                <a:cs typeface="Times New Roman" pitchFamily="18" charset="0"/>
              </a:endParaRPr>
            </a:p>
          </p:txBody>
        </p:sp>
      </p:grpSp>
      <p:grpSp>
        <p:nvGrpSpPr>
          <p:cNvPr id="283651" name="组合 11"/>
          <p:cNvGrpSpPr>
            <a:grpSpLocks/>
          </p:cNvGrpSpPr>
          <p:nvPr/>
        </p:nvGrpSpPr>
        <p:grpSpPr bwMode="auto">
          <a:xfrm>
            <a:off x="2474913" y="3405188"/>
            <a:ext cx="4194175" cy="787400"/>
            <a:chOff x="1837766" y="2133600"/>
            <a:chExt cx="3030069" cy="788892"/>
          </a:xfrm>
        </p:grpSpPr>
        <p:sp>
          <p:nvSpPr>
            <p:cNvPr id="13" name="平行四边形 12"/>
            <p:cNvSpPr/>
            <p:nvPr/>
          </p:nvSpPr>
          <p:spPr>
            <a:xfrm>
              <a:off x="1837766" y="2303928"/>
              <a:ext cx="3021106" cy="618564"/>
            </a:xfrm>
            <a:prstGeom prst="parallelogram">
              <a:avLst/>
            </a:prstGeom>
            <a:gradFill>
              <a:gsLst>
                <a:gs pos="0">
                  <a:schemeClr val="tx1">
                    <a:alpha val="27000"/>
                  </a:schemeClr>
                </a:gs>
                <a:gs pos="81000">
                  <a:schemeClr val="bg1">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Times New Roman" pitchFamily="18" charset="0"/>
                <a:cs typeface="Times New Roman" pitchFamily="18" charset="0"/>
              </a:endParaRPr>
            </a:p>
          </p:txBody>
        </p:sp>
        <p:sp>
          <p:nvSpPr>
            <p:cNvPr id="14" name="矩形 13"/>
            <p:cNvSpPr/>
            <p:nvPr/>
          </p:nvSpPr>
          <p:spPr>
            <a:xfrm>
              <a:off x="2035030" y="2286289"/>
              <a:ext cx="2832805" cy="71572"/>
            </a:xfrm>
            <a:prstGeom prst="rect">
              <a:avLst/>
            </a:prstGeom>
            <a:gradFill>
              <a:gsLst>
                <a:gs pos="0">
                  <a:srgbClr val="DBDBDB"/>
                </a:gs>
                <a:gs pos="100000">
                  <a:srgbClr val="EEEEE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Times New Roman" pitchFamily="18" charset="0"/>
                <a:cs typeface="Times New Roman" pitchFamily="18" charset="0"/>
              </a:endParaRPr>
            </a:p>
          </p:txBody>
        </p:sp>
        <p:sp>
          <p:nvSpPr>
            <p:cNvPr id="15" name="梯形 14"/>
            <p:cNvSpPr/>
            <p:nvPr/>
          </p:nvSpPr>
          <p:spPr>
            <a:xfrm>
              <a:off x="2025855" y="2133600"/>
              <a:ext cx="2832805" cy="135193"/>
            </a:xfrm>
            <a:prstGeom prst="trapezoid">
              <a:avLst>
                <a:gd name="adj" fmla="val 967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Times New Roman" pitchFamily="18" charset="0"/>
                <a:cs typeface="Times New Roman" pitchFamily="18" charset="0"/>
              </a:endParaRPr>
            </a:p>
          </p:txBody>
        </p:sp>
      </p:grpSp>
      <p:sp>
        <p:nvSpPr>
          <p:cNvPr id="329733" name="TextBox 1"/>
          <p:cNvSpPr txBox="1">
            <a:spLocks noChangeArrowheads="1"/>
          </p:cNvSpPr>
          <p:nvPr/>
        </p:nvSpPr>
        <p:spPr bwMode="auto">
          <a:xfrm>
            <a:off x="663575" y="4005263"/>
            <a:ext cx="8064500" cy="147637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FontTx/>
              <a:buNone/>
              <a:defRPr/>
            </a:pPr>
            <a:r>
              <a:rPr lang="en-US" altLang="en-US" sz="9000" b="1">
                <a:solidFill>
                  <a:schemeClr val="accent6">
                    <a:lumMod val="50000"/>
                  </a:schemeClr>
                </a:solidFill>
                <a:latin typeface="Times New Roman" panose="02020603050405020304" pitchFamily="18" charset="0"/>
                <a:cs typeface="Times New Roman" panose="02020603050405020304" pitchFamily="18" charset="0"/>
              </a:rPr>
              <a:t>LUYỆN TẬP</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698" name="组合 1"/>
          <p:cNvGrpSpPr>
            <a:grpSpLocks/>
          </p:cNvGrpSpPr>
          <p:nvPr/>
        </p:nvGrpSpPr>
        <p:grpSpPr bwMode="auto">
          <a:xfrm>
            <a:off x="144463" y="477838"/>
            <a:ext cx="8855075" cy="0"/>
            <a:chOff x="192881" y="477441"/>
            <a:chExt cx="11806238" cy="0"/>
          </a:xfrm>
        </p:grpSpPr>
        <p:cxnSp>
          <p:nvCxnSpPr>
            <p:cNvPr id="4" name="直接连接符 3"/>
            <p:cNvCxnSpPr/>
            <p:nvPr/>
          </p:nvCxnSpPr>
          <p:spPr>
            <a:xfrm>
              <a:off x="192881" y="477441"/>
              <a:ext cx="4823667" cy="0"/>
            </a:xfrm>
            <a:prstGeom prst="line">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175451" y="477441"/>
              <a:ext cx="4823668" cy="0"/>
            </a:xfrm>
            <a:prstGeom prst="line">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331780" name="TextBox 26"/>
          <p:cNvSpPr txBox="1">
            <a:spLocks noChangeArrowheads="1"/>
          </p:cNvSpPr>
          <p:nvPr/>
        </p:nvSpPr>
        <p:spPr bwMode="auto">
          <a:xfrm>
            <a:off x="1835150" y="193675"/>
            <a:ext cx="5692775" cy="1016000"/>
          </a:xfrm>
          <a:prstGeom prst="rect">
            <a:avLst/>
          </a:prstGeom>
          <a:solidFill>
            <a:schemeClr val="bg1"/>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FontTx/>
              <a:buNone/>
              <a:defRPr/>
            </a:pPr>
            <a:r>
              <a:rPr lang="en-US" altLang="en-US" sz="6000" b="1">
                <a:solidFill>
                  <a:schemeClr val="accent6">
                    <a:lumMod val="50000"/>
                  </a:schemeClr>
                </a:solidFill>
                <a:latin typeface="Times New Roman" panose="02020603050405020304" pitchFamily="18" charset="0"/>
                <a:cs typeface="Times New Roman" panose="02020603050405020304" pitchFamily="18" charset="0"/>
              </a:rPr>
              <a:t>LUYỆN TẬP</a:t>
            </a:r>
          </a:p>
        </p:txBody>
      </p:sp>
      <p:pic>
        <p:nvPicPr>
          <p:cNvPr id="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1388" y="1447800"/>
            <a:ext cx="4846637"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a:spLocks noChangeArrowheads="1"/>
          </p:cNvSpPr>
          <p:nvPr/>
        </p:nvSpPr>
        <p:spPr bwMode="auto">
          <a:xfrm>
            <a:off x="1165225" y="1935163"/>
            <a:ext cx="439896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Tx/>
              <a:buNone/>
            </a:pPr>
            <a:r>
              <a:rPr lang="en-US" altLang="en-US" sz="2400">
                <a:solidFill>
                  <a:srgbClr val="000000"/>
                </a:solidFill>
                <a:latin typeface="Times New Roman" panose="02020603050405020304" pitchFamily="18" charset="0"/>
                <a:ea typeface="Cambria" panose="02040503050406030204" pitchFamily="18" charset="0"/>
                <a:cs typeface="Times New Roman" panose="02020603050405020304" pitchFamily="18" charset="0"/>
              </a:rPr>
              <a:t>Dựa vào những kiến thức đã học hãy đọc một tác phẩm của Nguyễn Trãi và chỉ ra được nội dung chính và giá trị nghệ thuật nổi bật trong tác phẩm đó. </a:t>
            </a:r>
          </a:p>
        </p:txBody>
      </p:sp>
      <p:pic>
        <p:nvPicPr>
          <p:cNvPr id="3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2009775"/>
            <a:ext cx="1465263"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7746" name="组合 1"/>
          <p:cNvGrpSpPr>
            <a:grpSpLocks/>
          </p:cNvGrpSpPr>
          <p:nvPr/>
        </p:nvGrpSpPr>
        <p:grpSpPr bwMode="auto">
          <a:xfrm>
            <a:off x="144463" y="477838"/>
            <a:ext cx="8855075" cy="0"/>
            <a:chOff x="192881" y="477441"/>
            <a:chExt cx="11806238" cy="0"/>
          </a:xfrm>
        </p:grpSpPr>
        <p:cxnSp>
          <p:nvCxnSpPr>
            <p:cNvPr id="4" name="直接连接符 3"/>
            <p:cNvCxnSpPr/>
            <p:nvPr/>
          </p:nvCxnSpPr>
          <p:spPr>
            <a:xfrm>
              <a:off x="192881" y="477441"/>
              <a:ext cx="4823667" cy="0"/>
            </a:xfrm>
            <a:prstGeom prst="line">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175451" y="477441"/>
              <a:ext cx="4823668" cy="0"/>
            </a:xfrm>
            <a:prstGeom prst="line">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333828" name="TextBox 26"/>
          <p:cNvSpPr txBox="1">
            <a:spLocks noChangeArrowheads="1"/>
          </p:cNvSpPr>
          <p:nvPr/>
        </p:nvSpPr>
        <p:spPr bwMode="auto">
          <a:xfrm>
            <a:off x="2763838" y="100013"/>
            <a:ext cx="3616325" cy="1016000"/>
          </a:xfrm>
          <a:prstGeom prst="rect">
            <a:avLst/>
          </a:prstGeom>
          <a:solidFill>
            <a:schemeClr val="bg1"/>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FontTx/>
              <a:buNone/>
              <a:defRPr/>
            </a:pPr>
            <a:r>
              <a:rPr lang="en-US" altLang="en-US" sz="6000" b="1">
                <a:solidFill>
                  <a:schemeClr val="accent6">
                    <a:lumMod val="50000"/>
                  </a:schemeClr>
                </a:solidFill>
                <a:latin typeface="Times New Roman" panose="02020603050405020304" pitchFamily="18" charset="0"/>
                <a:cs typeface="Times New Roman" panose="02020603050405020304" pitchFamily="18" charset="0"/>
              </a:rPr>
              <a:t>GỢI Ý </a:t>
            </a:r>
          </a:p>
        </p:txBody>
      </p:sp>
      <p:pic>
        <p:nvPicPr>
          <p:cNvPr id="28774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641475"/>
            <a:ext cx="3803650"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3"/>
          <p:cNvCxnSpPr>
            <a:cxnSpLocks/>
          </p:cNvCxnSpPr>
          <p:nvPr/>
        </p:nvCxnSpPr>
        <p:spPr>
          <a:xfrm>
            <a:off x="3948113" y="2479675"/>
            <a:ext cx="427037" cy="0"/>
          </a:xfrm>
          <a:prstGeom prst="line">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4375150" y="1866900"/>
            <a:ext cx="4530725" cy="2308225"/>
          </a:xfrm>
          <a:prstGeom prst="rect">
            <a:avLst/>
          </a:prstGeom>
          <a:solidFill>
            <a:schemeClr val="bg1"/>
          </a:solidFill>
          <a:ln w="19050">
            <a:solidFill>
              <a:schemeClr val="tx1"/>
            </a:solidFill>
            <a:prstDash val="sysDash"/>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00000"/>
              </a:lnSpc>
              <a:spcBef>
                <a:spcPct val="0"/>
              </a:spcBef>
              <a:buFontTx/>
              <a:buNone/>
            </a:pPr>
            <a:r>
              <a:rPr lang="vi-VN" altLang="en-US" sz="2400" b="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Nội dung: </a:t>
            </a:r>
            <a:r>
              <a:rPr lang="vi-VN" altLang="en-US" sz="2400">
                <a:solidFill>
                  <a:srgbClr val="000000"/>
                </a:solidFill>
                <a:latin typeface="Times New Roman" panose="02020603050405020304" pitchFamily="18" charset="0"/>
                <a:ea typeface="Cambria" panose="02040503050406030204" pitchFamily="18" charset="0"/>
                <a:cs typeface="Times New Roman" panose="02020603050405020304" pitchFamily="18" charset="0"/>
              </a:rPr>
              <a:t>Là bức tranh thiên nhiên và con người giao hòa. Ca ngợi vẻ đẹp thanh tĩnh, nên thơ của Côn sơn, qua đó bộc lộ cốt cách thanh cao, tâm hồn thi sĩ của Nguyễn Trãi.</a:t>
            </a:r>
          </a:p>
        </p:txBody>
      </p:sp>
      <p:cxnSp>
        <p:nvCxnSpPr>
          <p:cNvPr id="17" name="直接连接符 3"/>
          <p:cNvCxnSpPr>
            <a:cxnSpLocks/>
          </p:cNvCxnSpPr>
          <p:nvPr/>
        </p:nvCxnSpPr>
        <p:spPr>
          <a:xfrm>
            <a:off x="3948113" y="4749800"/>
            <a:ext cx="427037" cy="0"/>
          </a:xfrm>
          <a:prstGeom prst="line">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4375150" y="3741738"/>
            <a:ext cx="4530725" cy="3046412"/>
          </a:xfrm>
          <a:prstGeom prst="rect">
            <a:avLst/>
          </a:prstGeom>
          <a:solidFill>
            <a:schemeClr val="bg1"/>
          </a:solidFill>
          <a:ln w="19050">
            <a:solidFill>
              <a:schemeClr val="tx1"/>
            </a:solidFill>
            <a:prstDash val="sysDash"/>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00000"/>
              </a:lnSpc>
              <a:spcBef>
                <a:spcPct val="0"/>
              </a:spcBef>
              <a:buFontTx/>
              <a:buNone/>
            </a:pPr>
            <a:r>
              <a:rPr lang="vi-VN" altLang="en-US" sz="2400" b="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Nghệ thuật:</a:t>
            </a:r>
          </a:p>
          <a:p>
            <a:pPr algn="just" eaLnBrk="1" hangingPunct="1">
              <a:lnSpc>
                <a:spcPct val="100000"/>
              </a:lnSpc>
              <a:spcBef>
                <a:spcPct val="0"/>
              </a:spcBef>
              <a:buFontTx/>
              <a:buNone/>
            </a:pPr>
            <a:r>
              <a:rPr lang="vi-VN" altLang="en-US" sz="2400">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Đan xen các câu thơ tả cảnh và tả người</a:t>
            </a:r>
            <a:r>
              <a:rPr lang="en-US" altLang="en-US" sz="240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2400">
                <a:solidFill>
                  <a:srgbClr val="000000"/>
                </a:solidFill>
                <a:latin typeface="Times New Roman" panose="02020603050405020304" pitchFamily="18" charset="0"/>
                <a:ea typeface="Cambria" panose="02040503050406030204" pitchFamily="18" charset="0"/>
                <a:cs typeface="Times New Roman" panose="02020603050405020304" pitchFamily="18" charset="0"/>
              </a:rPr>
              <a:t>Lời thơ trong sáng, giọng điệu nhẹ nhàng, êm ái</a:t>
            </a:r>
          </a:p>
          <a:p>
            <a:pPr algn="just" eaLnBrk="1" hangingPunct="1">
              <a:lnSpc>
                <a:spcPct val="100000"/>
              </a:lnSpc>
              <a:spcBef>
                <a:spcPct val="0"/>
              </a:spcBef>
              <a:buFontTx/>
              <a:buNone/>
            </a:pPr>
            <a:r>
              <a:rPr lang="vi-VN" altLang="en-US" sz="2400">
                <a:solidFill>
                  <a:srgbClr val="000000"/>
                </a:solidFill>
                <a:latin typeface="Times New Roman" panose="02020603050405020304" pitchFamily="18" charset="0"/>
                <a:ea typeface="Cambria" panose="02040503050406030204" pitchFamily="18" charset="0"/>
                <a:cs typeface="Times New Roman" panose="02020603050405020304" pitchFamily="18" charset="0"/>
              </a:rPr>
              <a:t>sử dụng các biện pháp nghệ thuật: So sánh, điệp ngữ</a:t>
            </a:r>
            <a:r>
              <a:rPr lang="en-US" altLang="en-US" sz="240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2400">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Bản dịch thơ sử dụng thể thơ lục bát, tạo ra vần điệu nhịp nhàng, sinh động</a:t>
            </a:r>
          </a:p>
        </p:txBody>
      </p:sp>
      <p:pic>
        <p:nvPicPr>
          <p:cNvPr id="287753" name="Picture 2" descr="C:\Users\Dell\Videos\tải xuống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88" y="2138363"/>
            <a:ext cx="3455987"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792762" y="1144976"/>
            <a:ext cx="1558487" cy="2077982"/>
            <a:chOff x="304800" y="673100"/>
            <a:chExt cx="4000500" cy="4000500"/>
          </a:xfrm>
          <a:effectLst>
            <a:outerShdw blurRad="444500" dist="254000" dir="8100000" algn="tr" rotWithShape="0">
              <a:prstClr val="black">
                <a:alpha val="50000"/>
              </a:prstClr>
            </a:outerShdw>
          </a:effectLst>
        </p:grpSpPr>
        <p:sp>
          <p:nvSpPr>
            <p:cNvPr id="10"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a:solidFill>
                  <a:prstClr val="black"/>
                </a:solidFill>
                <a:latin typeface="Times New Roman" pitchFamily="18" charset="0"/>
                <a:cs typeface="Times New Roman" pitchFamily="18" charset="0"/>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6000" dirty="0">
                  <a:solidFill>
                    <a:prstClr val="black"/>
                  </a:solidFill>
                  <a:latin typeface="Times New Roman" pitchFamily="18" charset="0"/>
                  <a:cs typeface="Times New Roman" pitchFamily="18" charset="0"/>
                </a:rPr>
                <a:t>04</a:t>
              </a:r>
              <a:endParaRPr lang="zh-CN" altLang="en-US" sz="6000" dirty="0">
                <a:solidFill>
                  <a:prstClr val="black"/>
                </a:solidFill>
                <a:latin typeface="Times New Roman" pitchFamily="18" charset="0"/>
                <a:cs typeface="Times New Roman" pitchFamily="18" charset="0"/>
              </a:endParaRPr>
            </a:p>
          </p:txBody>
        </p:sp>
      </p:grpSp>
      <p:grpSp>
        <p:nvGrpSpPr>
          <p:cNvPr id="289795" name="组合 11"/>
          <p:cNvGrpSpPr>
            <a:grpSpLocks/>
          </p:cNvGrpSpPr>
          <p:nvPr/>
        </p:nvGrpSpPr>
        <p:grpSpPr bwMode="auto">
          <a:xfrm>
            <a:off x="2474913" y="3405188"/>
            <a:ext cx="4194175" cy="787400"/>
            <a:chOff x="1837766" y="2133600"/>
            <a:chExt cx="3030069" cy="788892"/>
          </a:xfrm>
        </p:grpSpPr>
        <p:sp>
          <p:nvSpPr>
            <p:cNvPr id="13" name="平行四边形 12"/>
            <p:cNvSpPr/>
            <p:nvPr/>
          </p:nvSpPr>
          <p:spPr>
            <a:xfrm>
              <a:off x="1837766" y="2303928"/>
              <a:ext cx="3021106" cy="618564"/>
            </a:xfrm>
            <a:prstGeom prst="parallelogram">
              <a:avLst/>
            </a:prstGeom>
            <a:gradFill>
              <a:gsLst>
                <a:gs pos="0">
                  <a:schemeClr val="tx1">
                    <a:alpha val="27000"/>
                  </a:schemeClr>
                </a:gs>
                <a:gs pos="81000">
                  <a:schemeClr val="bg1">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Times New Roman" pitchFamily="18" charset="0"/>
                <a:cs typeface="Times New Roman" pitchFamily="18" charset="0"/>
              </a:endParaRPr>
            </a:p>
          </p:txBody>
        </p:sp>
        <p:sp>
          <p:nvSpPr>
            <p:cNvPr id="14" name="矩形 13"/>
            <p:cNvSpPr/>
            <p:nvPr/>
          </p:nvSpPr>
          <p:spPr>
            <a:xfrm>
              <a:off x="2035030" y="2286289"/>
              <a:ext cx="2832805" cy="71572"/>
            </a:xfrm>
            <a:prstGeom prst="rect">
              <a:avLst/>
            </a:prstGeom>
            <a:gradFill>
              <a:gsLst>
                <a:gs pos="0">
                  <a:srgbClr val="DBDBDB"/>
                </a:gs>
                <a:gs pos="100000">
                  <a:srgbClr val="EEEEE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Times New Roman" pitchFamily="18" charset="0"/>
                <a:cs typeface="Times New Roman" pitchFamily="18" charset="0"/>
              </a:endParaRPr>
            </a:p>
          </p:txBody>
        </p:sp>
        <p:sp>
          <p:nvSpPr>
            <p:cNvPr id="15" name="梯形 14"/>
            <p:cNvSpPr/>
            <p:nvPr/>
          </p:nvSpPr>
          <p:spPr>
            <a:xfrm>
              <a:off x="2025855" y="2133600"/>
              <a:ext cx="2832805" cy="135193"/>
            </a:xfrm>
            <a:prstGeom prst="trapezoid">
              <a:avLst>
                <a:gd name="adj" fmla="val 967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Times New Roman" pitchFamily="18" charset="0"/>
                <a:cs typeface="Times New Roman" pitchFamily="18" charset="0"/>
              </a:endParaRPr>
            </a:p>
          </p:txBody>
        </p:sp>
      </p:grpSp>
      <p:sp>
        <p:nvSpPr>
          <p:cNvPr id="335877" name="TextBox 1"/>
          <p:cNvSpPr txBox="1">
            <a:spLocks noChangeArrowheads="1"/>
          </p:cNvSpPr>
          <p:nvPr/>
        </p:nvSpPr>
        <p:spPr bwMode="auto">
          <a:xfrm>
            <a:off x="482600" y="4005263"/>
            <a:ext cx="8424863" cy="147637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FontTx/>
              <a:buNone/>
              <a:defRPr/>
            </a:pPr>
            <a:r>
              <a:rPr lang="en-US" altLang="en-US" sz="9000" b="1">
                <a:solidFill>
                  <a:schemeClr val="accent6">
                    <a:lumMod val="50000"/>
                  </a:schemeClr>
                </a:solidFill>
                <a:latin typeface="Times New Roman" panose="02020603050405020304" pitchFamily="18" charset="0"/>
                <a:cs typeface="Times New Roman" panose="02020603050405020304" pitchFamily="18" charset="0"/>
              </a:rPr>
              <a:t>VẬN DỤNG</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842" name="组合 1"/>
          <p:cNvGrpSpPr>
            <a:grpSpLocks/>
          </p:cNvGrpSpPr>
          <p:nvPr/>
        </p:nvGrpSpPr>
        <p:grpSpPr bwMode="auto">
          <a:xfrm>
            <a:off x="144463" y="477838"/>
            <a:ext cx="8855075" cy="0"/>
            <a:chOff x="192881" y="477441"/>
            <a:chExt cx="11806238" cy="0"/>
          </a:xfrm>
        </p:grpSpPr>
        <p:cxnSp>
          <p:nvCxnSpPr>
            <p:cNvPr id="4" name="直接连接符 3"/>
            <p:cNvCxnSpPr/>
            <p:nvPr/>
          </p:nvCxnSpPr>
          <p:spPr>
            <a:xfrm>
              <a:off x="192881" y="477441"/>
              <a:ext cx="4823667" cy="0"/>
            </a:xfrm>
            <a:prstGeom prst="line">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175451" y="477441"/>
              <a:ext cx="4823668" cy="0"/>
            </a:xfrm>
            <a:prstGeom prst="line">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337924" name="TextBox 26"/>
          <p:cNvSpPr txBox="1">
            <a:spLocks noChangeArrowheads="1"/>
          </p:cNvSpPr>
          <p:nvPr/>
        </p:nvSpPr>
        <p:spPr bwMode="auto">
          <a:xfrm>
            <a:off x="1216025" y="227013"/>
            <a:ext cx="6711950" cy="1016000"/>
          </a:xfrm>
          <a:prstGeom prst="rect">
            <a:avLst/>
          </a:prstGeom>
          <a:solidFill>
            <a:schemeClr val="bg1"/>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FontTx/>
              <a:buNone/>
              <a:defRPr/>
            </a:pPr>
            <a:r>
              <a:rPr lang="en-US" altLang="en-US" sz="6000" b="1">
                <a:solidFill>
                  <a:schemeClr val="accent6">
                    <a:lumMod val="50000"/>
                  </a:schemeClr>
                </a:solidFill>
                <a:latin typeface="Times New Roman" panose="02020603050405020304" pitchFamily="18" charset="0"/>
                <a:cs typeface="Times New Roman" panose="02020603050405020304" pitchFamily="18" charset="0"/>
              </a:rPr>
              <a:t>VẬN DỤNG</a:t>
            </a:r>
          </a:p>
        </p:txBody>
      </p:sp>
      <p:pic>
        <p:nvPicPr>
          <p:cNvPr id="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9950" y="1447800"/>
            <a:ext cx="5267325"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a:spLocks noChangeArrowheads="1"/>
          </p:cNvSpPr>
          <p:nvPr/>
        </p:nvSpPr>
        <p:spPr bwMode="auto">
          <a:xfrm>
            <a:off x="1093788" y="2187575"/>
            <a:ext cx="485933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Tx/>
              <a:buNone/>
            </a:pPr>
            <a:r>
              <a:rPr lang="vi-VN" altLang="en-US" sz="3200" b="1">
                <a:solidFill>
                  <a:srgbClr val="000000"/>
                </a:solidFill>
                <a:latin typeface="Times New Roman" panose="02020603050405020304" pitchFamily="18" charset="0"/>
                <a:ea typeface="Cambria" panose="02040503050406030204" pitchFamily="18" charset="0"/>
                <a:cs typeface="Times New Roman" panose="02020603050405020304" pitchFamily="18" charset="0"/>
              </a:rPr>
              <a:t>Dựa vào kiến thức đã học HS </a:t>
            </a:r>
            <a:r>
              <a:rPr lang="en-US" altLang="en-US" sz="3200" b="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viết một bài thuyết minh về cuộc đời tác giả Nguyễn Trãi</a:t>
            </a:r>
          </a:p>
        </p:txBody>
      </p:sp>
      <p:pic>
        <p:nvPicPr>
          <p:cNvPr id="3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75388" y="2009775"/>
            <a:ext cx="1465262"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1"/>
          <p:cNvSpPr>
            <a:spLocks noGrp="1" noChangeArrowheads="1"/>
          </p:cNvSpPr>
          <p:nvPr>
            <p:ph type="title"/>
          </p:nvPr>
        </p:nvSpPr>
        <p:spPr>
          <a:xfrm>
            <a:off x="1203325" y="152400"/>
            <a:ext cx="6343650" cy="1143000"/>
          </a:xfrm>
        </p:spPr>
        <p:txBody>
          <a:bodyPr/>
          <a:lstStyle/>
          <a:p>
            <a:r>
              <a:rPr lang="en-US" altLang="vi-VN" sz="3600" b="1" smtClean="0">
                <a:solidFill>
                  <a:srgbClr val="FF0000"/>
                </a:solidFill>
              </a:rPr>
              <a:t>Văn bản</a:t>
            </a:r>
            <a:r>
              <a:rPr lang="en-US" altLang="vi-VN" b="1" smtClean="0">
                <a:solidFill>
                  <a:srgbClr val="FF0000"/>
                </a:solidFill>
              </a:rPr>
              <a:t/>
            </a:r>
            <a:br>
              <a:rPr lang="en-US" altLang="vi-VN" b="1" smtClean="0">
                <a:solidFill>
                  <a:srgbClr val="FF0000"/>
                </a:solidFill>
              </a:rPr>
            </a:br>
            <a:r>
              <a:rPr lang="en-US" altLang="vi-VN" b="1" smtClean="0">
                <a:solidFill>
                  <a:srgbClr val="FF0000"/>
                </a:solidFill>
              </a:rPr>
              <a:t>BÌNH NGÔ ĐẠI CÁO</a:t>
            </a:r>
            <a:endParaRPr lang="vi-VN" altLang="vi-VN" b="1" smtClean="0">
              <a:solidFill>
                <a:srgbClr val="FF0000"/>
              </a:solidFill>
            </a:endParaRPr>
          </a:p>
        </p:txBody>
      </p:sp>
      <p:pic>
        <p:nvPicPr>
          <p:cNvPr id="293891"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4350" y="1303338"/>
            <a:ext cx="3859213" cy="4525962"/>
          </a:xfrm>
        </p:spPr>
      </p:pic>
      <p:pic>
        <p:nvPicPr>
          <p:cNvPr id="2938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75150" y="1295400"/>
            <a:ext cx="431165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28800" y="5951538"/>
            <a:ext cx="5413375" cy="601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0000FF"/>
                </a:solidFill>
              </a:rPr>
              <a:t>NGUYỄN TRÃI</a:t>
            </a:r>
            <a:endParaRPr lang="vi-VN" sz="4000" b="1" dirty="0">
              <a:solidFill>
                <a:srgbClr val="0000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511175" y="115888"/>
            <a:ext cx="8229600" cy="779462"/>
          </a:xfrm>
        </p:spPr>
        <p:txBody>
          <a:bodyPr/>
          <a:lstStyle/>
          <a:p>
            <a:r>
              <a:rPr lang="en-US" altLang="en-US" sz="3600" b="1" smtClean="0"/>
              <a:t>MỤC TIÊU BÀI HỌC</a:t>
            </a:r>
          </a:p>
        </p:txBody>
      </p:sp>
      <p:sp>
        <p:nvSpPr>
          <p:cNvPr id="3" name="Content Placeholder 2"/>
          <p:cNvSpPr>
            <a:spLocks noGrp="1" noChangeArrowheads="1"/>
          </p:cNvSpPr>
          <p:nvPr>
            <p:ph idx="1"/>
          </p:nvPr>
        </p:nvSpPr>
        <p:spPr>
          <a:xfrm>
            <a:off x="468313" y="836613"/>
            <a:ext cx="5040312" cy="4525962"/>
          </a:xfrm>
        </p:spPr>
        <p:txBody>
          <a:bodyPr/>
          <a:lstStyle/>
          <a:p>
            <a:pPr marL="0" indent="0" algn="just">
              <a:buFontTx/>
              <a:buNone/>
            </a:pPr>
            <a:r>
              <a:rPr lang="vi-VN" altLang="en-US" sz="2400" smtClean="0">
                <a:cs typeface="Calibri" panose="020F0502020204030204" pitchFamily="34" charset="0"/>
                <a:sym typeface="Wingdings" panose="05000000000000000000" pitchFamily="2" charset="2"/>
              </a:rPr>
              <a:t></a:t>
            </a:r>
            <a:r>
              <a:rPr lang="vi-VN" altLang="en-US" sz="2400" smtClean="0">
                <a:cs typeface="Calibri" panose="020F0502020204030204" pitchFamily="34" charset="0"/>
              </a:rPr>
              <a:t>Nắm được các nét chính về </a:t>
            </a:r>
            <a:r>
              <a:rPr lang="pl-PL" altLang="en-US" sz="2400" smtClean="0">
                <a:cs typeface="Calibri" panose="020F0502020204030204" pitchFamily="34" charset="0"/>
              </a:rPr>
              <a:t>sự nghiêp văn học của Nguyễn Trãi với những kiêt tác có ý nghĩa thời đại, giá trị nội dung tư tưởng cơ bản và giá trị nghê thuật trong sáng tác của Nguyễn Trãi.</a:t>
            </a:r>
            <a:endParaRPr lang="en-US" altLang="en-US" sz="2400" smtClean="0">
              <a:cs typeface="Calibri" panose="020F0502020204030204" pitchFamily="34" charset="0"/>
            </a:endParaRPr>
          </a:p>
          <a:p>
            <a:pPr marL="0" indent="0" algn="just">
              <a:buFontTx/>
              <a:buNone/>
            </a:pPr>
            <a:r>
              <a:rPr lang="vi-VN" altLang="en-US" sz="2400" smtClean="0">
                <a:solidFill>
                  <a:srgbClr val="000000"/>
                </a:solidFill>
                <a:cs typeface="Calibri" panose="020F0502020204030204" pitchFamily="34" charset="0"/>
                <a:sym typeface="Wingdings" panose="05000000000000000000" pitchFamily="2" charset="2"/>
              </a:rPr>
              <a:t> </a:t>
            </a:r>
            <a:r>
              <a:rPr lang="vi-VN" altLang="en-US" sz="2400" smtClean="0"/>
              <a:t>Phân tích các giá trị nội dung và các đặc trưng cơ bản của thể cáo và đặc sắc nghê thuật của tác phẩm, những sáng tạo của Nguyễn Trãi.</a:t>
            </a:r>
            <a:endParaRPr lang="en-US" altLang="en-US" sz="2400" smtClean="0"/>
          </a:p>
          <a:p>
            <a:pPr marL="0" indent="0" algn="just">
              <a:buFontTx/>
              <a:buNone/>
            </a:pPr>
            <a:r>
              <a:rPr lang="vi-VN" altLang="en-US" sz="2400" smtClean="0">
                <a:solidFill>
                  <a:srgbClr val="000000"/>
                </a:solidFill>
                <a:cs typeface="Calibri" panose="020F0502020204030204" pitchFamily="34" charset="0"/>
                <a:sym typeface="Wingdings" panose="05000000000000000000" pitchFamily="2" charset="2"/>
              </a:rPr>
              <a:t> </a:t>
            </a:r>
            <a:r>
              <a:rPr lang="vi-VN" altLang="en-US" sz="2400" smtClean="0"/>
              <a:t>Phân tích, đánh giá được tình cảm, cảm hứng chủ đạo của người viết; phát hiện được các giá trị văn hóa, triết lí nhân sinh từ tác phẩm</a:t>
            </a:r>
            <a:endParaRPr lang="en-US" altLang="en-US" sz="2400" smtClean="0"/>
          </a:p>
        </p:txBody>
      </p:sp>
      <p:pic>
        <p:nvPicPr>
          <p:cNvPr id="29491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052513"/>
            <a:ext cx="2947987"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กล่องข้อความ 7"/>
          <p:cNvSpPr txBox="1">
            <a:spLocks noChangeArrowheads="1"/>
          </p:cNvSpPr>
          <p:nvPr/>
        </p:nvSpPr>
        <p:spPr bwMode="auto">
          <a:xfrm>
            <a:off x="611188" y="908050"/>
            <a:ext cx="7350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6600" b="1">
                <a:solidFill>
                  <a:srgbClr val="005426"/>
                </a:solidFill>
                <a:cs typeface="Times New Roman" panose="02020603050405020304" pitchFamily="18" charset="0"/>
              </a:rPr>
              <a:t>KHỞI ĐỘNG</a:t>
            </a:r>
          </a:p>
        </p:txBody>
      </p:sp>
      <p:sp>
        <p:nvSpPr>
          <p:cNvPr id="6" name="Rectangle 5"/>
          <p:cNvSpPr>
            <a:spLocks noChangeArrowheads="1"/>
          </p:cNvSpPr>
          <p:nvPr/>
        </p:nvSpPr>
        <p:spPr bwMode="auto">
          <a:xfrm>
            <a:off x="866775" y="2438400"/>
            <a:ext cx="73152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n-US" altLang="en-US" sz="3600" b="1">
                <a:ea typeface="Calibri" panose="020F0502020204030204" pitchFamily="34" charset="0"/>
                <a:cs typeface="Times New Roman" panose="02020603050405020304" pitchFamily="18" charset="0"/>
              </a:rPr>
              <a:t>NHIỆM VỤ</a:t>
            </a:r>
            <a:r>
              <a:rPr lang="en-US" altLang="en-US" sz="3600">
                <a:solidFill>
                  <a:srgbClr val="000000"/>
                </a:solidFill>
                <a:ea typeface="Calibri" panose="020F0502020204030204" pitchFamily="34" charset="0"/>
                <a:cs typeface="Times New Roman" panose="02020603050405020304" pitchFamily="18" charset="0"/>
              </a:rPr>
              <a:t>: </a:t>
            </a:r>
            <a:r>
              <a:rPr lang="vi-VN" altLang="en-US" sz="3600">
                <a:solidFill>
                  <a:srgbClr val="000000"/>
                </a:solidFill>
                <a:ea typeface="Calibri" panose="020F0502020204030204" pitchFamily="34" charset="0"/>
                <a:cs typeface="Times New Roman" panose="02020603050405020304" pitchFamily="18" charset="0"/>
              </a:rPr>
              <a:t>Lắp ghép tác phẩm của Nguyễn Trãi và thể loại tương ứng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a:grpSpLocks/>
          </p:cNvGrpSpPr>
          <p:nvPr/>
        </p:nvGrpSpPr>
        <p:grpSpPr bwMode="auto">
          <a:xfrm>
            <a:off x="711200" y="1409700"/>
            <a:ext cx="3294063" cy="788988"/>
            <a:chOff x="1837766" y="2133600"/>
            <a:chExt cx="3030069" cy="788892"/>
          </a:xfrm>
        </p:grpSpPr>
        <p:sp>
          <p:nvSpPr>
            <p:cNvPr id="47" name="平行四边形 46"/>
            <p:cNvSpPr/>
            <p:nvPr/>
          </p:nvSpPr>
          <p:spPr>
            <a:xfrm>
              <a:off x="1837766" y="2303928"/>
              <a:ext cx="3021106" cy="618564"/>
            </a:xfrm>
            <a:prstGeom prst="parallelogram">
              <a:avLst/>
            </a:prstGeom>
            <a:gradFill>
              <a:gsLst>
                <a:gs pos="0">
                  <a:schemeClr val="tx1">
                    <a:alpha val="27000"/>
                  </a:schemeClr>
                </a:gs>
                <a:gs pos="81000">
                  <a:schemeClr val="bg1">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48" name="矩形 47"/>
            <p:cNvSpPr/>
            <p:nvPr/>
          </p:nvSpPr>
          <p:spPr>
            <a:xfrm>
              <a:off x="2034903" y="2285981"/>
              <a:ext cx="2832932" cy="71429"/>
            </a:xfrm>
            <a:prstGeom prst="rect">
              <a:avLst/>
            </a:prstGeom>
            <a:gradFill>
              <a:gsLst>
                <a:gs pos="0">
                  <a:srgbClr val="DBDBDB"/>
                </a:gs>
                <a:gs pos="100000">
                  <a:srgbClr val="EEEEE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49" name="梯形 48"/>
            <p:cNvSpPr/>
            <p:nvPr/>
          </p:nvSpPr>
          <p:spPr>
            <a:xfrm>
              <a:off x="2026142" y="2133600"/>
              <a:ext cx="2832932" cy="134922"/>
            </a:xfrm>
            <a:prstGeom prst="trapezoid">
              <a:avLst>
                <a:gd name="adj" fmla="val 967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grpSp>
      <p:sp>
        <p:nvSpPr>
          <p:cNvPr id="246787" name="Rectangle 33"/>
          <p:cNvSpPr>
            <a:spLocks noChangeArrowheads="1"/>
          </p:cNvSpPr>
          <p:nvPr/>
        </p:nvSpPr>
        <p:spPr bwMode="auto">
          <a:xfrm>
            <a:off x="336550" y="1238250"/>
            <a:ext cx="2463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dist" eaLnBrk="1" hangingPunct="1">
              <a:lnSpc>
                <a:spcPts val="5000"/>
              </a:lnSpc>
              <a:spcBef>
                <a:spcPct val="0"/>
              </a:spcBef>
              <a:buFontTx/>
              <a:buNone/>
            </a:pPr>
            <a:endParaRPr lang="en-US" altLang="en-US" sz="5400" b="1" noProof="1">
              <a:latin typeface="Times New Roman" panose="02020603050405020304" pitchFamily="18" charset="0"/>
              <a:cs typeface="Times New Roman" panose="02020603050405020304" pitchFamily="18" charset="0"/>
            </a:endParaRPr>
          </a:p>
        </p:txBody>
      </p:sp>
      <p:sp>
        <p:nvSpPr>
          <p:cNvPr id="2" name="TextBox 1"/>
          <p:cNvSpPr txBox="1"/>
          <p:nvPr/>
        </p:nvSpPr>
        <p:spPr>
          <a:xfrm>
            <a:off x="646113" y="979488"/>
            <a:ext cx="3424237" cy="646112"/>
          </a:xfrm>
          <a:prstGeom prst="rect">
            <a:avLst/>
          </a:prstGeom>
          <a:noFill/>
        </p:spPr>
        <p:txBody>
          <a:bodyPr wrap="none">
            <a:spAutoFit/>
          </a:bodyPr>
          <a:lstStyle/>
          <a:p>
            <a:pPr eaLnBrk="1" fontAlgn="auto" hangingPunct="1">
              <a:spcBef>
                <a:spcPts val="0"/>
              </a:spcBef>
              <a:spcAft>
                <a:spcPts val="0"/>
              </a:spcAft>
              <a:defRPr/>
            </a:pP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VỀ</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NĂNG</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LỰC</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4" name="TextBox 53"/>
          <p:cNvSpPr txBox="1">
            <a:spLocks noChangeArrowheads="1"/>
          </p:cNvSpPr>
          <p:nvPr/>
        </p:nvSpPr>
        <p:spPr bwMode="auto">
          <a:xfrm>
            <a:off x="850900" y="1876425"/>
            <a:ext cx="687705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 typeface="Wingdings" panose="05000000000000000000" pitchFamily="2" charset="2"/>
              <a:buChar char=""/>
            </a:pPr>
            <a:r>
              <a:rPr lang="vi-VN" altLang="en-US" sz="2400">
                <a:latin typeface="Times New Roman" panose="02020603050405020304" pitchFamily="18" charset="0"/>
                <a:ea typeface="Cambria" panose="02040503050406030204" pitchFamily="18" charset="0"/>
                <a:cs typeface="Times New Roman" panose="02020603050405020304" pitchFamily="18" charset="0"/>
              </a:rPr>
              <a:t>Học sinh thuyết trình (giới thiệu, đánh giá) về nội dung và nghệ thuật cơ bản của tác phẩm.</a:t>
            </a:r>
          </a:p>
          <a:p>
            <a:pPr algn="just" eaLnBrk="1" hangingPunct="1">
              <a:lnSpc>
                <a:spcPct val="150000"/>
              </a:lnSpc>
              <a:spcBef>
                <a:spcPct val="0"/>
              </a:spcBef>
              <a:spcAft>
                <a:spcPts val="800"/>
              </a:spcAft>
              <a:buFont typeface="Wingdings" panose="05000000000000000000" pitchFamily="2" charset="2"/>
              <a:buChar char=""/>
            </a:pPr>
            <a:r>
              <a:rPr lang="vi-VN" altLang="en-US" sz="2400">
                <a:latin typeface="Times New Roman" panose="02020603050405020304" pitchFamily="18" charset="0"/>
                <a:ea typeface="Cambria" panose="02040503050406030204" pitchFamily="18" charset="0"/>
                <a:cs typeface="Times New Roman" panose="02020603050405020304" pitchFamily="18" charset="0"/>
              </a:rPr>
              <a:t>Học sinh phát triển: Tư duy phản biện, năng lực hợp tác, giải quyết vấn đề,….</a:t>
            </a:r>
          </a:p>
        </p:txBody>
      </p:sp>
      <p:grpSp>
        <p:nvGrpSpPr>
          <p:cNvPr id="11" name="组合 45"/>
          <p:cNvGrpSpPr>
            <a:grpSpLocks/>
          </p:cNvGrpSpPr>
          <p:nvPr/>
        </p:nvGrpSpPr>
        <p:grpSpPr bwMode="auto">
          <a:xfrm>
            <a:off x="420688" y="4824413"/>
            <a:ext cx="3294062" cy="788987"/>
            <a:chOff x="1837766" y="2133600"/>
            <a:chExt cx="3030069" cy="788892"/>
          </a:xfrm>
        </p:grpSpPr>
        <p:sp>
          <p:nvSpPr>
            <p:cNvPr id="12" name="平行四边形 46"/>
            <p:cNvSpPr/>
            <p:nvPr/>
          </p:nvSpPr>
          <p:spPr>
            <a:xfrm>
              <a:off x="1837766" y="2303928"/>
              <a:ext cx="3021106" cy="618564"/>
            </a:xfrm>
            <a:prstGeom prst="parallelogram">
              <a:avLst/>
            </a:prstGeom>
            <a:gradFill>
              <a:gsLst>
                <a:gs pos="0">
                  <a:schemeClr val="tx1">
                    <a:alpha val="27000"/>
                  </a:schemeClr>
                </a:gs>
                <a:gs pos="81000">
                  <a:schemeClr val="bg1">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13" name="矩形 47"/>
            <p:cNvSpPr/>
            <p:nvPr/>
          </p:nvSpPr>
          <p:spPr>
            <a:xfrm>
              <a:off x="2034903" y="2285982"/>
              <a:ext cx="2832932" cy="71428"/>
            </a:xfrm>
            <a:prstGeom prst="rect">
              <a:avLst/>
            </a:prstGeom>
            <a:gradFill>
              <a:gsLst>
                <a:gs pos="0">
                  <a:srgbClr val="DBDBDB"/>
                </a:gs>
                <a:gs pos="100000">
                  <a:srgbClr val="EEEEE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14" name="梯形 48"/>
            <p:cNvSpPr/>
            <p:nvPr/>
          </p:nvSpPr>
          <p:spPr>
            <a:xfrm>
              <a:off x="2026141" y="2133600"/>
              <a:ext cx="2832932" cy="134921"/>
            </a:xfrm>
            <a:prstGeom prst="trapezoid">
              <a:avLst>
                <a:gd name="adj" fmla="val 967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grpSp>
      <p:sp>
        <p:nvSpPr>
          <p:cNvPr id="15" name="TextBox 14"/>
          <p:cNvSpPr txBox="1"/>
          <p:nvPr/>
        </p:nvSpPr>
        <p:spPr>
          <a:xfrm>
            <a:off x="454025" y="4362450"/>
            <a:ext cx="3800475" cy="646113"/>
          </a:xfrm>
          <a:prstGeom prst="rect">
            <a:avLst/>
          </a:prstGeom>
          <a:noFill/>
        </p:spPr>
        <p:txBody>
          <a:bodyPr wrap="none">
            <a:spAutoFit/>
          </a:bodyPr>
          <a:lstStyle/>
          <a:p>
            <a:pPr eaLnBrk="1" fontAlgn="auto" hangingPunct="1">
              <a:spcBef>
                <a:spcPts val="0"/>
              </a:spcBef>
              <a:spcAft>
                <a:spcPts val="0"/>
              </a:spcAft>
              <a:defRPr/>
            </a:pP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VỀ</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PHẨM</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CHẤT</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TextBox 16"/>
          <p:cNvSpPr txBox="1">
            <a:spLocks noChangeArrowheads="1"/>
          </p:cNvSpPr>
          <p:nvPr/>
        </p:nvSpPr>
        <p:spPr bwMode="auto">
          <a:xfrm>
            <a:off x="850900" y="5329238"/>
            <a:ext cx="59912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 typeface="Wingdings" panose="05000000000000000000" pitchFamily="2" charset="2"/>
              <a:buChar char="v"/>
            </a:pPr>
            <a:r>
              <a:rPr lang="vi-VN" altLang="en-US" sz="2400">
                <a:latin typeface="Times New Roman" panose="02020603050405020304" pitchFamily="18" charset="0"/>
                <a:ea typeface="Yu Mincho"/>
                <a:cs typeface="Times New Roman" panose="02020603050405020304" pitchFamily="18" charset="0"/>
              </a:rPr>
              <a:t>Biết yêu lẽ phải và sự thật, biết ơn và quý trọng di sản văn hóa của dân tộc.</a:t>
            </a:r>
            <a:endParaRPr lang="en-US" altLang="en-US" sz="1800">
              <a:latin typeface="Times New Roman" panose="02020603050405020304" pitchFamily="18" charset="0"/>
              <a:ea typeface="Yu Mincho"/>
              <a:cs typeface="Times New Roman" panose="02020603050405020304" pitchFamily="18" charset="0"/>
            </a:endParaRPr>
          </a:p>
        </p:txBody>
      </p:sp>
      <p:sp>
        <p:nvSpPr>
          <p:cNvPr id="3" name="TextBox 2"/>
          <p:cNvSpPr txBox="1"/>
          <p:nvPr/>
        </p:nvSpPr>
        <p:spPr>
          <a:xfrm>
            <a:off x="357188" y="114300"/>
            <a:ext cx="8558212" cy="830263"/>
          </a:xfrm>
          <a:prstGeom prst="rect">
            <a:avLst/>
          </a:prstGeom>
          <a:noFill/>
        </p:spPr>
        <p:txBody>
          <a:bodyPr wrap="none">
            <a:spAutoFit/>
          </a:bodyPr>
          <a:lstStyle/>
          <a:p>
            <a:pPr eaLnBrk="1" fontAlgn="auto" hangingPunct="1">
              <a:spcBef>
                <a:spcPts val="0"/>
              </a:spcBef>
              <a:spcAft>
                <a:spcPts val="0"/>
              </a:spcAft>
              <a:defRPr/>
            </a:pPr>
            <a:r>
              <a:rPr lang="en-US" sz="4800" b="1" dirty="0">
                <a:ln w="0"/>
                <a:solidFill>
                  <a:srgbClr val="0070C0"/>
                </a:solidFill>
                <a:effectLst>
                  <a:outerShdw blurRad="38100" dist="25400" dir="5400000" algn="ctr" rotWithShape="0">
                    <a:srgbClr val="6E747A">
                      <a:alpha val="43000"/>
                    </a:srgbClr>
                  </a:outerShdw>
                </a:effectLst>
                <a:latin typeface="Times New Roman" pitchFamily="18" charset="0"/>
                <a:cs typeface="Times New Roman" pitchFamily="18" charset="0"/>
              </a:rPr>
              <a:t>MỤC TIÊU CHUNG BÀI HỌC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p:bldP spid="15"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57450" y="3505200"/>
            <a:ext cx="4572000" cy="923925"/>
          </a:xfrm>
          <a:prstGeom prst="rect">
            <a:avLst/>
          </a:prstGeom>
        </p:spPr>
        <p:txBody>
          <a:bodyPr>
            <a:spAutoFit/>
          </a:bodyPr>
          <a:lstStyle/>
          <a:p>
            <a:pPr>
              <a:defRPr/>
            </a:pPr>
            <a:r>
              <a:rPr lang="vi-VN" dirty="0">
                <a:solidFill>
                  <a:srgbClr val="000000"/>
                </a:solidFill>
                <a:latin typeface="Times New Roman" panose="02020603050405020304" pitchFamily="18" charset="0"/>
                <a:cs typeface="+mn-cs"/>
              </a:rPr>
              <a:t>									</a:t>
            </a:r>
          </a:p>
        </p:txBody>
      </p:sp>
      <p:sp>
        <p:nvSpPr>
          <p:cNvPr id="7" name="Rounded Rectangle 6"/>
          <p:cNvSpPr/>
          <p:nvPr/>
        </p:nvSpPr>
        <p:spPr>
          <a:xfrm>
            <a:off x="1098550" y="381000"/>
            <a:ext cx="234315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rgbClr val="3333FF"/>
                </a:solidFill>
              </a:rPr>
              <a:t>1. Băng Hồ di sự lục</a:t>
            </a:r>
          </a:p>
        </p:txBody>
      </p:sp>
      <p:sp>
        <p:nvSpPr>
          <p:cNvPr id="8" name="Rounded Rectangle 7"/>
          <p:cNvSpPr/>
          <p:nvPr/>
        </p:nvSpPr>
        <p:spPr>
          <a:xfrm>
            <a:off x="1085850" y="1524000"/>
            <a:ext cx="234315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rgbClr val="FF0000"/>
                </a:solidFill>
              </a:rPr>
              <a:t>2. Bình Ngô đại cáo</a:t>
            </a:r>
            <a:endParaRPr lang="en-US" sz="2400" b="1" dirty="0">
              <a:solidFill>
                <a:srgbClr val="FF0000"/>
              </a:solidFill>
            </a:endParaRPr>
          </a:p>
        </p:txBody>
      </p:sp>
      <p:sp>
        <p:nvSpPr>
          <p:cNvPr id="9" name="Rounded Rectangle 8"/>
          <p:cNvSpPr/>
          <p:nvPr/>
        </p:nvSpPr>
        <p:spPr>
          <a:xfrm>
            <a:off x="1085850" y="2757488"/>
            <a:ext cx="234315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9900"/>
                </a:solidFill>
              </a:rPr>
              <a:t>3.Cảnh </a:t>
            </a:r>
            <a:r>
              <a:rPr lang="en-US" sz="2400" b="1" dirty="0" err="1">
                <a:solidFill>
                  <a:srgbClr val="009900"/>
                </a:solidFill>
              </a:rPr>
              <a:t>ngày</a:t>
            </a:r>
            <a:r>
              <a:rPr lang="en-US" sz="2400" b="1" dirty="0">
                <a:solidFill>
                  <a:srgbClr val="009900"/>
                </a:solidFill>
              </a:rPr>
              <a:t> </a:t>
            </a:r>
            <a:r>
              <a:rPr lang="en-US" sz="2400" b="1" dirty="0" err="1">
                <a:solidFill>
                  <a:srgbClr val="009900"/>
                </a:solidFill>
              </a:rPr>
              <a:t>hè</a:t>
            </a:r>
            <a:endParaRPr lang="en-US" sz="2400" b="1" dirty="0">
              <a:solidFill>
                <a:srgbClr val="009900"/>
              </a:solidFill>
            </a:endParaRPr>
          </a:p>
        </p:txBody>
      </p:sp>
      <p:sp>
        <p:nvSpPr>
          <p:cNvPr id="10" name="Rounded Rectangle 9"/>
          <p:cNvSpPr/>
          <p:nvPr/>
        </p:nvSpPr>
        <p:spPr>
          <a:xfrm>
            <a:off x="1085850" y="3884613"/>
            <a:ext cx="234315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rgbClr val="FF33CC"/>
                </a:solidFill>
              </a:rPr>
              <a:t>4. Chí Linh sơn phú</a:t>
            </a:r>
            <a:endParaRPr lang="en-US" sz="2400" b="1" dirty="0">
              <a:solidFill>
                <a:srgbClr val="FF33CC"/>
              </a:solidFill>
            </a:endParaRPr>
          </a:p>
        </p:txBody>
      </p:sp>
      <p:sp>
        <p:nvSpPr>
          <p:cNvPr id="11" name="Rounded Rectangle 10"/>
          <p:cNvSpPr/>
          <p:nvPr/>
        </p:nvSpPr>
        <p:spPr>
          <a:xfrm>
            <a:off x="1085850" y="5105400"/>
            <a:ext cx="234315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7030A0"/>
                </a:solidFill>
              </a:rPr>
              <a:t>5. </a:t>
            </a:r>
            <a:r>
              <a:rPr lang="en-US" sz="2400" b="1" dirty="0" err="1">
                <a:solidFill>
                  <a:srgbClr val="7030A0"/>
                </a:solidFill>
              </a:rPr>
              <a:t>Quân</a:t>
            </a:r>
            <a:r>
              <a:rPr lang="en-US" sz="2400" b="1" dirty="0">
                <a:solidFill>
                  <a:srgbClr val="7030A0"/>
                </a:solidFill>
              </a:rPr>
              <a:t> </a:t>
            </a:r>
            <a:r>
              <a:rPr lang="en-US" sz="2400" b="1" dirty="0" err="1">
                <a:solidFill>
                  <a:srgbClr val="7030A0"/>
                </a:solidFill>
              </a:rPr>
              <a:t>trung</a:t>
            </a:r>
            <a:r>
              <a:rPr lang="en-US" sz="2400" b="1" dirty="0">
                <a:solidFill>
                  <a:srgbClr val="7030A0"/>
                </a:solidFill>
              </a:rPr>
              <a:t> </a:t>
            </a:r>
            <a:r>
              <a:rPr lang="en-US" sz="2400" b="1" dirty="0" err="1">
                <a:solidFill>
                  <a:srgbClr val="7030A0"/>
                </a:solidFill>
              </a:rPr>
              <a:t>từ</a:t>
            </a:r>
            <a:r>
              <a:rPr lang="en-US" sz="2400" b="1" dirty="0">
                <a:solidFill>
                  <a:srgbClr val="7030A0"/>
                </a:solidFill>
              </a:rPr>
              <a:t> </a:t>
            </a:r>
            <a:r>
              <a:rPr lang="en-US" sz="2400" b="1" dirty="0" err="1">
                <a:solidFill>
                  <a:srgbClr val="7030A0"/>
                </a:solidFill>
              </a:rPr>
              <a:t>mệnh</a:t>
            </a:r>
            <a:r>
              <a:rPr lang="en-US" sz="2400" b="1" dirty="0">
                <a:solidFill>
                  <a:srgbClr val="7030A0"/>
                </a:solidFill>
              </a:rPr>
              <a:t> </a:t>
            </a:r>
            <a:r>
              <a:rPr lang="en-US" sz="2400" b="1" dirty="0" err="1">
                <a:solidFill>
                  <a:srgbClr val="7030A0"/>
                </a:solidFill>
              </a:rPr>
              <a:t>tập</a:t>
            </a:r>
            <a:endParaRPr lang="en-US" sz="2400" b="1" dirty="0">
              <a:solidFill>
                <a:srgbClr val="7030A0"/>
              </a:solidFill>
            </a:endParaRPr>
          </a:p>
        </p:txBody>
      </p:sp>
      <p:sp>
        <p:nvSpPr>
          <p:cNvPr id="12" name="Rounded Rectangle 11"/>
          <p:cNvSpPr/>
          <p:nvPr/>
        </p:nvSpPr>
        <p:spPr>
          <a:xfrm>
            <a:off x="5399088" y="4292600"/>
            <a:ext cx="234315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00"/>
                </a:solidFill>
              </a:rPr>
              <a:t>d. </a:t>
            </a:r>
            <a:r>
              <a:rPr lang="en-US" sz="2400" b="1" dirty="0" err="1">
                <a:solidFill>
                  <a:srgbClr val="000000"/>
                </a:solidFill>
              </a:rPr>
              <a:t>Phú</a:t>
            </a:r>
            <a:endParaRPr lang="en-US" sz="2400" b="1" dirty="0">
              <a:solidFill>
                <a:srgbClr val="000000"/>
              </a:solidFill>
            </a:endParaRPr>
          </a:p>
        </p:txBody>
      </p:sp>
      <p:sp>
        <p:nvSpPr>
          <p:cNvPr id="13" name="Rounded Rectangle 12"/>
          <p:cNvSpPr/>
          <p:nvPr/>
        </p:nvSpPr>
        <p:spPr>
          <a:xfrm>
            <a:off x="5399088" y="3136900"/>
            <a:ext cx="234315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rgbClr val="000000"/>
                </a:solidFill>
              </a:rPr>
              <a:t>c. Tản văn</a:t>
            </a:r>
          </a:p>
        </p:txBody>
      </p:sp>
      <p:sp>
        <p:nvSpPr>
          <p:cNvPr id="14" name="Rounded Rectangle 13"/>
          <p:cNvSpPr/>
          <p:nvPr/>
        </p:nvSpPr>
        <p:spPr>
          <a:xfrm>
            <a:off x="5381625" y="2071688"/>
            <a:ext cx="234315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rgbClr val="000000"/>
                </a:solidFill>
              </a:rPr>
              <a:t>b. Văn chính luận</a:t>
            </a:r>
          </a:p>
        </p:txBody>
      </p:sp>
      <p:sp>
        <p:nvSpPr>
          <p:cNvPr id="15" name="Rounded Rectangle 14"/>
          <p:cNvSpPr/>
          <p:nvPr/>
        </p:nvSpPr>
        <p:spPr>
          <a:xfrm>
            <a:off x="5372100" y="723900"/>
            <a:ext cx="234315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rgbClr val="000000"/>
                </a:solidFill>
              </a:rPr>
              <a:t>a. Thơ</a:t>
            </a:r>
          </a:p>
        </p:txBody>
      </p:sp>
      <p:cxnSp>
        <p:nvCxnSpPr>
          <p:cNvPr id="17" name="Straight Arrow Connector 16"/>
          <p:cNvCxnSpPr>
            <a:stCxn id="7" idx="3"/>
            <a:endCxn id="13" idx="1"/>
          </p:cNvCxnSpPr>
          <p:nvPr/>
        </p:nvCxnSpPr>
        <p:spPr>
          <a:xfrm>
            <a:off x="3441700" y="723900"/>
            <a:ext cx="1957388" cy="27559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14" idx="1"/>
          </p:cNvCxnSpPr>
          <p:nvPr/>
        </p:nvCxnSpPr>
        <p:spPr>
          <a:xfrm>
            <a:off x="3429000" y="1866900"/>
            <a:ext cx="1952625" cy="547688"/>
          </a:xfrm>
          <a:prstGeom prst="straightConnector1">
            <a:avLst/>
          </a:prstGeom>
          <a:ln>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5" idx="1"/>
          </p:cNvCxnSpPr>
          <p:nvPr/>
        </p:nvCxnSpPr>
        <p:spPr>
          <a:xfrm flipV="1">
            <a:off x="3429000" y="1066800"/>
            <a:ext cx="1943100" cy="2033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a:endCxn id="12" idx="1"/>
          </p:cNvCxnSpPr>
          <p:nvPr/>
        </p:nvCxnSpPr>
        <p:spPr>
          <a:xfrm>
            <a:off x="3429000" y="4227513"/>
            <a:ext cx="1970088" cy="407987"/>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3"/>
            <a:endCxn id="14" idx="1"/>
          </p:cNvCxnSpPr>
          <p:nvPr/>
        </p:nvCxnSpPr>
        <p:spPr>
          <a:xfrm flipV="1">
            <a:off x="3429000" y="2414588"/>
            <a:ext cx="1952625" cy="30337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000"/>
                                        <p:tgtEl>
                                          <p:spTgt spid="1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down)">
                                      <p:cBhvr>
                                        <p:cTn id="71" dur="500"/>
                                        <p:tgtEl>
                                          <p:spTgt spid="2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2"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1000"/>
                                        <p:tgtEl>
                                          <p:spTgt spid="24"/>
                                        </p:tgtEl>
                                      </p:cBhvr>
                                    </p:animEffect>
                                    <p:anim calcmode="lin" valueType="num">
                                      <p:cBhvr>
                                        <p:cTn id="77" dur="1000" fill="hold"/>
                                        <p:tgtEl>
                                          <p:spTgt spid="24"/>
                                        </p:tgtEl>
                                        <p:attrNameLst>
                                          <p:attrName>ppt_x</p:attrName>
                                        </p:attrNameLst>
                                      </p:cBhvr>
                                      <p:tavLst>
                                        <p:tav tm="0">
                                          <p:val>
                                            <p:strVal val="#ppt_x"/>
                                          </p:val>
                                        </p:tav>
                                        <p:tav tm="100000">
                                          <p:val>
                                            <p:strVal val="#ppt_x"/>
                                          </p:val>
                                        </p:tav>
                                      </p:tavLst>
                                    </p:anim>
                                    <p:anim calcmode="lin" valueType="num">
                                      <p:cBhvr>
                                        <p:cTn id="7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entr" presetSubtype="0"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4"/>
          <p:cNvSpPr>
            <a:spLocks noChangeArrowheads="1"/>
          </p:cNvSpPr>
          <p:nvPr/>
        </p:nvSpPr>
        <p:spPr bwMode="auto">
          <a:xfrm>
            <a:off x="2916238" y="209550"/>
            <a:ext cx="2979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solidFill>
                  <a:srgbClr val="005426"/>
                </a:solidFill>
                <a:cs typeface="Calibri" panose="020F0502020204030204" pitchFamily="34" charset="0"/>
              </a:rPr>
              <a:t>Công cụ rubic</a:t>
            </a:r>
            <a:endParaRPr lang="en-US" altLang="en-US" sz="3600">
              <a:solidFill>
                <a:srgbClr val="005426"/>
              </a:solidFill>
            </a:endParaRPr>
          </a:p>
        </p:txBody>
      </p:sp>
      <p:graphicFrame>
        <p:nvGraphicFramePr>
          <p:cNvPr id="6" name="Table 5"/>
          <p:cNvGraphicFramePr>
            <a:graphicFrameLocks noGrp="1"/>
          </p:cNvGraphicFramePr>
          <p:nvPr/>
        </p:nvGraphicFramePr>
        <p:xfrm>
          <a:off x="400050" y="1066800"/>
          <a:ext cx="8401050" cy="5257800"/>
        </p:xfrm>
        <a:graphic>
          <a:graphicData uri="http://schemas.openxmlformats.org/drawingml/2006/table">
            <a:tbl>
              <a:tblPr firstRow="1" firstCol="1" bandRow="1"/>
              <a:tblGrid>
                <a:gridCol w="1885444">
                  <a:extLst>
                    <a:ext uri="{9D8B030D-6E8A-4147-A177-3AD203B41FA5}">
                      <a16:colId xmlns:a16="http://schemas.microsoft.com/office/drawing/2014/main" val="20000"/>
                    </a:ext>
                  </a:extLst>
                </a:gridCol>
                <a:gridCol w="1885444">
                  <a:extLst>
                    <a:ext uri="{9D8B030D-6E8A-4147-A177-3AD203B41FA5}">
                      <a16:colId xmlns:a16="http://schemas.microsoft.com/office/drawing/2014/main" val="20001"/>
                    </a:ext>
                  </a:extLst>
                </a:gridCol>
                <a:gridCol w="1543388">
                  <a:extLst>
                    <a:ext uri="{9D8B030D-6E8A-4147-A177-3AD203B41FA5}">
                      <a16:colId xmlns:a16="http://schemas.microsoft.com/office/drawing/2014/main" val="20002"/>
                    </a:ext>
                  </a:extLst>
                </a:gridCol>
                <a:gridCol w="1543388">
                  <a:extLst>
                    <a:ext uri="{9D8B030D-6E8A-4147-A177-3AD203B41FA5}">
                      <a16:colId xmlns:a16="http://schemas.microsoft.com/office/drawing/2014/main" val="20003"/>
                    </a:ext>
                  </a:extLst>
                </a:gridCol>
                <a:gridCol w="1543388">
                  <a:extLst>
                    <a:ext uri="{9D8B030D-6E8A-4147-A177-3AD203B41FA5}">
                      <a16:colId xmlns:a16="http://schemas.microsoft.com/office/drawing/2014/main" val="20004"/>
                    </a:ext>
                  </a:extLst>
                </a:gridCol>
              </a:tblGrid>
              <a:tr h="657225">
                <a:tc rowSpan="2">
                  <a:txBody>
                    <a:bodyPr/>
                    <a:lstStyle/>
                    <a:p>
                      <a:pPr algn="ctr">
                        <a:spcAft>
                          <a:spcPts val="0"/>
                        </a:spcAft>
                        <a:tabLst>
                          <a:tab pos="1490345" algn="r"/>
                        </a:tabLst>
                      </a:pPr>
                      <a:r>
                        <a:rPr lang="vi-VN" sz="2800" b="1" dirty="0">
                          <a:effectLst/>
                          <a:latin typeface="Times New Roman"/>
                          <a:cs typeface="Times New Roman"/>
                        </a:rPr>
                        <a:t>Nội dung yêu cầu</a:t>
                      </a:r>
                      <a:endParaRPr lang="en-US" sz="2800" dirty="0">
                        <a:effectLst/>
                        <a:latin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457200" algn="ctr">
                        <a:spcAft>
                          <a:spcPts val="0"/>
                        </a:spcAft>
                      </a:pPr>
                      <a:r>
                        <a:rPr lang="vi-VN" sz="2800" b="1" dirty="0">
                          <a:effectLst/>
                          <a:latin typeface="Times New Roman"/>
                          <a:cs typeface="Times New Roman"/>
                        </a:rPr>
                        <a:t>Mức đánh giá</a:t>
                      </a:r>
                      <a:endParaRPr lang="en-US" sz="2800" dirty="0">
                        <a:effectLst/>
                        <a:latin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57225">
                <a:tc vMerge="1">
                  <a:txBody>
                    <a:bodyPr/>
                    <a:lstStyle/>
                    <a:p>
                      <a:endParaRPr lang="en-US"/>
                    </a:p>
                  </a:txBody>
                  <a:tcPr/>
                </a:tc>
                <a:tc>
                  <a:txBody>
                    <a:bodyPr/>
                    <a:lstStyle/>
                    <a:p>
                      <a:pPr marL="457200" algn="just">
                        <a:spcAft>
                          <a:spcPts val="0"/>
                        </a:spcAft>
                        <a:tabLst>
                          <a:tab pos="744855" algn="ctr"/>
                        </a:tabLst>
                      </a:pPr>
                      <a:r>
                        <a:rPr lang="vi-VN" sz="2800" b="1" dirty="0">
                          <a:effectLst/>
                          <a:latin typeface="Times New Roman"/>
                          <a:cs typeface="Times New Roman"/>
                        </a:rPr>
                        <a:t>	1</a:t>
                      </a:r>
                      <a:endParaRPr lang="en-US" sz="2800" dirty="0">
                        <a:effectLst/>
                        <a:latin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vi-VN" sz="2800" b="1" dirty="0">
                          <a:effectLst/>
                          <a:latin typeface="Times New Roman"/>
                          <a:cs typeface="Times New Roman"/>
                        </a:rPr>
                        <a:t>2</a:t>
                      </a:r>
                      <a:endParaRPr lang="en-US" sz="2800" dirty="0">
                        <a:effectLst/>
                        <a:latin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vi-VN" sz="2800" b="1">
                          <a:effectLst/>
                          <a:latin typeface="Times New Roman"/>
                          <a:cs typeface="Times New Roman"/>
                        </a:rPr>
                        <a:t>3</a:t>
                      </a:r>
                      <a:endParaRPr lang="en-US" sz="2800">
                        <a:effectLst/>
                        <a:latin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vi-VN" sz="2800" b="1">
                          <a:effectLst/>
                          <a:latin typeface="Times New Roman"/>
                          <a:cs typeface="Times New Roman"/>
                        </a:rPr>
                        <a:t>4</a:t>
                      </a:r>
                      <a:endParaRPr lang="en-US" sz="2800">
                        <a:effectLst/>
                        <a:latin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43350">
                <a:tc>
                  <a:txBody>
                    <a:bodyPr/>
                    <a:lstStyle/>
                    <a:p>
                      <a:pPr algn="ctr">
                        <a:spcAft>
                          <a:spcPts val="0"/>
                        </a:spcAft>
                      </a:pPr>
                      <a:r>
                        <a:rPr lang="vi-VN" sz="2800" b="1">
                          <a:effectLst/>
                          <a:latin typeface="Times New Roman"/>
                          <a:cs typeface="Times New Roman"/>
                        </a:rPr>
                        <a:t>Phần thông tin</a:t>
                      </a:r>
                      <a:endParaRPr lang="en-US" sz="2800">
                        <a:effectLst/>
                        <a:latin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vi-VN" sz="2800" b="1">
                          <a:effectLst/>
                          <a:latin typeface="Times New Roman"/>
                          <a:cs typeface="Times New Roman"/>
                        </a:rPr>
                        <a:t>HS nêu được các ý sau:</a:t>
                      </a:r>
                      <a:endParaRPr lang="en-US" sz="2800">
                        <a:effectLst/>
                        <a:latin typeface="Calibri"/>
                        <a:cs typeface="Times New Roman"/>
                      </a:endParaRPr>
                    </a:p>
                    <a:p>
                      <a:pPr algn="l">
                        <a:spcAft>
                          <a:spcPts val="0"/>
                        </a:spcAft>
                      </a:pPr>
                      <a:r>
                        <a:rPr lang="vi-VN" sz="2800">
                          <a:effectLst/>
                          <a:latin typeface="Times New Roman"/>
                          <a:cs typeface="Times New Roman"/>
                        </a:rPr>
                        <a:t>+lắp ghép đúng tên 1 tác phẩm- thể loại.</a:t>
                      </a:r>
                      <a:endParaRPr lang="en-US" sz="2800">
                        <a:effectLst/>
                        <a:latin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l">
                        <a:spcAft>
                          <a:spcPts val="0"/>
                        </a:spcAft>
                      </a:pPr>
                      <a:r>
                        <a:rPr lang="vi-VN" sz="2800" b="1" dirty="0">
                          <a:effectLst/>
                          <a:latin typeface="Times New Roman"/>
                          <a:cs typeface="Times New Roman"/>
                        </a:rPr>
                        <a:t>HS nêu được các ý sau:</a:t>
                      </a:r>
                      <a:endParaRPr lang="en-US" sz="2800" dirty="0">
                        <a:effectLst/>
                        <a:latin typeface="Calibri"/>
                        <a:cs typeface="Times New Roman"/>
                      </a:endParaRPr>
                    </a:p>
                    <a:p>
                      <a:pPr marL="1270" algn="l">
                        <a:spcAft>
                          <a:spcPts val="0"/>
                        </a:spcAft>
                      </a:pPr>
                      <a:r>
                        <a:rPr lang="vi-VN" sz="2800" dirty="0">
                          <a:effectLst/>
                          <a:latin typeface="Times New Roman"/>
                          <a:cs typeface="Times New Roman"/>
                        </a:rPr>
                        <a:t>+lắp ghép đúng tên 2 tác phẩm- thể loại.</a:t>
                      </a:r>
                      <a:endParaRPr lang="en-US" sz="2800" dirty="0">
                        <a:effectLst/>
                        <a:latin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algn="l">
                        <a:spcAft>
                          <a:spcPts val="0"/>
                        </a:spcAft>
                      </a:pPr>
                      <a:r>
                        <a:rPr lang="vi-VN" sz="2800" b="1" dirty="0">
                          <a:effectLst/>
                          <a:latin typeface="Times New Roman"/>
                          <a:cs typeface="Times New Roman"/>
                        </a:rPr>
                        <a:t>HS nêu được các ý sau:</a:t>
                      </a:r>
                      <a:endParaRPr lang="en-US" sz="2800" dirty="0">
                        <a:effectLst/>
                        <a:latin typeface="Calibri"/>
                        <a:cs typeface="Times New Roman"/>
                      </a:endParaRPr>
                    </a:p>
                    <a:p>
                      <a:pPr marL="75565" algn="l">
                        <a:spcAft>
                          <a:spcPts val="0"/>
                        </a:spcAft>
                      </a:pPr>
                      <a:r>
                        <a:rPr lang="vi-VN" sz="2800" dirty="0">
                          <a:effectLst/>
                          <a:latin typeface="Times New Roman"/>
                          <a:cs typeface="Times New Roman"/>
                        </a:rPr>
                        <a:t>+lắp ghép đúng tên 3 tác phẩm- thể loại.</a:t>
                      </a:r>
                      <a:endParaRPr lang="en-US" sz="2800" dirty="0">
                        <a:effectLst/>
                        <a:latin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gn="l">
                        <a:spcAft>
                          <a:spcPts val="0"/>
                        </a:spcAft>
                      </a:pPr>
                      <a:r>
                        <a:rPr lang="vi-VN" sz="2800" b="1" dirty="0">
                          <a:effectLst/>
                          <a:latin typeface="Times New Roman"/>
                          <a:cs typeface="Times New Roman"/>
                        </a:rPr>
                        <a:t>HS nêu được các ý sau:</a:t>
                      </a:r>
                      <a:endParaRPr lang="en-US" sz="2800" dirty="0">
                        <a:effectLst/>
                        <a:latin typeface="Calibri"/>
                        <a:cs typeface="Times New Roman"/>
                      </a:endParaRPr>
                    </a:p>
                    <a:p>
                      <a:pPr marL="59690" algn="l">
                        <a:spcAft>
                          <a:spcPts val="0"/>
                        </a:spcAft>
                      </a:pPr>
                      <a:r>
                        <a:rPr lang="vi-VN" sz="2800" dirty="0">
                          <a:effectLst/>
                          <a:latin typeface="Times New Roman"/>
                          <a:cs typeface="Times New Roman"/>
                        </a:rPr>
                        <a:t>+lắp ghép đúng tên 4-5 tác phẩm- thể loại.</a:t>
                      </a:r>
                      <a:endParaRPr lang="en-US" sz="2800" dirty="0">
                        <a:effectLst/>
                        <a:latin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TextBox 22"/>
          <p:cNvSpPr txBox="1">
            <a:spLocks noChangeArrowheads="1"/>
          </p:cNvSpPr>
          <p:nvPr/>
        </p:nvSpPr>
        <p:spPr bwMode="auto">
          <a:xfrm>
            <a:off x="1547813" y="2133600"/>
            <a:ext cx="6264275" cy="2122488"/>
          </a:xfrm>
          <a:prstGeom prst="rect">
            <a:avLst/>
          </a:prstGeom>
          <a:no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buChar char="•"/>
              <a:defRPr>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等线" panose="02010600030101010101" pitchFamily="2"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panose="02010600030101010101" pitchFamily="2"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panose="02010600030101010101" pitchFamily="2"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panose="02010600030101010101" pitchFamily="2"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en-US" altLang="en-US" sz="6600" b="1">
                <a:solidFill>
                  <a:schemeClr val="accent2">
                    <a:lumMod val="75000"/>
                  </a:schemeClr>
                </a:solidFill>
                <a:latin typeface="Times New Roman" panose="02020603050405020304" pitchFamily="18" charset="0"/>
                <a:ea typeface="#9Slide03 Arima Madurai Bold"/>
                <a:cs typeface="Times New Roman" panose="02020603050405020304" pitchFamily="18" charset="0"/>
                <a:sym typeface="Arial" panose="020B0604020202020204" pitchFamily="34" charset="0"/>
              </a:rPr>
              <a:t>HÌNH THÀNH KIẾN THỨC</a:t>
            </a:r>
          </a:p>
        </p:txBody>
      </p:sp>
    </p:spTree>
  </p:cSld>
  <p:clrMapOvr>
    <a:masterClrMapping/>
  </p:clrMapOvr>
  <p:transition spd="slow">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a:xfrm>
            <a:off x="742950" y="273050"/>
            <a:ext cx="7943850" cy="717550"/>
          </a:xfrm>
        </p:spPr>
        <p:txBody>
          <a:bodyPr/>
          <a:lstStyle/>
          <a:p>
            <a:r>
              <a:rPr lang="en-US" altLang="vi-VN" sz="2800" smtClean="0">
                <a:solidFill>
                  <a:srgbClr val="FF0000"/>
                </a:solidFill>
              </a:rPr>
              <a:t>I. THỂ THỨC NGHỊ LUẬN CỦA BÀI CÁO</a:t>
            </a:r>
            <a:endParaRPr lang="vi-VN" altLang="vi-VN" sz="2800" smtClean="0">
              <a:solidFill>
                <a:srgbClr val="FF0000"/>
              </a:solidFill>
            </a:endParaRPr>
          </a:p>
        </p:txBody>
      </p:sp>
      <p:pic>
        <p:nvPicPr>
          <p:cNvPr id="30105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4081463"/>
            <a:ext cx="31464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nvGraphicFramePr>
        <p:xfrm>
          <a:off x="4972050" y="2230438"/>
          <a:ext cx="3979863" cy="3136900"/>
        </p:xfrm>
        <a:graphic>
          <a:graphicData uri="http://schemas.openxmlformats.org/drawingml/2006/table">
            <a:tbl>
              <a:tblPr firstRow="1" firstCol="1" bandRow="1"/>
              <a:tblGrid>
                <a:gridCol w="1326046">
                  <a:extLst>
                    <a:ext uri="{9D8B030D-6E8A-4147-A177-3AD203B41FA5}">
                      <a16:colId xmlns:a16="http://schemas.microsoft.com/office/drawing/2014/main" val="20000"/>
                    </a:ext>
                  </a:extLst>
                </a:gridCol>
                <a:gridCol w="1326908">
                  <a:extLst>
                    <a:ext uri="{9D8B030D-6E8A-4147-A177-3AD203B41FA5}">
                      <a16:colId xmlns:a16="http://schemas.microsoft.com/office/drawing/2014/main" val="20001"/>
                    </a:ext>
                  </a:extLst>
                </a:gridCol>
                <a:gridCol w="1326908">
                  <a:extLst>
                    <a:ext uri="{9D8B030D-6E8A-4147-A177-3AD203B41FA5}">
                      <a16:colId xmlns:a16="http://schemas.microsoft.com/office/drawing/2014/main" val="20002"/>
                    </a:ext>
                  </a:extLst>
                </a:gridCol>
              </a:tblGrid>
              <a:tr h="779099">
                <a:tc>
                  <a:txBody>
                    <a:bodyPr/>
                    <a:lstStyle/>
                    <a:p>
                      <a:pPr algn="ctr">
                        <a:lnSpc>
                          <a:spcPct val="107000"/>
                        </a:lnSpc>
                        <a:spcAft>
                          <a:spcPts val="0"/>
                        </a:spcAft>
                      </a:pPr>
                      <a:r>
                        <a:rPr lang="vi-VN" sz="2400" b="1" dirty="0">
                          <a:solidFill>
                            <a:srgbClr val="3333FF"/>
                          </a:solidFill>
                          <a:effectLst/>
                          <a:latin typeface="Times New Roman"/>
                          <a:ea typeface="Calibri"/>
                          <a:cs typeface="Times New Roman"/>
                        </a:rPr>
                        <a:t>Hoàn cảnh</a:t>
                      </a:r>
                      <a:endParaRPr lang="en-US" sz="2400" b="1" dirty="0">
                        <a:solidFill>
                          <a:srgbClr val="3333FF"/>
                        </a:solidFill>
                        <a:effectLst/>
                        <a:latin typeface="Calibri"/>
                        <a:ea typeface="Calibri"/>
                        <a:cs typeface="Times New Roman"/>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400" b="1" dirty="0">
                          <a:solidFill>
                            <a:srgbClr val="3333FF"/>
                          </a:solidFill>
                          <a:effectLst/>
                          <a:latin typeface="Times New Roman"/>
                          <a:ea typeface="Calibri"/>
                          <a:cs typeface="Times New Roman"/>
                        </a:rPr>
                        <a:t>Mục đích</a:t>
                      </a:r>
                      <a:endParaRPr lang="en-US" sz="2400" b="1" dirty="0">
                        <a:solidFill>
                          <a:srgbClr val="3333FF"/>
                        </a:solidFill>
                        <a:effectLst/>
                        <a:latin typeface="Calibri"/>
                        <a:ea typeface="Calibri"/>
                        <a:cs typeface="Times New Roman"/>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400" b="1" dirty="0">
                          <a:solidFill>
                            <a:srgbClr val="3333FF"/>
                          </a:solidFill>
                          <a:effectLst/>
                          <a:latin typeface="Times New Roman"/>
                          <a:ea typeface="Calibri"/>
                          <a:cs typeface="Times New Roman"/>
                        </a:rPr>
                        <a:t>Dấu hiệu</a:t>
                      </a:r>
                      <a:endParaRPr lang="en-US" sz="2400" b="1" dirty="0">
                        <a:solidFill>
                          <a:srgbClr val="3333FF"/>
                        </a:solidFill>
                        <a:effectLst/>
                        <a:latin typeface="Calibri"/>
                        <a:ea typeface="Calibri"/>
                        <a:cs typeface="Times New Roman"/>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57801">
                <a:tc>
                  <a:txBody>
                    <a:bodyPr/>
                    <a:lstStyle/>
                    <a:p>
                      <a:pPr algn="just">
                        <a:lnSpc>
                          <a:spcPct val="107000"/>
                        </a:lnSpc>
                        <a:spcAft>
                          <a:spcPts val="0"/>
                        </a:spcAft>
                      </a:pPr>
                      <a:r>
                        <a:rPr lang="vi-VN" sz="1300">
                          <a:effectLst/>
                          <a:latin typeface="Times New Roman"/>
                          <a:ea typeface="Calibri"/>
                          <a:cs typeface="Times New Roman"/>
                        </a:rPr>
                        <a:t> </a:t>
                      </a:r>
                      <a:endParaRPr lang="en-US" sz="1100">
                        <a:effectLst/>
                        <a:latin typeface="Calibri"/>
                        <a:ea typeface="Calibri"/>
                        <a:cs typeface="Times New Roman"/>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1300" dirty="0">
                          <a:effectLst/>
                          <a:latin typeface="Times New Roman"/>
                          <a:ea typeface="Calibri"/>
                          <a:cs typeface="Times New Roman"/>
                        </a:rPr>
                        <a:t> </a:t>
                      </a:r>
                      <a:endParaRPr lang="en-US" sz="1100" dirty="0">
                        <a:effectLst/>
                        <a:latin typeface="Calibri"/>
                        <a:ea typeface="Calibri"/>
                        <a:cs typeface="Times New Roman"/>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1300" dirty="0">
                          <a:effectLst/>
                          <a:latin typeface="Times New Roman"/>
                          <a:ea typeface="Calibri"/>
                          <a:cs typeface="Times New Roman"/>
                        </a:rPr>
                        <a:t> </a:t>
                      </a:r>
                      <a:endParaRPr lang="en-US" sz="1100" dirty="0">
                        <a:effectLst/>
                        <a:latin typeface="Calibri"/>
                        <a:ea typeface="Calibri"/>
                        <a:cs typeface="Times New Roman"/>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Rectangle 3"/>
          <p:cNvSpPr>
            <a:spLocks noChangeArrowheads="1"/>
          </p:cNvSpPr>
          <p:nvPr/>
        </p:nvSpPr>
        <p:spPr bwMode="auto">
          <a:xfrm>
            <a:off x="523875" y="1055688"/>
            <a:ext cx="4157663"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a:solidFill>
                  <a:srgbClr val="005426"/>
                </a:solidFill>
                <a:ea typeface="Calibri" panose="020F0502020204030204" pitchFamily="34" charset="0"/>
                <a:cs typeface="Times New Roman" panose="02020603050405020304" pitchFamily="18" charset="0"/>
              </a:rPr>
              <a:t>THẢO LUẬN NHÓM</a:t>
            </a:r>
          </a:p>
          <a:p>
            <a:pPr algn="just" eaLnBrk="1" hangingPunct="1">
              <a:spcBef>
                <a:spcPct val="0"/>
              </a:spcBef>
              <a:buFontTx/>
              <a:buNone/>
            </a:pPr>
            <a:r>
              <a:rPr lang="vi-VN" altLang="en-US" sz="2400">
                <a:solidFill>
                  <a:srgbClr val="000000"/>
                </a:solidFill>
                <a:ea typeface="Calibri" panose="020F0502020204030204" pitchFamily="34" charset="0"/>
                <a:cs typeface="Times New Roman" panose="02020603050405020304" pitchFamily="18" charset="0"/>
              </a:rPr>
              <a:t>HS sử dụng phiếu học tập trả lời câu hỏi: </a:t>
            </a:r>
            <a:endParaRPr lang="en-US" altLang="en-US" sz="2400">
              <a:solidFill>
                <a:srgbClr val="000000"/>
              </a:solidFill>
              <a:ea typeface="Calibri" panose="020F0502020204030204" pitchFamily="34" charset="0"/>
              <a:cs typeface="Times New Roman" panose="02020603050405020304" pitchFamily="18" charset="0"/>
            </a:endParaRPr>
          </a:p>
          <a:p>
            <a:pPr algn="just" eaLnBrk="1" hangingPunct="1">
              <a:spcBef>
                <a:spcPct val="0"/>
              </a:spcBef>
              <a:buFontTx/>
              <a:buNone/>
            </a:pPr>
            <a:r>
              <a:rPr lang="vi-VN" altLang="en-US" sz="2400">
                <a:solidFill>
                  <a:srgbClr val="000000"/>
                </a:solidFill>
                <a:ea typeface="Calibri" panose="020F0502020204030204" pitchFamily="34" charset="0"/>
                <a:cs typeface="Times New Roman" panose="02020603050405020304" pitchFamily="18" charset="0"/>
                <a:sym typeface="Wingdings" panose="05000000000000000000" pitchFamily="2" charset="2"/>
              </a:rPr>
              <a:t></a:t>
            </a:r>
            <a:r>
              <a:rPr lang="vi-VN" altLang="en-US" sz="2400">
                <a:solidFill>
                  <a:srgbClr val="000000"/>
                </a:solidFill>
                <a:ea typeface="Calibri" panose="020F0502020204030204" pitchFamily="34" charset="0"/>
                <a:cs typeface="Times New Roman" panose="02020603050405020304" pitchFamily="18" charset="0"/>
              </a:rPr>
              <a:t>Xác định hoàn cảnh ra đời, mục đích viết của bài cáo. </a:t>
            </a:r>
            <a:endParaRPr lang="en-US" altLang="en-US" sz="2400">
              <a:solidFill>
                <a:srgbClr val="000000"/>
              </a:solidFill>
              <a:ea typeface="Calibri" panose="020F0502020204030204" pitchFamily="34" charset="0"/>
              <a:cs typeface="Times New Roman" panose="02020603050405020304" pitchFamily="18" charset="0"/>
            </a:endParaRPr>
          </a:p>
          <a:p>
            <a:pPr algn="just" eaLnBrk="1" hangingPunct="1">
              <a:spcBef>
                <a:spcPct val="0"/>
              </a:spcBef>
              <a:buFontTx/>
              <a:buNone/>
            </a:pPr>
            <a:r>
              <a:rPr lang="vi-VN" altLang="en-US" sz="2400">
                <a:solidFill>
                  <a:srgbClr val="000000"/>
                </a:solidFill>
                <a:ea typeface="Calibri" panose="020F0502020204030204" pitchFamily="34" charset="0"/>
                <a:cs typeface="Times New Roman" panose="02020603050405020304" pitchFamily="18" charset="0"/>
                <a:sym typeface="Wingdings" panose="05000000000000000000" pitchFamily="2" charset="2"/>
              </a:rPr>
              <a:t></a:t>
            </a:r>
            <a:r>
              <a:rPr lang="vi-VN" altLang="en-US" sz="2400">
                <a:solidFill>
                  <a:srgbClr val="000000"/>
                </a:solidFill>
                <a:ea typeface="Calibri" panose="020F0502020204030204" pitchFamily="34" charset="0"/>
                <a:cs typeface="Times New Roman" panose="02020603050405020304" pitchFamily="18" charset="0"/>
              </a:rPr>
              <a:t>Những dấu hiệu nào giúp bạn nhận biết Bình Ngô đại cáo</a:t>
            </a:r>
            <a:r>
              <a:rPr lang="en-US" altLang="en-US" sz="2400">
                <a:solidFill>
                  <a:srgbClr val="000000"/>
                </a:solidFill>
                <a:ea typeface="Calibri" panose="020F0502020204030204" pitchFamily="34" charset="0"/>
                <a:cs typeface="Times New Roman" panose="02020603050405020304" pitchFamily="18" charset="0"/>
              </a:rPr>
              <a:t> </a:t>
            </a:r>
            <a:r>
              <a:rPr lang="vi-VN" altLang="en-US" sz="2400">
                <a:solidFill>
                  <a:srgbClr val="000000"/>
                </a:solidFill>
                <a:ea typeface="Calibri" panose="020F0502020204030204" pitchFamily="34" charset="0"/>
                <a:cs typeface="Times New Roman" panose="02020603050405020304" pitchFamily="18" charset="0"/>
              </a:rPr>
              <a:t>là một văn bản nghị luận?</a:t>
            </a:r>
            <a:endParaRPr lang="vi-VN" altLang="en-US" sz="2400">
              <a:solidFill>
                <a:srgbClr val="000000"/>
              </a:solidFill>
              <a:latin typeface="Arial" panose="020B0604020202020204" pitchFamily="34" charset="0"/>
              <a:ea typeface="Calibri" panose="020F0502020204030204" pitchFamily="34" charset="0"/>
            </a:endParaRPr>
          </a:p>
        </p:txBody>
      </p:sp>
      <p:sp>
        <p:nvSpPr>
          <p:cNvPr id="11" name="Rounded Rectangle 10"/>
          <p:cNvSpPr/>
          <p:nvPr/>
        </p:nvSpPr>
        <p:spPr>
          <a:xfrm>
            <a:off x="5143500" y="1104900"/>
            <a:ext cx="3429000" cy="762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FF0000"/>
                </a:solidFill>
                <a:cs typeface="Times New Roman" pitchFamily="18" charset="0"/>
              </a:rPr>
              <a:t>PHIẾU HỌC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anim calcmode="lin" valueType="num">
                                      <p:cBhvr>
                                        <p:cTn id="3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itle 1"/>
          <p:cNvSpPr>
            <a:spLocks noGrp="1"/>
          </p:cNvSpPr>
          <p:nvPr>
            <p:ph type="title"/>
          </p:nvPr>
        </p:nvSpPr>
        <p:spPr/>
        <p:txBody>
          <a:bodyPr/>
          <a:lstStyle/>
          <a:p>
            <a:pPr eaLnBrk="1" hangingPunct="1"/>
            <a:endParaRPr lang="en-US" altLang="en-US" smtClean="0"/>
          </a:p>
        </p:txBody>
      </p:sp>
      <p:sp>
        <p:nvSpPr>
          <p:cNvPr id="302083" name="Content Placeholder 2"/>
          <p:cNvSpPr>
            <a:spLocks noGrp="1"/>
          </p:cNvSpPr>
          <p:nvPr>
            <p:ph idx="1"/>
          </p:nvPr>
        </p:nvSpPr>
        <p:spPr/>
        <p:txBody>
          <a:bodyPr/>
          <a:lstStyle/>
          <a:p>
            <a:pPr eaLnBrk="1" hangingPunct="1"/>
            <a:endParaRPr lang="en-US" altLang="en-US" smtClean="0"/>
          </a:p>
        </p:txBody>
      </p:sp>
      <p:pic>
        <p:nvPicPr>
          <p:cNvPr id="302084" name="Picture 2" descr="C:\Users\Dell\Videos\images (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6988" y="963613"/>
          <a:ext cx="9144000" cy="5699125"/>
        </p:xfrm>
        <a:graphic>
          <a:graphicData uri="http://schemas.openxmlformats.org/drawingml/2006/table">
            <a:tbl>
              <a:tblPr firstRow="1" firstCol="1" bandRow="1"/>
              <a:tblGrid>
                <a:gridCol w="1007406">
                  <a:extLst>
                    <a:ext uri="{9D8B030D-6E8A-4147-A177-3AD203B41FA5}">
                      <a16:colId xmlns:a16="http://schemas.microsoft.com/office/drawing/2014/main" val="20000"/>
                    </a:ext>
                  </a:extLst>
                </a:gridCol>
                <a:gridCol w="2599951">
                  <a:extLst>
                    <a:ext uri="{9D8B030D-6E8A-4147-A177-3AD203B41FA5}">
                      <a16:colId xmlns:a16="http://schemas.microsoft.com/office/drawing/2014/main" val="20001"/>
                    </a:ext>
                  </a:extLst>
                </a:gridCol>
                <a:gridCol w="2539768">
                  <a:extLst>
                    <a:ext uri="{9D8B030D-6E8A-4147-A177-3AD203B41FA5}">
                      <a16:colId xmlns:a16="http://schemas.microsoft.com/office/drawing/2014/main" val="20002"/>
                    </a:ext>
                  </a:extLst>
                </a:gridCol>
                <a:gridCol w="2996874">
                  <a:extLst>
                    <a:ext uri="{9D8B030D-6E8A-4147-A177-3AD203B41FA5}">
                      <a16:colId xmlns:a16="http://schemas.microsoft.com/office/drawing/2014/main" val="20003"/>
                    </a:ext>
                  </a:extLst>
                </a:gridCol>
              </a:tblGrid>
              <a:tr h="58471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a:effectLst/>
                          <a:latin typeface="Times New Roman" pitchFamily="18" charset="0"/>
                          <a:cs typeface="Times New Roman" pitchFamily="18" charset="0"/>
                        </a:rPr>
                        <a:t>TIÊU CHÍ</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CẦN CỐ GẮNG</a:t>
                      </a:r>
                    </a:p>
                    <a:p>
                      <a:pPr algn="ctr">
                        <a:lnSpc>
                          <a:spcPct val="150000"/>
                        </a:lnSpc>
                        <a:spcAft>
                          <a:spcPts val="0"/>
                        </a:spcAft>
                      </a:pPr>
                      <a:r>
                        <a:rPr lang="en-US" sz="1200">
                          <a:effectLst/>
                          <a:latin typeface="Times New Roman" pitchFamily="18" charset="0"/>
                          <a:cs typeface="Times New Roman" pitchFamily="18" charset="0"/>
                        </a:rPr>
                        <a:t>(0 – 4 điểm)</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a:effectLst/>
                          <a:latin typeface="Times New Roman" pitchFamily="18" charset="0"/>
                          <a:cs typeface="Times New Roman" pitchFamily="18" charset="0"/>
                        </a:rPr>
                        <a:t>ĐÃ LÀM TỐT</a:t>
                      </a:r>
                    </a:p>
                    <a:p>
                      <a:pPr algn="ctr">
                        <a:lnSpc>
                          <a:spcPct val="150000"/>
                        </a:lnSpc>
                        <a:spcAft>
                          <a:spcPts val="0"/>
                        </a:spcAft>
                      </a:pPr>
                      <a:r>
                        <a:rPr lang="en-US" sz="1200" dirty="0">
                          <a:effectLst/>
                          <a:latin typeface="Times New Roman" pitchFamily="18" charset="0"/>
                          <a:cs typeface="Times New Roman" pitchFamily="18" charset="0"/>
                        </a:rPr>
                        <a:t>(5 – 7 điểm)</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RẤT XUẤT SẮC</a:t>
                      </a:r>
                    </a:p>
                    <a:p>
                      <a:pPr algn="ctr">
                        <a:lnSpc>
                          <a:spcPct val="150000"/>
                        </a:lnSpc>
                        <a:spcAft>
                          <a:spcPts val="0"/>
                        </a:spcAft>
                      </a:pPr>
                      <a:r>
                        <a:rPr lang="en-US" sz="1200">
                          <a:effectLst/>
                          <a:latin typeface="Times New Roman" pitchFamily="18" charset="0"/>
                          <a:cs typeface="Times New Roman" pitchFamily="18" charset="0"/>
                        </a:rPr>
                        <a:t>(8 – 10 điểm)</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0"/>
                  </a:ext>
                </a:extLst>
              </a:tr>
              <a:tr h="163761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err="1">
                          <a:effectLst/>
                          <a:latin typeface="Times New Roman" pitchFamily="18" charset="0"/>
                          <a:cs typeface="Times New Roman" pitchFamily="18" charset="0"/>
                        </a:rPr>
                        <a:t>Hình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thức</a:t>
                      </a:r>
                      <a:endParaRPr lang="en-US" sz="1200" dirty="0">
                        <a:effectLst/>
                        <a:latin typeface="Times New Roman" pitchFamily="18" charset="0"/>
                        <a:cs typeface="Times New Roman" pitchFamily="18" charset="0"/>
                      </a:endParaRPr>
                    </a:p>
                    <a:p>
                      <a:pPr algn="ctr">
                        <a:lnSpc>
                          <a:spcPct val="150000"/>
                        </a:lnSpc>
                        <a:spcAft>
                          <a:spcPts val="0"/>
                        </a:spcAft>
                      </a:pPr>
                      <a:r>
                        <a:rPr lang="en-US" sz="1200" dirty="0">
                          <a:effectLst/>
                          <a:latin typeface="Times New Roman" pitchFamily="18" charset="0"/>
                          <a:cs typeface="Times New Roman" pitchFamily="18" charset="0"/>
                        </a:rPr>
                        <a:t>(2 </a:t>
                      </a:r>
                      <a:r>
                        <a:rPr lang="en-US" sz="1200" dirty="0" err="1">
                          <a:effectLst/>
                          <a:latin typeface="Times New Roman" pitchFamily="18" charset="0"/>
                          <a:cs typeface="Times New Roman" pitchFamily="18" charset="0"/>
                        </a:rPr>
                        <a:t>điểm</a:t>
                      </a:r>
                      <a:r>
                        <a:rPr lang="en-US" sz="1200" dirty="0">
                          <a:effectLst/>
                          <a:latin typeface="Times New Roman" pitchFamily="18" charset="0"/>
                          <a:cs typeface="Times New Roman" pitchFamily="18" charset="0"/>
                        </a:rPr>
                        <a:t>)</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0 điểm </a:t>
                      </a:r>
                    </a:p>
                    <a:p>
                      <a:pPr algn="just">
                        <a:lnSpc>
                          <a:spcPct val="150000"/>
                        </a:lnSpc>
                        <a:spcAft>
                          <a:spcPts val="0"/>
                        </a:spcAft>
                      </a:pPr>
                      <a:r>
                        <a:rPr lang="en-US" sz="1200" dirty="0">
                          <a:effectLst/>
                          <a:latin typeface="Times New Roman" pitchFamily="18" charset="0"/>
                          <a:cs typeface="Times New Roman" pitchFamily="18" charset="0"/>
                        </a:rPr>
                        <a:t>Bài </a:t>
                      </a:r>
                      <a:r>
                        <a:rPr lang="en-US" sz="1200" dirty="0" err="1">
                          <a:effectLst/>
                          <a:latin typeface="Times New Roman" pitchFamily="18" charset="0"/>
                          <a:cs typeface="Times New Roman" pitchFamily="18" charset="0"/>
                        </a:rPr>
                        <a:t>làm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sơ</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sài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trình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bày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cẩu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thả</a:t>
                      </a:r>
                      <a:endParaRPr lang="en-US" sz="1200" dirty="0">
                        <a:effectLst/>
                        <a:latin typeface="Times New Roman" pitchFamily="18" charset="0"/>
                        <a:cs typeface="Times New Roman" pitchFamily="18" charset="0"/>
                      </a:endParaRPr>
                    </a:p>
                    <a:p>
                      <a:pPr algn="just">
                        <a:lnSpc>
                          <a:spcPct val="150000"/>
                        </a:lnSpc>
                        <a:spcAft>
                          <a:spcPts val="0"/>
                        </a:spcAft>
                      </a:pPr>
                      <a:r>
                        <a:rPr lang="en-US" sz="1200" dirty="0">
                          <a:effectLst/>
                          <a:latin typeface="Times New Roman" pitchFamily="18" charset="0"/>
                          <a:cs typeface="Times New Roman" pitchFamily="18" charset="0"/>
                        </a:rPr>
                        <a:t>Sai lỗi </a:t>
                      </a:r>
                      <a:r>
                        <a:rPr lang="en-US" sz="1200" dirty="0" err="1">
                          <a:effectLst/>
                          <a:latin typeface="Times New Roman" pitchFamily="18" charset="0"/>
                          <a:cs typeface="Times New Roman" pitchFamily="18" charset="0"/>
                        </a:rPr>
                        <a:t>chính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tả</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điểm</a:t>
                      </a:r>
                    </a:p>
                    <a:p>
                      <a:pPr algn="just">
                        <a:lnSpc>
                          <a:spcPct val="150000"/>
                        </a:lnSpc>
                        <a:spcAft>
                          <a:spcPts val="0"/>
                        </a:spcAft>
                      </a:pPr>
                      <a:r>
                        <a:rPr lang="en-US" sz="1200" dirty="0">
                          <a:effectLst/>
                          <a:latin typeface="Times New Roman" pitchFamily="18" charset="0"/>
                          <a:cs typeface="Times New Roman" pitchFamily="18" charset="0"/>
                        </a:rPr>
                        <a:t>Bài </a:t>
                      </a:r>
                      <a:r>
                        <a:rPr lang="en-US" sz="1200" dirty="0" err="1">
                          <a:effectLst/>
                          <a:latin typeface="Times New Roman" pitchFamily="18" charset="0"/>
                          <a:cs typeface="Times New Roman" pitchFamily="18" charset="0"/>
                        </a:rPr>
                        <a:t>làm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đẩy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chỉn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chu</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bày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cẩn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thận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a:effectLst/>
                          <a:latin typeface="Times New Roman" pitchFamily="18" charset="0"/>
                          <a:cs typeface="Times New Roman" pitchFamily="18" charset="0"/>
                        </a:rPr>
                        <a:t>Không có lỗi </a:t>
                      </a:r>
                      <a:r>
                        <a:rPr lang="en-US" sz="1200" dirty="0" err="1">
                          <a:effectLst/>
                          <a:latin typeface="Times New Roman" pitchFamily="18" charset="0"/>
                          <a:cs typeface="Times New Roman" pitchFamily="18" charset="0"/>
                        </a:rPr>
                        <a:t>chính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tả</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2 điểm </a:t>
                      </a:r>
                    </a:p>
                    <a:p>
                      <a:pPr algn="just">
                        <a:lnSpc>
                          <a:spcPct val="150000"/>
                        </a:lnSpc>
                        <a:spcAft>
                          <a:spcPts val="0"/>
                        </a:spcAft>
                      </a:pPr>
                      <a:r>
                        <a:rPr lang="en-US" sz="1200">
                          <a:effectLst/>
                          <a:latin typeface="Times New Roman" pitchFamily="18" charset="0"/>
                          <a:cs typeface="Times New Roman" pitchFamily="18" charset="0"/>
                        </a:rPr>
                        <a:t>Bài làm tương đối đẩy đủ, chỉn chu </a:t>
                      </a:r>
                    </a:p>
                    <a:p>
                      <a:pPr algn="just">
                        <a:lnSpc>
                          <a:spcPct val="150000"/>
                        </a:lnSpc>
                        <a:spcAft>
                          <a:spcPts val="0"/>
                        </a:spcAft>
                      </a:pPr>
                      <a:r>
                        <a:rPr lang="en-US" sz="1200">
                          <a:effectLst/>
                          <a:latin typeface="Times New Roman" pitchFamily="18" charset="0"/>
                          <a:cs typeface="Times New Roman" pitchFamily="18" charset="0"/>
                        </a:rPr>
                        <a:t>Trình bày cẩn thận </a:t>
                      </a:r>
                    </a:p>
                    <a:p>
                      <a:pPr algn="just">
                        <a:lnSpc>
                          <a:spcPct val="150000"/>
                        </a:lnSpc>
                        <a:spcAft>
                          <a:spcPts val="0"/>
                        </a:spcAft>
                      </a:pPr>
                      <a:r>
                        <a:rPr lang="en-US" sz="1200">
                          <a:effectLst/>
                          <a:latin typeface="Times New Roman" pitchFamily="18" charset="0"/>
                          <a:cs typeface="Times New Roman" pitchFamily="18" charset="0"/>
                        </a:rPr>
                        <a:t>Không có lỗi chính tả</a:t>
                      </a:r>
                    </a:p>
                    <a:p>
                      <a:pPr algn="just">
                        <a:lnSpc>
                          <a:spcPct val="150000"/>
                        </a:lnSpc>
                        <a:spcAft>
                          <a:spcPts val="0"/>
                        </a:spcAft>
                      </a:pPr>
                      <a:r>
                        <a:rPr lang="en-US" sz="1200">
                          <a:effectLst/>
                          <a:latin typeface="Times New Roman" pitchFamily="18" charset="0"/>
                          <a:cs typeface="Times New Roman" pitchFamily="18" charset="0"/>
                        </a:rPr>
                        <a:t>Có sự sáng tạo</a:t>
                      </a:r>
                    </a:p>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1"/>
                  </a:ext>
                </a:extLst>
              </a:tr>
              <a:tr h="152740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Nội dung</a:t>
                      </a:r>
                    </a:p>
                    <a:p>
                      <a:pPr algn="ctr">
                        <a:lnSpc>
                          <a:spcPct val="150000"/>
                        </a:lnSpc>
                        <a:spcAft>
                          <a:spcPts val="0"/>
                        </a:spcAft>
                      </a:pPr>
                      <a:r>
                        <a:rPr lang="en-US" sz="1200">
                          <a:effectLst/>
                          <a:latin typeface="Times New Roman" pitchFamily="18" charset="0"/>
                          <a:cs typeface="Times New Roman" pitchFamily="18" charset="0"/>
                        </a:rPr>
                        <a:t>(6 điểm)</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1 - 3 điểm</a:t>
                      </a:r>
                    </a:p>
                    <a:p>
                      <a:pPr algn="just">
                        <a:lnSpc>
                          <a:spcPct val="150000"/>
                        </a:lnSpc>
                        <a:spcAft>
                          <a:spcPts val="0"/>
                        </a:spcAft>
                      </a:pPr>
                      <a:r>
                        <a:rPr lang="en-US" sz="1200" dirty="0">
                          <a:effectLst/>
                          <a:latin typeface="Times New Roman" pitchFamily="18" charset="0"/>
                          <a:cs typeface="Times New Roman" pitchFamily="18" charset="0"/>
                        </a:rPr>
                        <a:t>Chưa </a:t>
                      </a: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lơi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trọng tâm </a:t>
                      </a:r>
                    </a:p>
                    <a:p>
                      <a:pPr algn="just">
                        <a:lnSpc>
                          <a:spcPct val="150000"/>
                        </a:lnSpc>
                        <a:spcAft>
                          <a:spcPts val="0"/>
                        </a:spcAft>
                      </a:pPr>
                      <a:r>
                        <a:rPr lang="en-US" sz="1200" dirty="0">
                          <a:effectLst/>
                          <a:latin typeface="Times New Roman" pitchFamily="18" charset="0"/>
                          <a:cs typeface="Times New Roman" pitchFamily="18" charset="0"/>
                        </a:rPr>
                        <a:t>Không </a:t>
                      </a: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hết</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a:effectLst/>
                          <a:latin typeface="Times New Roman" pitchFamily="18" charset="0"/>
                          <a:cs typeface="Times New Roman" pitchFamily="18" charset="0"/>
                        </a:rPr>
                        <a:t>Nội dung </a:t>
                      </a:r>
                      <a:r>
                        <a:rPr lang="en-US" sz="1200" dirty="0" err="1">
                          <a:effectLst/>
                          <a:latin typeface="Times New Roman" pitchFamily="18" charset="0"/>
                          <a:cs typeface="Times New Roman" pitchFamily="18" charset="0"/>
                        </a:rPr>
                        <a:t>sơ</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sài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mới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dừng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lại</a:t>
                      </a:r>
                      <a:r>
                        <a:rPr lang="en-US" sz="1200" dirty="0">
                          <a:effectLst/>
                          <a:latin typeface="Times New Roman" pitchFamily="18" charset="0"/>
                          <a:cs typeface="Times New Roman" pitchFamily="18" charset="0"/>
                        </a:rPr>
                        <a:t> ở </a:t>
                      </a:r>
                      <a:r>
                        <a:rPr lang="en-US" sz="1200" dirty="0" err="1">
                          <a:effectLst/>
                          <a:latin typeface="Times New Roman" pitchFamily="18" charset="0"/>
                          <a:cs typeface="Times New Roman" pitchFamily="18" charset="0"/>
                        </a:rPr>
                        <a:t>mức</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biết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và</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diện</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4 – 5 điểm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đầy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trọng tâm</a:t>
                      </a:r>
                    </a:p>
                    <a:p>
                      <a:pPr algn="just">
                        <a:lnSpc>
                          <a:spcPct val="150000"/>
                        </a:lnSpc>
                        <a:spcAft>
                          <a:spcPts val="0"/>
                        </a:spcAft>
                      </a:pPr>
                      <a:r>
                        <a:rPr lang="en-US" sz="1200" dirty="0">
                          <a:effectLst/>
                          <a:latin typeface="Times New Roman" pitchFamily="18" charset="0"/>
                          <a:cs typeface="Times New Roman" pitchFamily="18" charset="0"/>
                        </a:rPr>
                        <a:t>Có </a:t>
                      </a:r>
                      <a:r>
                        <a:rPr lang="en-US" sz="1200" dirty="0" err="1">
                          <a:effectLst/>
                          <a:latin typeface="Times New Roman" pitchFamily="18" charset="0"/>
                          <a:cs typeface="Times New Roman" pitchFamily="18" charset="0"/>
                        </a:rPr>
                        <a:t>ít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nhất</a:t>
                      </a:r>
                      <a:r>
                        <a:rPr lang="en-US" sz="1200" dirty="0">
                          <a:effectLst/>
                          <a:latin typeface="Times New Roman" pitchFamily="18" charset="0"/>
                          <a:cs typeface="Times New Roman" pitchFamily="18" charset="0"/>
                        </a:rPr>
                        <a:t> 1 – 2 ý </a:t>
                      </a:r>
                      <a:r>
                        <a:rPr lang="en-US" sz="1200" dirty="0" err="1">
                          <a:effectLst/>
                          <a:latin typeface="Times New Roman" pitchFamily="18" charset="0"/>
                          <a:cs typeface="Times New Roman" pitchFamily="18" charset="0"/>
                        </a:rPr>
                        <a:t>mở</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rộng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nâng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cao</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6 điểm</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đầy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trọng tâm</a:t>
                      </a:r>
                    </a:p>
                    <a:p>
                      <a:pPr algn="just">
                        <a:lnSpc>
                          <a:spcPct val="150000"/>
                        </a:lnSpc>
                        <a:spcAft>
                          <a:spcPts val="0"/>
                        </a:spcAft>
                      </a:pPr>
                      <a:r>
                        <a:rPr lang="en-US" sz="1200" dirty="0">
                          <a:effectLst/>
                          <a:latin typeface="Times New Roman" pitchFamily="18" charset="0"/>
                          <a:cs typeface="Times New Roman" pitchFamily="18" charset="0"/>
                        </a:rPr>
                        <a:t>Có nhiều hơn 2 ý </a:t>
                      </a:r>
                      <a:r>
                        <a:rPr lang="en-US" sz="1200" dirty="0" err="1">
                          <a:effectLst/>
                          <a:latin typeface="Times New Roman" pitchFamily="18" charset="0"/>
                          <a:cs typeface="Times New Roman" pitchFamily="18" charset="0"/>
                        </a:rPr>
                        <a:t>mở</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rộng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nâng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cao</a:t>
                      </a:r>
                      <a:endParaRPr lang="en-US" sz="1200" dirty="0">
                        <a:effectLst/>
                        <a:latin typeface="Times New Roman" pitchFamily="18" charset="0"/>
                        <a:cs typeface="Times New Roman" pitchFamily="18" charset="0"/>
                      </a:endParaRPr>
                    </a:p>
                    <a:p>
                      <a:pPr algn="just">
                        <a:lnSpc>
                          <a:spcPct val="150000"/>
                        </a:lnSpc>
                        <a:spcAft>
                          <a:spcPts val="0"/>
                        </a:spcAft>
                      </a:pPr>
                      <a:r>
                        <a:rPr lang="en-US" sz="1200" dirty="0">
                          <a:effectLst/>
                          <a:latin typeface="Times New Roman" pitchFamily="18" charset="0"/>
                          <a:cs typeface="Times New Roman" pitchFamily="18" charset="0"/>
                        </a:rPr>
                        <a:t>Có sự </a:t>
                      </a:r>
                      <a:r>
                        <a:rPr lang="en-US" sz="1200" dirty="0" err="1">
                          <a:effectLst/>
                          <a:latin typeface="Times New Roman" pitchFamily="18" charset="0"/>
                          <a:cs typeface="Times New Roman" pitchFamily="18" charset="0"/>
                        </a:rPr>
                        <a:t>sáng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tạo</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2"/>
                  </a:ext>
                </a:extLst>
              </a:tr>
              <a:tr h="136467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Hiệu quả nhóm</a:t>
                      </a:r>
                    </a:p>
                    <a:p>
                      <a:pPr algn="ctr">
                        <a:lnSpc>
                          <a:spcPct val="150000"/>
                        </a:lnSpc>
                        <a:spcAft>
                          <a:spcPts val="0"/>
                        </a:spcAft>
                      </a:pPr>
                      <a:r>
                        <a:rPr lang="en-US" sz="1200">
                          <a:effectLst/>
                          <a:latin typeface="Times New Roman" pitchFamily="18" charset="0"/>
                          <a:cs typeface="Times New Roman" pitchFamily="18" charset="0"/>
                        </a:rPr>
                        <a:t>(2 điểm)</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0 điểm </a:t>
                      </a:r>
                    </a:p>
                    <a:p>
                      <a:pPr algn="just">
                        <a:lnSpc>
                          <a:spcPct val="150000"/>
                        </a:lnSpc>
                        <a:spcAft>
                          <a:spcPts val="0"/>
                        </a:spcAft>
                      </a:pPr>
                      <a:r>
                        <a:rPr lang="en-US" sz="1200" dirty="0">
                          <a:effectLst/>
                          <a:latin typeface="Times New Roman" pitchFamily="18" charset="0"/>
                          <a:cs typeface="Times New Roman" pitchFamily="18" charset="0"/>
                        </a:rPr>
                        <a:t>Các thành viên chưa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kết </a:t>
                      </a:r>
                      <a:r>
                        <a:rPr lang="en-US" sz="1200" dirty="0" err="1">
                          <a:effectLst/>
                          <a:latin typeface="Times New Roman" pitchFamily="18" charset="0"/>
                          <a:cs typeface="Times New Roman" pitchFamily="18" charset="0"/>
                        </a:rPr>
                        <a:t>chặt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chẽ</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trên</a:t>
                      </a:r>
                      <a:r>
                        <a:rPr lang="en-US" sz="1200" dirty="0">
                          <a:effectLst/>
                          <a:latin typeface="Times New Roman" pitchFamily="18" charset="0"/>
                          <a:cs typeface="Times New Roman" pitchFamily="18" charset="0"/>
                        </a:rPr>
                        <a:t> 2 thành viên không tham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điểm </a:t>
                      </a:r>
                    </a:p>
                    <a:p>
                      <a:pPr algn="just">
                        <a:lnSpc>
                          <a:spcPct val="150000"/>
                        </a:lnSpc>
                        <a:spcAft>
                          <a:spcPts val="0"/>
                        </a:spcAft>
                      </a:pP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kết, có </a:t>
                      </a:r>
                      <a:r>
                        <a:rPr lang="en-US" sz="1200" dirty="0" err="1">
                          <a:effectLst/>
                          <a:latin typeface="Times New Roman" pitchFamily="18" charset="0"/>
                          <a:cs typeface="Times New Roman" pitchFamily="18" charset="0"/>
                        </a:rPr>
                        <a:t>tranh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luận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nhưng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đến</a:t>
                      </a:r>
                      <a:r>
                        <a:rPr lang="en-US" sz="1200" dirty="0">
                          <a:effectLst/>
                          <a:latin typeface="Times New Roman" pitchFamily="18" charset="0"/>
                          <a:cs typeface="Times New Roman" pitchFamily="18" charset="0"/>
                        </a:rPr>
                        <a:t> thông </a:t>
                      </a:r>
                      <a:r>
                        <a:rPr lang="en-US" sz="1200" dirty="0" err="1">
                          <a:effectLst/>
                          <a:latin typeface="Times New Roman" pitchFamily="18" charset="0"/>
                          <a:cs typeface="Times New Roman" pitchFamily="18" charset="0"/>
                        </a:rPr>
                        <a:t>nhát</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1 thành viên không tham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2 </a:t>
                      </a:r>
                      <a:r>
                        <a:rPr lang="en-US" sz="1200" dirty="0" err="1">
                          <a:effectLst/>
                          <a:latin typeface="Times New Roman" pitchFamily="18" charset="0"/>
                          <a:cs typeface="Times New Roman" pitchFamily="18" charset="0"/>
                        </a:rPr>
                        <a:t>điểm</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kết</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Có</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sự</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đồng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thuận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và</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nhiều</a:t>
                      </a:r>
                      <a:r>
                        <a:rPr lang="en-US" sz="1200" dirty="0">
                          <a:effectLst/>
                          <a:latin typeface="Times New Roman" pitchFamily="18" charset="0"/>
                          <a:cs typeface="Times New Roman" pitchFamily="18" charset="0"/>
                        </a:rPr>
                        <a:t> ý </a:t>
                      </a:r>
                      <a:r>
                        <a:rPr lang="en-US" sz="1200" dirty="0" err="1">
                          <a:effectLst/>
                          <a:latin typeface="Times New Roman" pitchFamily="18" charset="0"/>
                          <a:cs typeface="Times New Roman" pitchFamily="18" charset="0"/>
                        </a:rPr>
                        <a:t>tưởng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khác</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biệt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tạo</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Toàn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bộ</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thành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viên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đều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tham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động</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3"/>
                  </a:ext>
                </a:extLst>
              </a:tr>
              <a:tr h="29235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Điểm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4"/>
                  </a:ext>
                </a:extLst>
              </a:tr>
              <a:tr h="29235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TỔNG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6" name="กล่องข้อความ 7"/>
          <p:cNvSpPr txBox="1">
            <a:spLocks noChangeArrowheads="1"/>
          </p:cNvSpPr>
          <p:nvPr/>
        </p:nvSpPr>
        <p:spPr bwMode="auto">
          <a:xfrm>
            <a:off x="606425" y="30480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RUBIC ĐÁNH GIÁ THẢO LUẬN 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43550" y="420688"/>
            <a:ext cx="3257550" cy="5705475"/>
          </a:xfrm>
        </p:spPr>
      </p:pic>
      <p:sp>
        <p:nvSpPr>
          <p:cNvPr id="50180" name="Text Placeholder 3"/>
          <p:cNvSpPr>
            <a:spLocks noGrp="1" noChangeArrowheads="1"/>
          </p:cNvSpPr>
          <p:nvPr>
            <p:ph type="body" sz="half" idx="2"/>
          </p:nvPr>
        </p:nvSpPr>
        <p:spPr>
          <a:xfrm>
            <a:off x="457200" y="1143000"/>
            <a:ext cx="4914900" cy="3124200"/>
          </a:xfrm>
        </p:spPr>
        <p:txBody>
          <a:bodyPr/>
          <a:lstStyle/>
          <a:p>
            <a:pPr algn="just"/>
            <a:r>
              <a:rPr lang="en-US" altLang="vi-VN" sz="3000" smtClean="0"/>
              <a:t>- Cáo có thể viết bằng văn xuôi nhưng phần nhiều là văn biền ngẫu (hai ngựa chạy song song), vần hoặc không, có đối</a:t>
            </a:r>
          </a:p>
          <a:p>
            <a:pPr algn="just"/>
            <a:r>
              <a:rPr lang="en-US" altLang="vi-VN" sz="3000" smtClean="0"/>
              <a:t>- Cáo là văn nghị luận, trình bày những vấn đề trọng đại, có tính hùng biện nên phải chặt chẽ, đanh thép, sắc bén</a:t>
            </a:r>
          </a:p>
        </p:txBody>
      </p:sp>
      <p:sp>
        <p:nvSpPr>
          <p:cNvPr id="3" name="Rectangle 2"/>
          <p:cNvSpPr/>
          <p:nvPr/>
        </p:nvSpPr>
        <p:spPr>
          <a:xfrm>
            <a:off x="890588" y="388938"/>
            <a:ext cx="3960812" cy="554037"/>
          </a:xfrm>
          <a:prstGeom prst="rect">
            <a:avLst/>
          </a:prstGeom>
        </p:spPr>
        <p:txBody>
          <a:bodyPr wrap="none">
            <a:spAutoFit/>
          </a:bodyPr>
          <a:lstStyle/>
          <a:p>
            <a:pPr>
              <a:defRPr/>
            </a:pPr>
            <a:r>
              <a:rPr lang="en-US" altLang="vi-VN" sz="3000" kern="0" dirty="0">
                <a:solidFill>
                  <a:srgbClr val="000000"/>
                </a:solidFill>
                <a:latin typeface="Times New Roman"/>
                <a:cs typeface="+mn-cs"/>
              </a:rPr>
              <a:t> </a:t>
            </a:r>
            <a:r>
              <a:rPr lang="en-US" altLang="vi-VN" sz="3000" b="1" kern="0" dirty="0" err="1">
                <a:solidFill>
                  <a:srgbClr val="0000FF"/>
                </a:solidFill>
                <a:latin typeface="Times New Roman"/>
                <a:cs typeface="+mn-cs"/>
              </a:rPr>
              <a:t>Khái</a:t>
            </a:r>
            <a:r>
              <a:rPr lang="en-US" altLang="vi-VN" sz="3000" b="1" kern="0" dirty="0">
                <a:solidFill>
                  <a:srgbClr val="0000FF"/>
                </a:solidFill>
                <a:latin typeface="Times New Roman"/>
                <a:cs typeface="+mn-cs"/>
              </a:rPr>
              <a:t> </a:t>
            </a:r>
            <a:r>
              <a:rPr lang="en-US" altLang="vi-VN" sz="3000" b="1" kern="0" dirty="0" err="1">
                <a:solidFill>
                  <a:srgbClr val="0000FF"/>
                </a:solidFill>
                <a:latin typeface="Times New Roman"/>
                <a:cs typeface="+mn-cs"/>
              </a:rPr>
              <a:t>niệm</a:t>
            </a:r>
            <a:r>
              <a:rPr lang="en-US" altLang="vi-VN" sz="3000" b="1" kern="0" dirty="0">
                <a:solidFill>
                  <a:srgbClr val="0000FF"/>
                </a:solidFill>
                <a:latin typeface="Times New Roman"/>
                <a:cs typeface="+mn-cs"/>
              </a:rPr>
              <a:t> </a:t>
            </a:r>
            <a:r>
              <a:rPr lang="en-US" altLang="vi-VN" sz="3000" b="1" kern="0" dirty="0" err="1">
                <a:solidFill>
                  <a:srgbClr val="0000FF"/>
                </a:solidFill>
                <a:latin typeface="Times New Roman"/>
                <a:cs typeface="+mn-cs"/>
              </a:rPr>
              <a:t>thể</a:t>
            </a:r>
            <a:r>
              <a:rPr lang="en-US" altLang="vi-VN" sz="3000" b="1" kern="0" dirty="0">
                <a:solidFill>
                  <a:srgbClr val="0000FF"/>
                </a:solidFill>
                <a:latin typeface="Times New Roman"/>
                <a:cs typeface="+mn-cs"/>
              </a:rPr>
              <a:t> </a:t>
            </a:r>
            <a:r>
              <a:rPr lang="en-US" altLang="vi-VN" sz="3000" b="1" kern="0" dirty="0" err="1">
                <a:solidFill>
                  <a:srgbClr val="0000FF"/>
                </a:solidFill>
                <a:latin typeface="Times New Roman"/>
                <a:cs typeface="+mn-cs"/>
              </a:rPr>
              <a:t>loại</a:t>
            </a:r>
            <a:r>
              <a:rPr lang="en-US" altLang="vi-VN" sz="3000" b="1" kern="0" dirty="0">
                <a:solidFill>
                  <a:srgbClr val="0000FF"/>
                </a:solidFill>
                <a:latin typeface="Times New Roman"/>
                <a:cs typeface="+mn-cs"/>
              </a:rPr>
              <a:t> </a:t>
            </a:r>
            <a:r>
              <a:rPr lang="en-US" altLang="vi-VN" sz="3000" b="1" kern="0" dirty="0" err="1">
                <a:solidFill>
                  <a:srgbClr val="0000FF"/>
                </a:solidFill>
                <a:latin typeface="Times New Roman"/>
                <a:cs typeface="+mn-cs"/>
              </a:rPr>
              <a:t>cáo</a:t>
            </a:r>
            <a:endParaRPr lang="en-US" dirty="0">
              <a:solidFill>
                <a:srgbClr val="000000"/>
              </a:solidFill>
              <a:latin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0180">
                                            <p:txEl>
                                              <p:pRg st="0" end="0"/>
                                            </p:txEl>
                                          </p:spTgt>
                                        </p:tgtEl>
                                        <p:attrNameLst>
                                          <p:attrName>style.visibility</p:attrName>
                                        </p:attrNameLst>
                                      </p:cBhvr>
                                      <p:to>
                                        <p:strVal val="visible"/>
                                      </p:to>
                                    </p:set>
                                    <p:anim calcmode="lin" valueType="num">
                                      <p:cBhvr additive="base">
                                        <p:cTn id="14" dur="500" fill="hold"/>
                                        <p:tgtEl>
                                          <p:spTgt spid="5018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01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50180">
                                            <p:txEl>
                                              <p:pRg st="1" end="1"/>
                                            </p:txEl>
                                          </p:spTgt>
                                        </p:tgtEl>
                                        <p:attrNameLst>
                                          <p:attrName>style.visibility</p:attrName>
                                        </p:attrNameLst>
                                      </p:cBhvr>
                                      <p:to>
                                        <p:strVal val="visible"/>
                                      </p:to>
                                    </p:set>
                                    <p:animEffect transition="in" filter="fade">
                                      <p:cBhvr>
                                        <p:cTn id="20" dur="1000"/>
                                        <p:tgtEl>
                                          <p:spTgt spid="50180">
                                            <p:txEl>
                                              <p:pRg st="1" end="1"/>
                                            </p:txEl>
                                          </p:spTgt>
                                        </p:tgtEl>
                                      </p:cBhvr>
                                    </p:animEffect>
                                    <p:anim calcmode="lin" valueType="num">
                                      <p:cBhvr>
                                        <p:cTn id="21" dur="1000" fill="hold"/>
                                        <p:tgtEl>
                                          <p:spTgt spid="50180">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018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noChangeArrowheads="1"/>
          </p:cNvSpPr>
          <p:nvPr>
            <p:ph type="title"/>
          </p:nvPr>
        </p:nvSpPr>
        <p:spPr>
          <a:xfrm>
            <a:off x="742950" y="273050"/>
            <a:ext cx="4260850" cy="717550"/>
          </a:xfrm>
        </p:spPr>
        <p:txBody>
          <a:bodyPr/>
          <a:lstStyle/>
          <a:p>
            <a:r>
              <a:rPr lang="en-US" altLang="vi-VN" sz="4000" smtClean="0">
                <a:solidFill>
                  <a:srgbClr val="FF0000"/>
                </a:solidFill>
              </a:rPr>
              <a:t>Hoàn cảnh ra đời</a:t>
            </a:r>
            <a:endParaRPr lang="vi-VN" altLang="vi-VN" sz="4000" smtClean="0">
              <a:solidFill>
                <a:srgbClr val="FF0000"/>
              </a:solidFill>
            </a:endParaRPr>
          </a:p>
        </p:txBody>
      </p:sp>
      <p:sp>
        <p:nvSpPr>
          <p:cNvPr id="51203" name="Text Placeholder 3"/>
          <p:cNvSpPr>
            <a:spLocks noGrp="1" noChangeArrowheads="1"/>
          </p:cNvSpPr>
          <p:nvPr>
            <p:ph type="body" sz="half" idx="2"/>
          </p:nvPr>
        </p:nvSpPr>
        <p:spPr>
          <a:xfrm>
            <a:off x="457200" y="1143000"/>
            <a:ext cx="3886200" cy="3581400"/>
          </a:xfrm>
        </p:spPr>
        <p:txBody>
          <a:bodyPr/>
          <a:lstStyle/>
          <a:p>
            <a:pPr algn="just"/>
            <a:r>
              <a:rPr lang="en-US" altLang="vi-VN" sz="3600" smtClean="0"/>
              <a:t>Đầu 1428, sự nghiệp kháng chiến chống giặc Minh thắng lợi, Nguyễn Trãi thừa lệnh nhà vua viết Bình Ngô đại cáo</a:t>
            </a:r>
          </a:p>
          <a:p>
            <a:r>
              <a:rPr lang="en-US" altLang="vi-VN" sz="3000" smtClean="0"/>
              <a:t>   </a:t>
            </a:r>
          </a:p>
        </p:txBody>
      </p:sp>
      <p:pic>
        <p:nvPicPr>
          <p:cNvPr id="304132"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48263" y="619125"/>
            <a:ext cx="3538537" cy="53244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1000"/>
                                        <p:tgtEl>
                                          <p:spTgt spid="51202"/>
                                        </p:tgtEl>
                                      </p:cBhvr>
                                    </p:animEffect>
                                    <p:anim calcmode="lin" valueType="num">
                                      <p:cBhvr>
                                        <p:cTn id="8" dur="1000" fill="hold"/>
                                        <p:tgtEl>
                                          <p:spTgt spid="51202"/>
                                        </p:tgtEl>
                                        <p:attrNameLst>
                                          <p:attrName>ppt_x</p:attrName>
                                        </p:attrNameLst>
                                      </p:cBhvr>
                                      <p:tavLst>
                                        <p:tav tm="0">
                                          <p:val>
                                            <p:strVal val="#ppt_x"/>
                                          </p:val>
                                        </p:tav>
                                        <p:tav tm="100000">
                                          <p:val>
                                            <p:strVal val="#ppt_x"/>
                                          </p:val>
                                        </p:tav>
                                      </p:tavLst>
                                    </p:anim>
                                    <p:anim calcmode="lin" valueType="num">
                                      <p:cBhvr>
                                        <p:cTn id="9" dur="1000" fill="hold"/>
                                        <p:tgtEl>
                                          <p:spTgt spid="5120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1203">
                                            <p:txEl>
                                              <p:pRg st="0" end="0"/>
                                            </p:txEl>
                                          </p:spTgt>
                                        </p:tgtEl>
                                        <p:attrNameLst>
                                          <p:attrName>style.visibility</p:attrName>
                                        </p:attrNameLst>
                                      </p:cBhvr>
                                      <p:to>
                                        <p:strVal val="visible"/>
                                      </p:to>
                                    </p:set>
                                    <p:animEffect transition="in" filter="fade">
                                      <p:cBhvr>
                                        <p:cTn id="14" dur="1000"/>
                                        <p:tgtEl>
                                          <p:spTgt spid="51203">
                                            <p:txEl>
                                              <p:pRg st="0" end="0"/>
                                            </p:txEl>
                                          </p:spTgt>
                                        </p:tgtEl>
                                      </p:cBhvr>
                                    </p:animEffect>
                                    <p:anim calcmode="lin" valueType="num">
                                      <p:cBhvr>
                                        <p:cTn id="15" dur="10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1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1203">
                                            <p:txEl>
                                              <p:pRg st="1" end="1"/>
                                            </p:txEl>
                                          </p:spTgt>
                                        </p:tgtEl>
                                        <p:attrNameLst>
                                          <p:attrName>style.visibility</p:attrName>
                                        </p:attrNameLst>
                                      </p:cBhvr>
                                      <p:to>
                                        <p:strVal val="visible"/>
                                      </p:to>
                                    </p:set>
                                    <p:animEffect transition="in" filter="fade">
                                      <p:cBhvr>
                                        <p:cTn id="21" dur="1000"/>
                                        <p:tgtEl>
                                          <p:spTgt spid="51203">
                                            <p:txEl>
                                              <p:pRg st="1" end="1"/>
                                            </p:txEl>
                                          </p:spTgt>
                                        </p:tgtEl>
                                      </p:cBhvr>
                                    </p:animEffect>
                                    <p:anim calcmode="lin" valueType="num">
                                      <p:cBhvr>
                                        <p:cTn id="22" dur="10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120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rot="390220">
            <a:off x="4652963" y="273050"/>
            <a:ext cx="4519612" cy="2446338"/>
          </a:xfrm>
          <a:prstGeom prst="cloudCallout">
            <a:avLst>
              <a:gd name="adj1" fmla="val -12404"/>
              <a:gd name="adj2" fmla="val 107287"/>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900" dirty="0">
                <a:solidFill>
                  <a:srgbClr val="000000"/>
                </a:solidFill>
              </a:rPr>
              <a:t>Theo </a:t>
            </a:r>
            <a:r>
              <a:rPr lang="en-US" sz="2900" dirty="0" err="1">
                <a:solidFill>
                  <a:srgbClr val="000000"/>
                </a:solidFill>
              </a:rPr>
              <a:t>em</a:t>
            </a:r>
            <a:r>
              <a:rPr lang="en-US" sz="2900" dirty="0">
                <a:solidFill>
                  <a:srgbClr val="000000"/>
                </a:solidFill>
              </a:rPr>
              <a:t>, </a:t>
            </a:r>
            <a:r>
              <a:rPr lang="en-US" sz="2900" dirty="0" err="1">
                <a:solidFill>
                  <a:srgbClr val="000000"/>
                </a:solidFill>
              </a:rPr>
              <a:t>tên</a:t>
            </a:r>
            <a:r>
              <a:rPr lang="en-US" sz="2900" dirty="0">
                <a:solidFill>
                  <a:srgbClr val="000000"/>
                </a:solidFill>
              </a:rPr>
              <a:t> </a:t>
            </a:r>
            <a:r>
              <a:rPr lang="en-US" sz="2900" dirty="0" err="1">
                <a:solidFill>
                  <a:srgbClr val="000000"/>
                </a:solidFill>
              </a:rPr>
              <a:t>gọi</a:t>
            </a:r>
            <a:r>
              <a:rPr lang="en-US" sz="2900" dirty="0">
                <a:solidFill>
                  <a:srgbClr val="000000"/>
                </a:solidFill>
              </a:rPr>
              <a:t> </a:t>
            </a:r>
            <a:r>
              <a:rPr lang="en-US" sz="2900" dirty="0" err="1">
                <a:solidFill>
                  <a:srgbClr val="000000"/>
                </a:solidFill>
              </a:rPr>
              <a:t>Bình</a:t>
            </a:r>
            <a:r>
              <a:rPr lang="en-US" sz="2900" dirty="0">
                <a:solidFill>
                  <a:srgbClr val="000000"/>
                </a:solidFill>
              </a:rPr>
              <a:t> </a:t>
            </a:r>
            <a:r>
              <a:rPr lang="en-US" sz="2900" dirty="0" err="1">
                <a:solidFill>
                  <a:srgbClr val="000000"/>
                </a:solidFill>
              </a:rPr>
              <a:t>Ngô</a:t>
            </a:r>
            <a:r>
              <a:rPr lang="en-US" sz="2900" dirty="0">
                <a:solidFill>
                  <a:srgbClr val="000000"/>
                </a:solidFill>
              </a:rPr>
              <a:t> </a:t>
            </a:r>
            <a:r>
              <a:rPr lang="en-US" sz="2900" dirty="0" err="1">
                <a:solidFill>
                  <a:srgbClr val="000000"/>
                </a:solidFill>
              </a:rPr>
              <a:t>đại</a:t>
            </a:r>
            <a:r>
              <a:rPr lang="en-US" sz="2900" dirty="0">
                <a:solidFill>
                  <a:srgbClr val="000000"/>
                </a:solidFill>
              </a:rPr>
              <a:t> </a:t>
            </a:r>
            <a:r>
              <a:rPr lang="en-US" sz="2900" dirty="0" err="1">
                <a:solidFill>
                  <a:srgbClr val="000000"/>
                </a:solidFill>
              </a:rPr>
              <a:t>cáo</a:t>
            </a:r>
            <a:r>
              <a:rPr lang="en-US" sz="2900" dirty="0">
                <a:solidFill>
                  <a:srgbClr val="000000"/>
                </a:solidFill>
              </a:rPr>
              <a:t> </a:t>
            </a:r>
            <a:r>
              <a:rPr lang="en-US" sz="2900" dirty="0" err="1">
                <a:solidFill>
                  <a:srgbClr val="000000"/>
                </a:solidFill>
              </a:rPr>
              <a:t>có</a:t>
            </a:r>
            <a:r>
              <a:rPr lang="en-US" sz="2900" dirty="0">
                <a:solidFill>
                  <a:srgbClr val="000000"/>
                </a:solidFill>
              </a:rPr>
              <a:t> ý </a:t>
            </a:r>
            <a:r>
              <a:rPr lang="en-US" sz="2900" dirty="0" err="1">
                <a:solidFill>
                  <a:srgbClr val="000000"/>
                </a:solidFill>
              </a:rPr>
              <a:t>nghĩa</a:t>
            </a:r>
            <a:r>
              <a:rPr lang="en-US" sz="2900" dirty="0">
                <a:solidFill>
                  <a:srgbClr val="000000"/>
                </a:solidFill>
              </a:rPr>
              <a:t> </a:t>
            </a:r>
            <a:r>
              <a:rPr lang="en-US" sz="2900" dirty="0" err="1">
                <a:solidFill>
                  <a:srgbClr val="000000"/>
                </a:solidFill>
              </a:rPr>
              <a:t>gì</a:t>
            </a:r>
            <a:r>
              <a:rPr lang="en-US" sz="2900" dirty="0">
                <a:solidFill>
                  <a:srgbClr val="000000"/>
                </a:solidFill>
              </a:rPr>
              <a:t>?  </a:t>
            </a:r>
            <a:endParaRPr lang="vi-VN" sz="2900" dirty="0">
              <a:solidFill>
                <a:srgbClr val="000000"/>
              </a:solidFill>
            </a:endParaRPr>
          </a:p>
        </p:txBody>
      </p:sp>
      <p:pic>
        <p:nvPicPr>
          <p:cNvPr id="30515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933825"/>
            <a:ext cx="36576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92138" y="762000"/>
            <a:ext cx="3970337" cy="4894263"/>
          </a:xfrm>
          <a:prstGeom prst="rect">
            <a:avLst/>
          </a:prstGeom>
        </p:spPr>
        <p:txBody>
          <a:bodyPr>
            <a:spAutoFit/>
          </a:bodyPr>
          <a:lstStyle/>
          <a:p>
            <a:pPr>
              <a:defRPr/>
            </a:pPr>
            <a:r>
              <a:rPr lang="vi-VN" sz="3200" b="1" dirty="0">
                <a:solidFill>
                  <a:srgbClr val="FF0000"/>
                </a:solidFill>
                <a:latin typeface="Times New Roman" panose="02020603050405020304" pitchFamily="18" charset="0"/>
                <a:cs typeface="+mn-cs"/>
              </a:rPr>
              <a:t>Ý nghĩa nhan đề</a:t>
            </a:r>
          </a:p>
          <a:p>
            <a:pPr algn="just">
              <a:defRPr/>
            </a:pPr>
            <a:r>
              <a:rPr lang="vi-VN" sz="2800" dirty="0">
                <a:solidFill>
                  <a:srgbClr val="000000"/>
                </a:solidFill>
                <a:latin typeface="Times New Roman" panose="02020603050405020304" pitchFamily="18" charset="0"/>
                <a:cs typeface="+mn-cs"/>
              </a:rPr>
              <a:t>Đại cáo: tên thể loại – bài cáo lớn </a:t>
            </a:r>
          </a:p>
          <a:p>
            <a:pPr algn="just">
              <a:defRPr/>
            </a:pPr>
            <a:r>
              <a:rPr lang="vi-VN" sz="2800" dirty="0">
                <a:solidFill>
                  <a:srgbClr val="000000"/>
                </a:solidFill>
                <a:latin typeface="Times New Roman" panose="02020603050405020304" pitchFamily="18" charset="0"/>
                <a:cs typeface="+mn-cs"/>
              </a:rPr>
              <a:t>Bình: dẹp yên, bình định, ổn định</a:t>
            </a:r>
          </a:p>
          <a:p>
            <a:pPr algn="just">
              <a:defRPr/>
            </a:pPr>
            <a:r>
              <a:rPr lang="vi-VN" sz="2800" dirty="0">
                <a:solidFill>
                  <a:srgbClr val="000000"/>
                </a:solidFill>
                <a:latin typeface="Times New Roman" panose="02020603050405020304" pitchFamily="18" charset="0"/>
                <a:cs typeface="+mn-cs"/>
              </a:rPr>
              <a:t>Ngô: chỉ giặc Minh </a:t>
            </a:r>
            <a:r>
              <a:rPr lang="en-US" sz="2800" dirty="0">
                <a:solidFill>
                  <a:srgbClr val="000000"/>
                </a:solidFill>
                <a:latin typeface="Times New Roman" panose="02020603050405020304" pitchFamily="18" charset="0"/>
                <a:cs typeface="+mn-cs"/>
              </a:rPr>
              <a:t>-&gt;</a:t>
            </a:r>
            <a:r>
              <a:rPr lang="vi-VN" sz="2800" dirty="0">
                <a:solidFill>
                  <a:srgbClr val="000000"/>
                </a:solidFill>
                <a:latin typeface="Times New Roman" panose="02020603050405020304" pitchFamily="18" charset="0"/>
                <a:cs typeface="+mn-cs"/>
              </a:rPr>
              <a:t> sự khinh bỉ và lòng căm thù đối với giặc</a:t>
            </a:r>
          </a:p>
          <a:p>
            <a:pPr algn="just">
              <a:defRPr/>
            </a:pPr>
            <a:r>
              <a:rPr lang="en-US" sz="2800" dirty="0">
                <a:solidFill>
                  <a:srgbClr val="0000FF"/>
                </a:solidFill>
                <a:latin typeface="Times New Roman" panose="02020603050405020304" pitchFamily="18" charset="0"/>
                <a:cs typeface="+mn-cs"/>
              </a:rPr>
              <a:t>=&gt; </a:t>
            </a:r>
            <a:r>
              <a:rPr lang="vi-VN" sz="2800" dirty="0">
                <a:solidFill>
                  <a:srgbClr val="0000FF"/>
                </a:solidFill>
                <a:latin typeface="Times New Roman" panose="02020603050405020304" pitchFamily="18" charset="0"/>
                <a:cs typeface="+mn-cs"/>
              </a:rPr>
              <a:t>Tuyên bố về sự nghiệp dẹp yên giặc Ngô cho thiên hạ biết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4052888"/>
            <a:ext cx="325755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loud Callout 7"/>
          <p:cNvSpPr/>
          <p:nvPr/>
        </p:nvSpPr>
        <p:spPr>
          <a:xfrm rot="256709">
            <a:off x="4984750" y="630238"/>
            <a:ext cx="3884613" cy="3230562"/>
          </a:xfrm>
          <a:prstGeom prst="cloudCallout">
            <a:avLst>
              <a:gd name="adj1" fmla="val -19170"/>
              <a:gd name="adj2" fmla="val 80674"/>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900" dirty="0" err="1">
                <a:solidFill>
                  <a:srgbClr val="000000"/>
                </a:solidFill>
              </a:rPr>
              <a:t>Xác</a:t>
            </a:r>
            <a:r>
              <a:rPr lang="en-US" sz="2900" dirty="0">
                <a:solidFill>
                  <a:srgbClr val="000000"/>
                </a:solidFill>
              </a:rPr>
              <a:t> </a:t>
            </a:r>
            <a:r>
              <a:rPr lang="en-US" sz="2900" dirty="0" err="1">
                <a:solidFill>
                  <a:srgbClr val="000000"/>
                </a:solidFill>
              </a:rPr>
              <a:t>định</a:t>
            </a:r>
            <a:r>
              <a:rPr lang="en-US" sz="2900" dirty="0">
                <a:solidFill>
                  <a:srgbClr val="000000"/>
                </a:solidFill>
              </a:rPr>
              <a:t> </a:t>
            </a:r>
            <a:r>
              <a:rPr lang="en-US" sz="2900" dirty="0" err="1">
                <a:solidFill>
                  <a:srgbClr val="000000"/>
                </a:solidFill>
              </a:rPr>
              <a:t>vấn</a:t>
            </a:r>
            <a:r>
              <a:rPr lang="en-US" sz="2900" dirty="0">
                <a:solidFill>
                  <a:srgbClr val="000000"/>
                </a:solidFill>
              </a:rPr>
              <a:t> </a:t>
            </a:r>
            <a:r>
              <a:rPr lang="en-US" sz="2900" dirty="0" err="1">
                <a:solidFill>
                  <a:srgbClr val="000000"/>
                </a:solidFill>
              </a:rPr>
              <a:t>đề</a:t>
            </a:r>
            <a:r>
              <a:rPr lang="en-US" sz="2900" dirty="0">
                <a:solidFill>
                  <a:srgbClr val="000000"/>
                </a:solidFill>
              </a:rPr>
              <a:t> </a:t>
            </a:r>
            <a:r>
              <a:rPr lang="en-US" sz="2900" dirty="0" err="1">
                <a:solidFill>
                  <a:srgbClr val="000000"/>
                </a:solidFill>
              </a:rPr>
              <a:t>bàn</a:t>
            </a:r>
            <a:r>
              <a:rPr lang="en-US" sz="2900" dirty="0">
                <a:solidFill>
                  <a:srgbClr val="000000"/>
                </a:solidFill>
              </a:rPr>
              <a:t> </a:t>
            </a:r>
            <a:r>
              <a:rPr lang="en-US" sz="2900" dirty="0" err="1">
                <a:solidFill>
                  <a:srgbClr val="000000"/>
                </a:solidFill>
              </a:rPr>
              <a:t>luận</a:t>
            </a:r>
            <a:r>
              <a:rPr lang="en-US" sz="2900" dirty="0">
                <a:solidFill>
                  <a:srgbClr val="000000"/>
                </a:solidFill>
              </a:rPr>
              <a:t>?</a:t>
            </a:r>
            <a:endParaRPr lang="vi-VN" sz="2900" dirty="0">
              <a:solidFill>
                <a:srgbClr val="000000"/>
              </a:solidFill>
            </a:endParaRPr>
          </a:p>
        </p:txBody>
      </p:sp>
      <p:sp>
        <p:nvSpPr>
          <p:cNvPr id="4" name="Rectangle 3"/>
          <p:cNvSpPr>
            <a:spLocks noChangeArrowheads="1"/>
          </p:cNvSpPr>
          <p:nvPr/>
        </p:nvSpPr>
        <p:spPr bwMode="auto">
          <a:xfrm>
            <a:off x="395288" y="765175"/>
            <a:ext cx="4348162"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68263" algn="l"/>
              </a:tabLst>
              <a:defRPr sz="3200">
                <a:solidFill>
                  <a:schemeClr val="tx1"/>
                </a:solidFill>
                <a:latin typeface="Times New Roman" panose="02020603050405020304" pitchFamily="18" charset="0"/>
              </a:defRPr>
            </a:lvl1pPr>
            <a:lvl2pPr marL="742950" indent="-285750">
              <a:spcBef>
                <a:spcPct val="20000"/>
              </a:spcBef>
              <a:buChar char="–"/>
              <a:tabLst>
                <a:tab pos="-68263" algn="l"/>
              </a:tabLst>
              <a:defRPr sz="2800">
                <a:solidFill>
                  <a:schemeClr val="tx1"/>
                </a:solidFill>
                <a:latin typeface="Times New Roman" panose="02020603050405020304" pitchFamily="18" charset="0"/>
              </a:defRPr>
            </a:lvl2pPr>
            <a:lvl3pPr marL="1143000" indent="-228600">
              <a:spcBef>
                <a:spcPct val="20000"/>
              </a:spcBef>
              <a:buChar char="•"/>
              <a:tabLst>
                <a:tab pos="-68263" algn="l"/>
              </a:tabLst>
              <a:defRPr sz="2400">
                <a:solidFill>
                  <a:schemeClr val="tx1"/>
                </a:solidFill>
                <a:latin typeface="Times New Roman" panose="02020603050405020304" pitchFamily="18" charset="0"/>
              </a:defRPr>
            </a:lvl3pPr>
            <a:lvl4pPr marL="1600200" indent="-228600">
              <a:spcBef>
                <a:spcPct val="20000"/>
              </a:spcBef>
              <a:buChar char="–"/>
              <a:tabLst>
                <a:tab pos="-68263" algn="l"/>
              </a:tabLst>
              <a:defRPr sz="2000">
                <a:solidFill>
                  <a:schemeClr val="tx1"/>
                </a:solidFill>
                <a:latin typeface="Times New Roman" panose="02020603050405020304" pitchFamily="18" charset="0"/>
              </a:defRPr>
            </a:lvl4pPr>
            <a:lvl5pPr marL="2057400" indent="-228600">
              <a:spcBef>
                <a:spcPct val="20000"/>
              </a:spcBef>
              <a:buChar char="»"/>
              <a:tabLst>
                <a:tab pos="-682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sz="2800">
                <a:solidFill>
                  <a:srgbClr val="000000"/>
                </a:solidFill>
                <a:ea typeface="Calibri" panose="020F0502020204030204" pitchFamily="34" charset="0"/>
                <a:cs typeface="Times New Roman" panose="02020603050405020304" pitchFamily="18" charset="0"/>
              </a:rPr>
              <a:t>Vấn đề bàn luận được nêu ra ở câu mở đầu bài cáo:</a:t>
            </a:r>
            <a:endParaRPr lang="en-US" altLang="en-US" sz="2800">
              <a:solidFill>
                <a:srgbClr val="000000"/>
              </a:solidFill>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2800">
                <a:solidFill>
                  <a:srgbClr val="000000"/>
                </a:solidFill>
                <a:ea typeface="Calibri" panose="020F0502020204030204" pitchFamily="34" charset="0"/>
                <a:cs typeface="Times New Roman" panose="02020603050405020304" pitchFamily="18" charset="0"/>
              </a:rPr>
              <a:t>“Việc nhân nghĩa cốt ở yên dân,</a:t>
            </a:r>
            <a:endParaRPr lang="en-US" altLang="en-US" sz="2800">
              <a:solidFill>
                <a:srgbClr val="000000"/>
              </a:solidFill>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2800">
                <a:solidFill>
                  <a:srgbClr val="000000"/>
                </a:solidFill>
                <a:ea typeface="Calibri" panose="020F0502020204030204" pitchFamily="34" charset="0"/>
                <a:cs typeface="Times New Roman" panose="02020603050405020304" pitchFamily="18" charset="0"/>
              </a:rPr>
              <a:t>Quân điếu phạt trước lo trừ bạo.”</a:t>
            </a:r>
            <a:endParaRPr lang="en-US" altLang="en-US" sz="2800">
              <a:solidFill>
                <a:srgbClr val="000000"/>
              </a:solidFill>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2800">
                <a:solidFill>
                  <a:srgbClr val="000000"/>
                </a:solidFill>
                <a:ea typeface="Calibri" panose="020F0502020204030204" pitchFamily="34" charset="0"/>
                <a:cs typeface="Times New Roman" panose="02020603050405020304" pitchFamily="18" charset="0"/>
              </a:rPr>
              <a:t>Đó là thực hiện nhân nghĩa – “trừ bạo” để “yên dân”.</a:t>
            </a:r>
            <a:endParaRPr lang="en-US" altLang="en-US" sz="2800">
              <a:solidFill>
                <a:srgbClr val="000000"/>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755650" y="1114425"/>
            <a:ext cx="8229600" cy="4629150"/>
          </a:xfrm>
        </p:spPr>
        <p:txBody>
          <a:bodyPr/>
          <a:lstStyle/>
          <a:p>
            <a:pPr eaLnBrk="1" hangingPunct="1">
              <a:buFont typeface="Wingdings" panose="05000000000000000000" pitchFamily="2" charset="2"/>
              <a:buNone/>
            </a:pPr>
            <a:r>
              <a:rPr lang="en-US" altLang="en-US" sz="3600" b="1" smtClean="0">
                <a:solidFill>
                  <a:srgbClr val="CC3300"/>
                </a:solidFill>
                <a:latin typeface="Times New Roman" panose="02020603050405020304" pitchFamily="18" charset="0"/>
              </a:rPr>
              <a:t>Bố cục</a:t>
            </a:r>
          </a:p>
          <a:p>
            <a:pPr eaLnBrk="1" hangingPunct="1">
              <a:buFont typeface="Wingdings" panose="05000000000000000000" pitchFamily="2" charset="2"/>
              <a:buNone/>
            </a:pPr>
            <a:r>
              <a:rPr lang="en-US" altLang="en-US" sz="3600" b="1" smtClean="0">
                <a:latin typeface="Times New Roman" panose="02020603050405020304" pitchFamily="18" charset="0"/>
              </a:rPr>
              <a:t>-</a:t>
            </a:r>
            <a:r>
              <a:rPr lang="en-US" altLang="en-US" sz="3600" b="1" smtClean="0">
                <a:solidFill>
                  <a:srgbClr val="CC3300"/>
                </a:solidFill>
                <a:latin typeface="Times New Roman" panose="02020603050405020304" pitchFamily="18" charset="0"/>
              </a:rPr>
              <a:t> </a:t>
            </a:r>
            <a:r>
              <a:rPr lang="en-US" altLang="en-US" sz="3600" smtClean="0">
                <a:latin typeface="Times New Roman" panose="02020603050405020304" pitchFamily="18" charset="0"/>
              </a:rPr>
              <a:t>Đoạn 1: Nêu luận đề chính nghĩa</a:t>
            </a:r>
          </a:p>
          <a:p>
            <a:pPr eaLnBrk="1" hangingPunct="1">
              <a:buFont typeface="Wingdings" panose="05000000000000000000" pitchFamily="2" charset="2"/>
              <a:buNone/>
            </a:pPr>
            <a:r>
              <a:rPr lang="en-US" altLang="en-US" sz="3600" smtClean="0">
                <a:latin typeface="Times New Roman" panose="02020603050405020304" pitchFamily="18" charset="0"/>
              </a:rPr>
              <a:t>- Đoạn 2: Vạch rõ tội ác kẻ thù</a:t>
            </a:r>
          </a:p>
          <a:p>
            <a:pPr eaLnBrk="1" hangingPunct="1">
              <a:buFont typeface="Wingdings" panose="05000000000000000000" pitchFamily="2" charset="2"/>
              <a:buNone/>
            </a:pPr>
            <a:r>
              <a:rPr lang="en-US" altLang="en-US" sz="3600" smtClean="0">
                <a:latin typeface="Times New Roman" panose="02020603050405020304" pitchFamily="18" charset="0"/>
              </a:rPr>
              <a:t>- Đoạn 3: Kể lại quá trình chinh phạt gian khổ và tất thắng của cuộc khởi nghĩa</a:t>
            </a:r>
          </a:p>
          <a:p>
            <a:pPr eaLnBrk="1" hangingPunct="1">
              <a:buFont typeface="Wingdings" panose="05000000000000000000" pitchFamily="2" charset="2"/>
              <a:buNone/>
            </a:pPr>
            <a:r>
              <a:rPr lang="en-US" altLang="en-US" sz="3600" smtClean="0">
                <a:latin typeface="Times New Roman" panose="02020603050405020304" pitchFamily="18" charset="0"/>
              </a:rPr>
              <a:t>- Đoạn 4: Tuyên bố chiến quả, khẳng định sự nghiệp chính nghĩa</a:t>
            </a:r>
          </a:p>
          <a:p>
            <a:pPr eaLnBrk="1" hangingPunct="1">
              <a:buFontTx/>
              <a:buChar char="-"/>
            </a:pPr>
            <a:endParaRPr lang="en-US" altLang="en-US" sz="3600" smtClean="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checkerboard(across)">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650" y="2413000"/>
            <a:ext cx="8237538" cy="1016000"/>
          </a:xfrm>
          <a:prstGeom prst="rect">
            <a:avLst/>
          </a:prstGeom>
          <a:noFill/>
        </p:spPr>
        <p:txBody>
          <a:bodyPr>
            <a:spAutoFit/>
          </a:bodyPr>
          <a:lstStyle/>
          <a:p>
            <a:pPr eaLnBrk="1" fontAlgn="auto" hangingPunct="1">
              <a:spcBef>
                <a:spcPts val="0"/>
              </a:spcBef>
              <a:spcAft>
                <a:spcPts val="0"/>
              </a:spcAft>
              <a:defRPr/>
            </a:pPr>
            <a:r>
              <a:rPr lang="en-US" sz="6000" b="1" dirty="0">
                <a:ln w="0"/>
                <a:solidFill>
                  <a:srgbClr val="C00000"/>
                </a:solidFill>
                <a:effectLst>
                  <a:outerShdw blurRad="38100" dist="25400" dir="5400000" algn="ctr" rotWithShape="0">
                    <a:srgbClr val="6E747A">
                      <a:alpha val="43000"/>
                    </a:srgbClr>
                  </a:outerShdw>
                </a:effectLst>
                <a:latin typeface="Times New Roman" pitchFamily="18" charset="0"/>
                <a:cs typeface="Times New Roman" pitchFamily="18" charset="0"/>
              </a:rPr>
              <a:t>TRI THỨC NGỮ VĂN</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a:xfrm>
            <a:off x="323850" y="146050"/>
            <a:ext cx="8948738" cy="946150"/>
          </a:xfrm>
        </p:spPr>
        <p:txBody>
          <a:bodyPr/>
          <a:lstStyle/>
          <a:p>
            <a:pPr algn="ctr"/>
            <a:r>
              <a:rPr lang="en-US" altLang="vi-VN" sz="3200" smtClean="0">
                <a:solidFill>
                  <a:srgbClr val="FF0000"/>
                </a:solidFill>
              </a:rPr>
              <a:t>II. </a:t>
            </a:r>
            <a:r>
              <a:rPr lang="vi-VN" altLang="en-US" sz="3200" smtClean="0">
                <a:solidFill>
                  <a:srgbClr val="FF0000"/>
                </a:solidFill>
              </a:rPr>
              <a:t>HỆ THỐNG LUẬN ĐIỂM CỦA BÀI CÁO</a:t>
            </a:r>
            <a:endParaRPr lang="vi-VN" altLang="vi-VN" sz="3200" smtClean="0">
              <a:solidFill>
                <a:srgbClr val="FF0000"/>
              </a:solidFill>
            </a:endParaRPr>
          </a:p>
        </p:txBody>
      </p:sp>
      <p:sp>
        <p:nvSpPr>
          <p:cNvPr id="59395" name="Text Placeholder 3"/>
          <p:cNvSpPr>
            <a:spLocks noGrp="1" noChangeArrowheads="1"/>
          </p:cNvSpPr>
          <p:nvPr>
            <p:ph type="body" sz="half" idx="2"/>
          </p:nvPr>
        </p:nvSpPr>
        <p:spPr>
          <a:xfrm>
            <a:off x="852488" y="1484313"/>
            <a:ext cx="7891462" cy="4298950"/>
          </a:xfrm>
        </p:spPr>
        <p:txBody>
          <a:bodyPr/>
          <a:lstStyle/>
          <a:p>
            <a:pPr algn="just">
              <a:lnSpc>
                <a:spcPct val="107000"/>
              </a:lnSpc>
            </a:pPr>
            <a:r>
              <a:rPr lang="vi-VN" altLang="en-US" sz="2800" smtClean="0">
                <a:ea typeface="Calibri" panose="020F0502020204030204" pitchFamily="34" charset="0"/>
                <a:cs typeface="Times New Roman" panose="02020603050405020304" pitchFamily="18" charset="0"/>
              </a:rPr>
              <a:t>HS trả lời nhanh những câu hỏi:</a:t>
            </a:r>
            <a:endParaRPr lang="en-US" altLang="en-US" sz="28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vi-VN" altLang="en-US" sz="2800" smtClean="0">
                <a:ea typeface="Calibri" panose="020F0502020204030204" pitchFamily="34" charset="0"/>
                <a:cs typeface="Times New Roman" panose="02020603050405020304" pitchFamily="18" charset="0"/>
              </a:rPr>
              <a:t>- Chứng minh nhân nghĩa trong câu mở đầu là một tư tưởng quan trọng xuyên suốt bài cáo?</a:t>
            </a:r>
            <a:endParaRPr lang="en-US" altLang="en-US" sz="28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vi-VN" altLang="en-US" sz="2800" smtClean="0">
                <a:ea typeface="Calibri" panose="020F0502020204030204" pitchFamily="34" charset="0"/>
                <a:cs typeface="Times New Roman" panose="02020603050405020304" pitchFamily="18" charset="0"/>
              </a:rPr>
              <a:t>- Chỉ ra các luận điểm chính trong bài cáo?</a:t>
            </a:r>
            <a:endParaRPr lang="en-US" altLang="en-US" sz="28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vi-VN" altLang="en-US" sz="2800" smtClean="0">
                <a:ea typeface="Calibri" panose="020F0502020204030204" pitchFamily="34" charset="0"/>
                <a:cs typeface="Times New Roman" panose="02020603050405020304" pitchFamily="18" charset="0"/>
              </a:rPr>
              <a:t>- Những luận điểm này được sắp xếp theo trình tự như thế nào? Cách sắp xếp này có hiệu quả ra sao?</a:t>
            </a:r>
            <a:endParaRPr lang="en-US" altLang="en-US" sz="28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vi-VN" altLang="en-US" sz="2800" smtClean="0">
                <a:ea typeface="Calibri" panose="020F0502020204030204" pitchFamily="34" charset="0"/>
                <a:cs typeface="Times New Roman" panose="02020603050405020304" pitchFamily="18" charset="0"/>
              </a:rPr>
              <a:t>- Những luận điểm này được sắp xếp theo trình tự như thế nào? Cách sắp xếp này có hiệu quả ra sao?</a:t>
            </a:r>
            <a:endParaRPr lang="en-US" altLang="en-US" sz="2800" smtClean="0">
              <a:latin typeface="Calibri" panose="020F0502020204030204" pitchFamily="34" charset="0"/>
              <a:ea typeface="Calibri" panose="020F0502020204030204" pitchFamily="34" charset="0"/>
              <a:cs typeface="Times New Roman" panose="02020603050405020304" pitchFamily="18" charset="0"/>
            </a:endParaRPr>
          </a:p>
          <a:p>
            <a:pPr algn="just"/>
            <a:endParaRPr lang="en-US" altLang="vi-VN" sz="2800" smtClean="0">
              <a:ea typeface="Calibri" panose="020F0502020204030204" pitchFamily="34" charset="0"/>
              <a:cs typeface="Times New Roman" panose="02020603050405020304" pitchFamily="18" charset="0"/>
            </a:endParaRPr>
          </a:p>
        </p:txBody>
      </p:sp>
      <p:sp>
        <p:nvSpPr>
          <p:cNvPr id="9" name="Text Placeholder 3"/>
          <p:cNvSpPr txBox="1">
            <a:spLocks/>
          </p:cNvSpPr>
          <p:nvPr/>
        </p:nvSpPr>
        <p:spPr bwMode="auto">
          <a:xfrm>
            <a:off x="5657850" y="273050"/>
            <a:ext cx="3314700" cy="6381750"/>
          </a:xfrm>
          <a:prstGeom prst="rect">
            <a:avLst/>
          </a:prstGeom>
          <a:noFill/>
          <a:ln>
            <a:noFill/>
          </a:ln>
        </p:spPr>
        <p:txBody>
          <a:bodyPr/>
          <a:lstStyle>
            <a:lvl1pPr marL="0" indent="0" algn="l" rtl="0" eaLnBrk="0" fontAlgn="base" hangingPunct="0">
              <a:spcBef>
                <a:spcPct val="20000"/>
              </a:spcBef>
              <a:spcAft>
                <a:spcPct val="0"/>
              </a:spcAft>
              <a:buNone/>
              <a:defRPr sz="1400">
                <a:solidFill>
                  <a:schemeClr val="tx1"/>
                </a:solidFill>
                <a:latin typeface="+mn-lt"/>
                <a:ea typeface="+mn-ea"/>
                <a:cs typeface="+mn-cs"/>
              </a:defRPr>
            </a:lvl1pPr>
            <a:lvl2pPr marL="457200" indent="0" algn="l" rtl="0" eaLnBrk="0" fontAlgn="base" hangingPunct="0">
              <a:spcBef>
                <a:spcPct val="20000"/>
              </a:spcBef>
              <a:spcAft>
                <a:spcPct val="0"/>
              </a:spcAft>
              <a:buNone/>
              <a:defRPr sz="1200">
                <a:solidFill>
                  <a:schemeClr val="tx1"/>
                </a:solidFill>
                <a:latin typeface="+mn-lt"/>
              </a:defRPr>
            </a:lvl2pPr>
            <a:lvl3pPr marL="914400" indent="0" algn="l" rtl="0" eaLnBrk="0" fontAlgn="base" hangingPunct="0">
              <a:spcBef>
                <a:spcPct val="20000"/>
              </a:spcBef>
              <a:spcAft>
                <a:spcPct val="0"/>
              </a:spcAft>
              <a:buNone/>
              <a:defRPr sz="1000">
                <a:solidFill>
                  <a:schemeClr val="tx1"/>
                </a:solidFill>
                <a:latin typeface="+mn-lt"/>
              </a:defRPr>
            </a:lvl3pPr>
            <a:lvl4pPr marL="1371600" indent="0" algn="l" rtl="0" eaLnBrk="0" fontAlgn="base" hangingPunct="0">
              <a:spcBef>
                <a:spcPct val="20000"/>
              </a:spcBef>
              <a:spcAft>
                <a:spcPct val="0"/>
              </a:spcAft>
              <a:buNone/>
              <a:defRPr sz="900">
                <a:solidFill>
                  <a:schemeClr val="tx1"/>
                </a:solidFill>
                <a:latin typeface="+mn-lt"/>
              </a:defRPr>
            </a:lvl4pPr>
            <a:lvl5pPr marL="1828800" indent="0" algn="l" rtl="0" eaLnBrk="0" fontAlgn="base" hangingPunct="0">
              <a:spcBef>
                <a:spcPct val="20000"/>
              </a:spcBef>
              <a:spcAft>
                <a:spcPct val="0"/>
              </a:spcAft>
              <a:buNone/>
              <a:defRPr sz="900">
                <a:solidFill>
                  <a:schemeClr val="tx1"/>
                </a:solidFill>
                <a:latin typeface="+mn-lt"/>
              </a:defRPr>
            </a:lvl5pPr>
            <a:lvl6pPr marL="2286000" indent="0" algn="l" rtl="0" fontAlgn="base">
              <a:spcBef>
                <a:spcPct val="20000"/>
              </a:spcBef>
              <a:spcAft>
                <a:spcPct val="0"/>
              </a:spcAft>
              <a:buNone/>
              <a:defRPr sz="900">
                <a:solidFill>
                  <a:schemeClr val="tx1"/>
                </a:solidFill>
                <a:latin typeface="+mn-lt"/>
              </a:defRPr>
            </a:lvl6pPr>
            <a:lvl7pPr marL="2743200" indent="0" algn="l" rtl="0" fontAlgn="base">
              <a:spcBef>
                <a:spcPct val="20000"/>
              </a:spcBef>
              <a:spcAft>
                <a:spcPct val="0"/>
              </a:spcAft>
              <a:buNone/>
              <a:defRPr sz="900">
                <a:solidFill>
                  <a:schemeClr val="tx1"/>
                </a:solidFill>
                <a:latin typeface="+mn-lt"/>
              </a:defRPr>
            </a:lvl7pPr>
            <a:lvl8pPr marL="3200400" indent="0" algn="l" rtl="0" fontAlgn="base">
              <a:spcBef>
                <a:spcPct val="20000"/>
              </a:spcBef>
              <a:spcAft>
                <a:spcPct val="0"/>
              </a:spcAft>
              <a:buNone/>
              <a:defRPr sz="900">
                <a:solidFill>
                  <a:schemeClr val="tx1"/>
                </a:solidFill>
                <a:latin typeface="+mn-lt"/>
              </a:defRPr>
            </a:lvl8pPr>
            <a:lvl9pPr marL="3657600" indent="0" algn="l" rtl="0" fontAlgn="base">
              <a:spcBef>
                <a:spcPct val="20000"/>
              </a:spcBef>
              <a:spcAft>
                <a:spcPct val="0"/>
              </a:spcAft>
              <a:buNone/>
              <a:defRPr sz="900">
                <a:solidFill>
                  <a:schemeClr val="tx1"/>
                </a:solidFill>
                <a:latin typeface="+mn-lt"/>
              </a:defRPr>
            </a:lvl9pPr>
          </a:lstStyle>
          <a:p>
            <a:pPr algn="just">
              <a:defRPr/>
            </a:pPr>
            <a:endParaRPr lang="en-US" altLang="vi-VN" sz="2700" kern="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 fill="hold"/>
                                        <p:tgtEl>
                                          <p:spTgt spid="58370"/>
                                        </p:tgtEl>
                                        <p:attrNameLst>
                                          <p:attrName>ppt_x</p:attrName>
                                        </p:attrNameLst>
                                      </p:cBhvr>
                                      <p:tavLst>
                                        <p:tav tm="0">
                                          <p:val>
                                            <p:strVal val="#ppt_x"/>
                                          </p:val>
                                        </p:tav>
                                        <p:tav tm="100000">
                                          <p:val>
                                            <p:strVal val="#ppt_x"/>
                                          </p:val>
                                        </p:tav>
                                      </p:tavLst>
                                    </p:anim>
                                    <p:anim calcmode="lin" valueType="num">
                                      <p:cBhvr additive="base">
                                        <p:cTn id="8" dur="500" fill="hold"/>
                                        <p:tgtEl>
                                          <p:spTgt spid="583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59395">
                                            <p:txEl>
                                              <p:pRg st="0" end="0"/>
                                            </p:txEl>
                                          </p:spTgt>
                                        </p:tgtEl>
                                        <p:attrNameLst>
                                          <p:attrName>style.visibility</p:attrName>
                                        </p:attrNameLst>
                                      </p:cBhvr>
                                      <p:to>
                                        <p:strVal val="visible"/>
                                      </p:to>
                                    </p:set>
                                    <p:animEffect transition="in" filter="circle(in)">
                                      <p:cBhvr>
                                        <p:cTn id="13" dur="2000"/>
                                        <p:tgtEl>
                                          <p:spTgt spid="593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59395">
                                            <p:txEl>
                                              <p:pRg st="1" end="1"/>
                                            </p:txEl>
                                          </p:spTgt>
                                        </p:tgtEl>
                                        <p:attrNameLst>
                                          <p:attrName>style.visibility</p:attrName>
                                        </p:attrNameLst>
                                      </p:cBhvr>
                                      <p:to>
                                        <p:strVal val="visible"/>
                                      </p:to>
                                    </p:set>
                                    <p:animEffect transition="in" filter="circle(in)">
                                      <p:cBhvr>
                                        <p:cTn id="18" dur="2000"/>
                                        <p:tgtEl>
                                          <p:spTgt spid="5939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59395">
                                            <p:txEl>
                                              <p:pRg st="2" end="2"/>
                                            </p:txEl>
                                          </p:spTgt>
                                        </p:tgtEl>
                                        <p:attrNameLst>
                                          <p:attrName>style.visibility</p:attrName>
                                        </p:attrNameLst>
                                      </p:cBhvr>
                                      <p:to>
                                        <p:strVal val="visible"/>
                                      </p:to>
                                    </p:set>
                                    <p:animEffect transition="in" filter="circle(in)">
                                      <p:cBhvr>
                                        <p:cTn id="23" dur="2000"/>
                                        <p:tgtEl>
                                          <p:spTgt spid="593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59395">
                                            <p:txEl>
                                              <p:pRg st="3" end="3"/>
                                            </p:txEl>
                                          </p:spTgt>
                                        </p:tgtEl>
                                        <p:attrNameLst>
                                          <p:attrName>style.visibility</p:attrName>
                                        </p:attrNameLst>
                                      </p:cBhvr>
                                      <p:to>
                                        <p:strVal val="visible"/>
                                      </p:to>
                                    </p:set>
                                    <p:animEffect transition="in" filter="circle(in)">
                                      <p:cBhvr>
                                        <p:cTn id="28" dur="2000"/>
                                        <p:tgtEl>
                                          <p:spTgt spid="5939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nodeType="clickEffect">
                                  <p:stCondLst>
                                    <p:cond delay="0"/>
                                  </p:stCondLst>
                                  <p:childTnLst>
                                    <p:set>
                                      <p:cBhvr>
                                        <p:cTn id="32" dur="1" fill="hold">
                                          <p:stCondLst>
                                            <p:cond delay="0"/>
                                          </p:stCondLst>
                                        </p:cTn>
                                        <p:tgtEl>
                                          <p:spTgt spid="59395">
                                            <p:txEl>
                                              <p:pRg st="4" end="4"/>
                                            </p:txEl>
                                          </p:spTgt>
                                        </p:tgtEl>
                                        <p:attrNameLst>
                                          <p:attrName>style.visibility</p:attrName>
                                        </p:attrNameLst>
                                      </p:cBhvr>
                                      <p:to>
                                        <p:strVal val="visible"/>
                                      </p:to>
                                    </p:set>
                                    <p:animEffect transition="in" filter="circle(in)">
                                      <p:cBhvr>
                                        <p:cTn id="33" dur="20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33"/>
          <p:cNvSpPr>
            <a:spLocks noChangeArrowheads="1"/>
          </p:cNvSpPr>
          <p:nvPr/>
        </p:nvSpPr>
        <p:spPr bwMode="auto">
          <a:xfrm>
            <a:off x="336550" y="1238250"/>
            <a:ext cx="2463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dist" eaLnBrk="1" hangingPunct="1">
              <a:lnSpc>
                <a:spcPts val="5000"/>
              </a:lnSpc>
              <a:spcBef>
                <a:spcPct val="0"/>
              </a:spcBef>
              <a:buFontTx/>
              <a:buNone/>
            </a:pPr>
            <a:endParaRPr lang="en-US" altLang="en-US" sz="5400" b="1" noProof="1">
              <a:solidFill>
                <a:srgbClr val="FFFFFF"/>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674688" y="1563688"/>
          <a:ext cx="7359650" cy="4211637"/>
        </p:xfrm>
        <a:graphic>
          <a:graphicData uri="http://schemas.openxmlformats.org/drawingml/2006/table">
            <a:tbl>
              <a:tblPr firstRow="1" firstCol="1" bandRow="1"/>
              <a:tblGrid>
                <a:gridCol w="1979672">
                  <a:extLst>
                    <a:ext uri="{9D8B030D-6E8A-4147-A177-3AD203B41FA5}">
                      <a16:colId xmlns:a16="http://schemas.microsoft.com/office/drawing/2014/main" val="20000"/>
                    </a:ext>
                  </a:extLst>
                </a:gridCol>
                <a:gridCol w="2211460">
                  <a:extLst>
                    <a:ext uri="{9D8B030D-6E8A-4147-A177-3AD203B41FA5}">
                      <a16:colId xmlns:a16="http://schemas.microsoft.com/office/drawing/2014/main" val="20001"/>
                    </a:ext>
                  </a:extLst>
                </a:gridCol>
                <a:gridCol w="3168518">
                  <a:extLst>
                    <a:ext uri="{9D8B030D-6E8A-4147-A177-3AD203B41FA5}">
                      <a16:colId xmlns:a16="http://schemas.microsoft.com/office/drawing/2014/main" val="20002"/>
                    </a:ext>
                  </a:extLst>
                </a:gridCol>
              </a:tblGrid>
              <a:tr h="1646058">
                <a:tc>
                  <a:txBody>
                    <a:bodyPr/>
                    <a:lstStyle/>
                    <a:p>
                      <a:pPr marL="0" marR="0" algn="ctr">
                        <a:lnSpc>
                          <a:spcPct val="150000"/>
                        </a:lnSpc>
                        <a:spcBef>
                          <a:spcPts val="0"/>
                        </a:spcBef>
                        <a:spcAft>
                          <a:spcPts val="0"/>
                        </a:spcAft>
                      </a:pPr>
                      <a:r>
                        <a:rPr lang="en-US" sz="2400" b="1" dirty="0">
                          <a:effectLst/>
                          <a:latin typeface="Times New Roman" pitchFamily="18" charset="0"/>
                          <a:ea typeface="Cambria" panose="02040503050406030204" pitchFamily="18" charset="0"/>
                          <a:cs typeface="Times New Roman" pitchFamily="18" charset="0"/>
                        </a:rPr>
                        <a:t>K</a:t>
                      </a:r>
                      <a:endParaRPr lang="en-US" sz="2000" dirty="0">
                        <a:effectLst/>
                        <a:latin typeface="Times New Roman" pitchFamily="18" charset="0"/>
                        <a:ea typeface="Cambria" panose="02040503050406030204" pitchFamily="18" charset="0"/>
                        <a:cs typeface="Times New Roman" pitchFamily="18" charset="0"/>
                      </a:endParaRPr>
                    </a:p>
                    <a:p>
                      <a:pPr marL="0" marR="0" algn="ctr">
                        <a:lnSpc>
                          <a:spcPct val="150000"/>
                        </a:lnSpc>
                        <a:spcBef>
                          <a:spcPts val="0"/>
                        </a:spcBef>
                        <a:spcAft>
                          <a:spcPts val="0"/>
                        </a:spcAft>
                      </a:pPr>
                      <a:r>
                        <a:rPr lang="en-US" sz="2400" b="1" dirty="0" err="1">
                          <a:effectLst/>
                          <a:latin typeface="Times New Roman" pitchFamily="18" charset="0"/>
                          <a:ea typeface="Cambria" panose="02040503050406030204" pitchFamily="18" charset="0"/>
                          <a:cs typeface="Times New Roman" pitchFamily="18" charset="0"/>
                        </a:rPr>
                        <a:t>Điều</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em</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đã</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biết</a:t>
                      </a:r>
                      <a:endParaRPr lang="en-US" sz="2000" dirty="0">
                        <a:effectLst/>
                        <a:latin typeface="Times New Roman" pitchFamily="18" charset="0"/>
                        <a:ea typeface="Cambria" panose="02040503050406030204" pitchFamily="18" charset="0"/>
                        <a:cs typeface="Times New Roman" pitchFamily="18" charset="0"/>
                      </a:endParaRPr>
                    </a:p>
                  </a:txBody>
                  <a:tcPr marL="51441" marR="5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b="1" dirty="0">
                          <a:effectLst/>
                          <a:latin typeface="Times New Roman" pitchFamily="18" charset="0"/>
                          <a:ea typeface="Cambria" panose="02040503050406030204" pitchFamily="18" charset="0"/>
                          <a:cs typeface="Times New Roman" pitchFamily="18" charset="0"/>
                        </a:rPr>
                        <a:t>W</a:t>
                      </a:r>
                      <a:endParaRPr lang="en-US" sz="2000" dirty="0">
                        <a:effectLst/>
                        <a:latin typeface="Times New Roman" pitchFamily="18" charset="0"/>
                        <a:ea typeface="Cambria" panose="02040503050406030204" pitchFamily="18" charset="0"/>
                        <a:cs typeface="Times New Roman" pitchFamily="18" charset="0"/>
                      </a:endParaRPr>
                    </a:p>
                    <a:p>
                      <a:pPr marL="0" marR="0" algn="ctr">
                        <a:lnSpc>
                          <a:spcPct val="150000"/>
                        </a:lnSpc>
                        <a:spcBef>
                          <a:spcPts val="0"/>
                        </a:spcBef>
                        <a:spcAft>
                          <a:spcPts val="0"/>
                        </a:spcAft>
                      </a:pPr>
                      <a:r>
                        <a:rPr lang="en-US" sz="2400" b="1" dirty="0" err="1">
                          <a:effectLst/>
                          <a:latin typeface="Times New Roman" pitchFamily="18" charset="0"/>
                          <a:ea typeface="Cambria" panose="02040503050406030204" pitchFamily="18" charset="0"/>
                          <a:cs typeface="Times New Roman" pitchFamily="18" charset="0"/>
                        </a:rPr>
                        <a:t>Điều</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em</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muốn</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biết</a:t>
                      </a:r>
                      <a:endParaRPr lang="en-US" sz="2000" dirty="0">
                        <a:effectLst/>
                        <a:latin typeface="Times New Roman" pitchFamily="18" charset="0"/>
                        <a:ea typeface="Cambria" panose="02040503050406030204" pitchFamily="18" charset="0"/>
                        <a:cs typeface="Times New Roman" pitchFamily="18" charset="0"/>
                      </a:endParaRPr>
                    </a:p>
                  </a:txBody>
                  <a:tcPr marL="51441" marR="5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b="1" dirty="0">
                          <a:effectLst/>
                          <a:latin typeface="Times New Roman" pitchFamily="18" charset="0"/>
                          <a:ea typeface="Cambria" panose="02040503050406030204" pitchFamily="18" charset="0"/>
                          <a:cs typeface="Times New Roman" pitchFamily="18" charset="0"/>
                        </a:rPr>
                        <a:t>L</a:t>
                      </a:r>
                      <a:endParaRPr lang="en-US" sz="2000" dirty="0">
                        <a:effectLst/>
                        <a:latin typeface="Times New Roman" pitchFamily="18" charset="0"/>
                        <a:ea typeface="Cambria" panose="02040503050406030204" pitchFamily="18" charset="0"/>
                        <a:cs typeface="Times New Roman" pitchFamily="18" charset="0"/>
                      </a:endParaRPr>
                    </a:p>
                    <a:p>
                      <a:pPr marL="0" marR="0" algn="ctr">
                        <a:lnSpc>
                          <a:spcPct val="150000"/>
                        </a:lnSpc>
                        <a:spcBef>
                          <a:spcPts val="0"/>
                        </a:spcBef>
                        <a:spcAft>
                          <a:spcPts val="0"/>
                        </a:spcAft>
                      </a:pPr>
                      <a:r>
                        <a:rPr lang="en-US" sz="2400" b="1" dirty="0" err="1">
                          <a:effectLst/>
                          <a:latin typeface="Times New Roman" pitchFamily="18" charset="0"/>
                          <a:ea typeface="Cambria" panose="02040503050406030204" pitchFamily="18" charset="0"/>
                          <a:cs typeface="Times New Roman" pitchFamily="18" charset="0"/>
                        </a:rPr>
                        <a:t>Điều</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em</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mong</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muốn</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biết</a:t>
                      </a:r>
                      <a:r>
                        <a:rPr lang="en-US" sz="2400" b="1" dirty="0">
                          <a:effectLst/>
                          <a:latin typeface="Times New Roman" pitchFamily="18" charset="0"/>
                          <a:ea typeface="Cambria" panose="02040503050406030204" pitchFamily="18" charset="0"/>
                          <a:cs typeface="Times New Roman" pitchFamily="18" charset="0"/>
                        </a:rPr>
                        <a:t> </a:t>
                      </a:r>
                      <a:r>
                        <a:rPr lang="en-US" sz="2400" b="1" dirty="0" err="1">
                          <a:effectLst/>
                          <a:latin typeface="Times New Roman" pitchFamily="18" charset="0"/>
                          <a:ea typeface="Cambria" panose="02040503050406030204" pitchFamily="18" charset="0"/>
                          <a:cs typeface="Times New Roman" pitchFamily="18" charset="0"/>
                        </a:rPr>
                        <a:t>thêm</a:t>
                      </a:r>
                      <a:endParaRPr lang="en-US" sz="2000" dirty="0">
                        <a:effectLst/>
                        <a:latin typeface="Times New Roman" pitchFamily="18" charset="0"/>
                        <a:ea typeface="Cambria" panose="02040503050406030204" pitchFamily="18" charset="0"/>
                        <a:cs typeface="Times New Roman" pitchFamily="18" charset="0"/>
                      </a:endParaRPr>
                    </a:p>
                  </a:txBody>
                  <a:tcPr marL="51441" marR="5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579">
                <a:tc>
                  <a:txBody>
                    <a:bodyPr/>
                    <a:lstStyle/>
                    <a:p>
                      <a:pPr marL="0" marR="0" algn="just">
                        <a:lnSpc>
                          <a:spcPct val="150000"/>
                        </a:lnSpc>
                        <a:spcBef>
                          <a:spcPts val="0"/>
                        </a:spcBef>
                        <a:spcAft>
                          <a:spcPts val="0"/>
                        </a:spcAft>
                      </a:pPr>
                      <a:r>
                        <a:rPr lang="en-US" sz="2400">
                          <a:effectLst/>
                          <a:latin typeface="Cambria" panose="02040503050406030204" pitchFamily="18" charset="0"/>
                          <a:ea typeface="Cambria" panose="02040503050406030204" pitchFamily="18" charset="0"/>
                          <a:cs typeface="Times New Roman" panose="02020603050405020304" pitchFamily="18" charset="0"/>
                        </a:rPr>
                        <a:t> </a:t>
                      </a:r>
                      <a:endParaRPr lang="en-US" sz="200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2400">
                          <a:effectLst/>
                          <a:latin typeface="Cambria" panose="02040503050406030204" pitchFamily="18" charset="0"/>
                          <a:ea typeface="Cambria" panose="02040503050406030204" pitchFamily="18" charset="0"/>
                          <a:cs typeface="Times New Roman" panose="02020603050405020304" pitchFamily="18" charset="0"/>
                        </a:rPr>
                        <a:t> </a:t>
                      </a:r>
                      <a:endParaRPr lang="en-US" sz="200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2400">
                          <a:effectLst/>
                          <a:latin typeface="Cambria" panose="02040503050406030204" pitchFamily="18" charset="0"/>
                          <a:ea typeface="Cambria" panose="02040503050406030204" pitchFamily="18" charset="0"/>
                          <a:cs typeface="Times New Roman" panose="02020603050405020304" pitchFamily="18" charset="0"/>
                        </a:rPr>
                        <a:t> </a:t>
                      </a:r>
                      <a:endParaRPr lang="en-US" sz="2000">
                        <a:effectLst/>
                        <a:latin typeface="Cambria" panose="02040503050406030204" pitchFamily="18" charset="0"/>
                        <a:ea typeface="Cambria" panose="02040503050406030204" pitchFamily="18" charset="0"/>
                        <a:cs typeface="Times New Roman" panose="02020603050405020304" pitchFamily="18" charset="0"/>
                      </a:endParaRPr>
                    </a:p>
                  </a:txBody>
                  <a:tcPr marL="51441" marR="5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51441" marR="5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51441" marR="5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Rounded Rectangle 1"/>
          <p:cNvSpPr/>
          <p:nvPr/>
        </p:nvSpPr>
        <p:spPr>
          <a:xfrm>
            <a:off x="403225" y="279400"/>
            <a:ext cx="7902575" cy="11223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0070C0"/>
                </a:solidFill>
                <a:latin typeface="Times New Roman" pitchFamily="18" charset="0"/>
                <a:cs typeface="Times New Roman" pitchFamily="18" charset="0"/>
              </a:rPr>
              <a:t>BẢNG ĐÁNH GIÁ KẾT QUẢ K-W-L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txBox="1">
            <a:spLocks/>
          </p:cNvSpPr>
          <p:nvPr/>
        </p:nvSpPr>
        <p:spPr bwMode="auto">
          <a:xfrm>
            <a:off x="114300" y="4384675"/>
            <a:ext cx="588645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68263" algn="l"/>
              </a:tabLst>
              <a:defRPr sz="3200">
                <a:solidFill>
                  <a:schemeClr val="tx1"/>
                </a:solidFill>
                <a:latin typeface="Times New Roman" panose="02020603050405020304" pitchFamily="18" charset="0"/>
              </a:defRPr>
            </a:lvl1pPr>
            <a:lvl2pPr marL="742950" indent="-285750">
              <a:spcBef>
                <a:spcPct val="20000"/>
              </a:spcBef>
              <a:buChar char="–"/>
              <a:tabLst>
                <a:tab pos="-68263" algn="l"/>
              </a:tabLst>
              <a:defRPr sz="2800">
                <a:solidFill>
                  <a:schemeClr val="tx1"/>
                </a:solidFill>
                <a:latin typeface="Times New Roman" panose="02020603050405020304" pitchFamily="18" charset="0"/>
              </a:defRPr>
            </a:lvl2pPr>
            <a:lvl3pPr marL="1143000" indent="-228600">
              <a:spcBef>
                <a:spcPct val="20000"/>
              </a:spcBef>
              <a:buChar char="•"/>
              <a:tabLst>
                <a:tab pos="-68263" algn="l"/>
              </a:tabLst>
              <a:defRPr sz="2400">
                <a:solidFill>
                  <a:schemeClr val="tx1"/>
                </a:solidFill>
                <a:latin typeface="Times New Roman" panose="02020603050405020304" pitchFamily="18" charset="0"/>
              </a:defRPr>
            </a:lvl3pPr>
            <a:lvl4pPr marL="1600200" indent="-228600">
              <a:spcBef>
                <a:spcPct val="20000"/>
              </a:spcBef>
              <a:buChar char="–"/>
              <a:tabLst>
                <a:tab pos="-68263" algn="l"/>
              </a:tabLst>
              <a:defRPr sz="2000">
                <a:solidFill>
                  <a:schemeClr val="tx1"/>
                </a:solidFill>
                <a:latin typeface="Times New Roman" panose="02020603050405020304" pitchFamily="18" charset="0"/>
              </a:defRPr>
            </a:lvl4pPr>
            <a:lvl5pPr marL="2057400" indent="-228600">
              <a:spcBef>
                <a:spcPct val="20000"/>
              </a:spcBef>
              <a:buChar char="»"/>
              <a:tabLst>
                <a:tab pos="-682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9pPr>
          </a:lstStyle>
          <a:p>
            <a:pPr algn="just">
              <a:lnSpc>
                <a:spcPct val="107000"/>
              </a:lnSpc>
              <a:buFontTx/>
              <a:buNone/>
            </a:pPr>
            <a:r>
              <a:rPr lang="vi-VN" altLang="en-US" sz="2000">
                <a:solidFill>
                  <a:srgbClr val="000000"/>
                </a:solidFill>
                <a:ea typeface="Calibri" panose="020F0502020204030204" pitchFamily="34" charset="0"/>
                <a:cs typeface="Times New Roman" panose="02020603050405020304" pitchFamily="18" charset="0"/>
              </a:rPr>
              <a:t>- Ở phần 3: nó thể hiện ở tuyên ngôn của quân ta, đội quân chính nghĩa: “Đem đại nghĩa để thắng hung tàn; lấy chí nhân để thay cường bạo”, ở cảm xúc bất nhẫn trước cảnh máu chảy đầu rơi của binh sĩ giặc do </a:t>
            </a:r>
            <a:r>
              <a:rPr lang="en-US" altLang="en-US" sz="2000">
                <a:solidFill>
                  <a:srgbClr val="000000"/>
                </a:solidFill>
                <a:ea typeface="Calibri" panose="020F0502020204030204" pitchFamily="34" charset="0"/>
                <a:cs typeface="Times New Roman" panose="02020603050405020304" pitchFamily="18" charset="0"/>
              </a:rPr>
              <a:t>sự</a:t>
            </a:r>
            <a:r>
              <a:rPr lang="vi-VN" altLang="en-US" sz="2000">
                <a:solidFill>
                  <a:srgbClr val="000000"/>
                </a:solidFill>
                <a:ea typeface="Calibri" panose="020F0502020204030204" pitchFamily="34" charset="0"/>
                <a:cs typeface="Times New Roman" panose="02020603050405020304" pitchFamily="18" charset="0"/>
              </a:rPr>
              <a:t> ngu xuẩn của bọn tướng lĩnh cầm đầu, ở “lòng hiếu sinh” tha bổng hàng binh giặc và cấp phương tiện cho về nước.</a:t>
            </a:r>
            <a:endParaRPr lang="en-US" altLang="en-US" sz="20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a:off x="6057900" y="274638"/>
            <a:ext cx="0" cy="6432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a:spLocks noChangeArrowheads="1"/>
          </p:cNvSpPr>
          <p:nvPr/>
        </p:nvSpPr>
        <p:spPr bwMode="auto">
          <a:xfrm>
            <a:off x="169863" y="457200"/>
            <a:ext cx="5773737"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sz="2800" b="1">
                <a:solidFill>
                  <a:srgbClr val="FF0000"/>
                </a:solidFill>
                <a:ea typeface="Calibri" panose="020F0502020204030204" pitchFamily="34" charset="0"/>
                <a:cs typeface="Times New Roman" panose="02020603050405020304" pitchFamily="18" charset="0"/>
              </a:rPr>
              <a:t>1. Nhân nghĩa trong câu mở đầu là một tư tưởng quan trọng, xuyên suốt bài cáo:</a:t>
            </a:r>
            <a:endParaRPr lang="en-US" altLang="en-US" sz="2800">
              <a:solidFill>
                <a:srgbClr val="FF0000"/>
              </a:solidFill>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2000">
                <a:solidFill>
                  <a:srgbClr val="000000"/>
                </a:solidFill>
                <a:ea typeface="Calibri" panose="020F0502020204030204" pitchFamily="34" charset="0"/>
                <a:cs typeface="Times New Roman" panose="02020603050405020304" pitchFamily="18" charset="0"/>
              </a:rPr>
              <a:t>- Ở phần 1: nó thể hiện quan điểm “nhân nghĩa”</a:t>
            </a:r>
            <a:endParaRPr lang="en-US" altLang="en-US" sz="20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2000">
                <a:solidFill>
                  <a:srgbClr val="000000"/>
                </a:solidFill>
                <a:ea typeface="Calibri" panose="020F0502020204030204" pitchFamily="34" charset="0"/>
                <a:cs typeface="Times New Roman" panose="02020603050405020304" pitchFamily="18" charset="0"/>
              </a:rPr>
              <a:t> Là trừ bạo để yên dân, giữ gìn chủ quyền chống lại bọn cướp nước. Đây chính là lí do có công cuộc bình Ngô.</a:t>
            </a:r>
            <a:endParaRPr lang="en-US" altLang="en-US" sz="20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a:spLocks noChangeArrowheads="1"/>
          </p:cNvSpPr>
          <p:nvPr/>
        </p:nvSpPr>
        <p:spPr bwMode="auto">
          <a:xfrm>
            <a:off x="150813" y="3246438"/>
            <a:ext cx="57165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68263" algn="l"/>
              </a:tabLst>
              <a:defRPr sz="3200">
                <a:solidFill>
                  <a:schemeClr val="tx1"/>
                </a:solidFill>
                <a:latin typeface="Times New Roman" panose="02020603050405020304" pitchFamily="18" charset="0"/>
              </a:defRPr>
            </a:lvl1pPr>
            <a:lvl2pPr marL="742950" indent="-285750">
              <a:spcBef>
                <a:spcPct val="20000"/>
              </a:spcBef>
              <a:buChar char="–"/>
              <a:tabLst>
                <a:tab pos="-68263" algn="l"/>
              </a:tabLst>
              <a:defRPr sz="2800">
                <a:solidFill>
                  <a:schemeClr val="tx1"/>
                </a:solidFill>
                <a:latin typeface="Times New Roman" panose="02020603050405020304" pitchFamily="18" charset="0"/>
              </a:defRPr>
            </a:lvl2pPr>
            <a:lvl3pPr marL="1143000" indent="-228600">
              <a:spcBef>
                <a:spcPct val="20000"/>
              </a:spcBef>
              <a:buChar char="•"/>
              <a:tabLst>
                <a:tab pos="-68263" algn="l"/>
              </a:tabLst>
              <a:defRPr sz="2400">
                <a:solidFill>
                  <a:schemeClr val="tx1"/>
                </a:solidFill>
                <a:latin typeface="Times New Roman" panose="02020603050405020304" pitchFamily="18" charset="0"/>
              </a:defRPr>
            </a:lvl3pPr>
            <a:lvl4pPr marL="1600200" indent="-228600">
              <a:spcBef>
                <a:spcPct val="20000"/>
              </a:spcBef>
              <a:buChar char="–"/>
              <a:tabLst>
                <a:tab pos="-68263" algn="l"/>
              </a:tabLst>
              <a:defRPr sz="2000">
                <a:solidFill>
                  <a:schemeClr val="tx1"/>
                </a:solidFill>
                <a:latin typeface="Times New Roman" panose="02020603050405020304" pitchFamily="18" charset="0"/>
              </a:defRPr>
            </a:lvl4pPr>
            <a:lvl5pPr marL="2057400" indent="-228600">
              <a:spcBef>
                <a:spcPct val="20000"/>
              </a:spcBef>
              <a:buChar char="»"/>
              <a:tabLst>
                <a:tab pos="-682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sz="2000">
                <a:solidFill>
                  <a:srgbClr val="000000"/>
                </a:solidFill>
                <a:ea typeface="Calibri" panose="020F0502020204030204" pitchFamily="34" charset="0"/>
                <a:cs typeface="Times New Roman" panose="02020603050405020304" pitchFamily="18" charset="0"/>
              </a:rPr>
              <a:t>- Ở phần 2: nó là sự phơi bày những tội ác của giặc Minh trong niềm thương xót sâu sắc đối với dân lành và căm phẫn vô biên đối với quân giặc bạo ngược.</a:t>
            </a:r>
            <a:endParaRPr lang="en-US" altLang="en-US" sz="20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auto">
          <a:xfrm>
            <a:off x="6154738" y="1173163"/>
            <a:ext cx="27432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68263" algn="l"/>
              </a:tabLst>
              <a:defRPr sz="3200">
                <a:solidFill>
                  <a:schemeClr val="tx1"/>
                </a:solidFill>
                <a:latin typeface="Times New Roman" panose="02020603050405020304" pitchFamily="18" charset="0"/>
              </a:defRPr>
            </a:lvl1pPr>
            <a:lvl2pPr marL="742950" indent="-285750">
              <a:spcBef>
                <a:spcPct val="20000"/>
              </a:spcBef>
              <a:buChar char="–"/>
              <a:tabLst>
                <a:tab pos="-68263" algn="l"/>
              </a:tabLst>
              <a:defRPr sz="2800">
                <a:solidFill>
                  <a:schemeClr val="tx1"/>
                </a:solidFill>
                <a:latin typeface="Times New Roman" panose="02020603050405020304" pitchFamily="18" charset="0"/>
              </a:defRPr>
            </a:lvl2pPr>
            <a:lvl3pPr marL="1143000" indent="-228600">
              <a:spcBef>
                <a:spcPct val="20000"/>
              </a:spcBef>
              <a:buChar char="•"/>
              <a:tabLst>
                <a:tab pos="-68263" algn="l"/>
              </a:tabLst>
              <a:defRPr sz="2400">
                <a:solidFill>
                  <a:schemeClr val="tx1"/>
                </a:solidFill>
                <a:latin typeface="Times New Roman" panose="02020603050405020304" pitchFamily="18" charset="0"/>
              </a:defRPr>
            </a:lvl3pPr>
            <a:lvl4pPr marL="1600200" indent="-228600">
              <a:spcBef>
                <a:spcPct val="20000"/>
              </a:spcBef>
              <a:buChar char="–"/>
              <a:tabLst>
                <a:tab pos="-68263" algn="l"/>
              </a:tabLst>
              <a:defRPr sz="2000">
                <a:solidFill>
                  <a:schemeClr val="tx1"/>
                </a:solidFill>
                <a:latin typeface="Times New Roman" panose="02020603050405020304" pitchFamily="18" charset="0"/>
              </a:defRPr>
            </a:lvl4pPr>
            <a:lvl5pPr marL="2057400" indent="-228600">
              <a:spcBef>
                <a:spcPct val="20000"/>
              </a:spcBef>
              <a:buChar char="»"/>
              <a:tabLst>
                <a:tab pos="-682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sz="2000">
                <a:solidFill>
                  <a:srgbClr val="000000"/>
                </a:solidFill>
                <a:ea typeface="Calibri" panose="020F0502020204030204" pitchFamily="34" charset="0"/>
                <a:cs typeface="Times New Roman" panose="02020603050405020304" pitchFamily="18" charset="0"/>
              </a:rPr>
              <a:t>- Ở phần 4, nó thể hiện ở niềm tự hào của một dân tộc đã chiến thắng trong tư thế chính nghĩa.</a:t>
            </a:r>
            <a:endParaRPr lang="en-US" altLang="en-US" sz="20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2800">
                <a:solidFill>
                  <a:srgbClr val="FF0000"/>
                </a:solidFill>
                <a:ea typeface="Calibri" panose="020F0502020204030204" pitchFamily="34" charset="0"/>
                <a:cs typeface="Times New Roman" panose="02020603050405020304" pitchFamily="18" charset="0"/>
                <a:sym typeface="Wingdings 3" panose="05040102010807070707" pitchFamily="18" charset="2"/>
              </a:rPr>
              <a:t></a:t>
            </a:r>
            <a:r>
              <a:rPr lang="vi-VN" altLang="en-US" sz="2800">
                <a:solidFill>
                  <a:srgbClr val="FF0000"/>
                </a:solidFill>
                <a:ea typeface="Calibri" panose="020F0502020204030204" pitchFamily="34" charset="0"/>
                <a:cs typeface="Times New Roman" panose="02020603050405020304" pitchFamily="18" charset="0"/>
              </a:rPr>
              <a:t>Phần 1 và các phần tiếp theo của bài cáo nối kết theo quan hệ nhân quả.</a:t>
            </a:r>
            <a:endParaRPr lang="en-US" altLang="en-US" sz="28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anim calcmode="lin" valueType="num">
                                      <p:cBhvr>
                                        <p:cTn id="3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barn(inVertical)">
                                      <p:cBhvr>
                                        <p:cTn id="37" dur="500"/>
                                        <p:tgtEl>
                                          <p:spTgt spid="7">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barn(inVertical)">
                                      <p:cBhvr>
                                        <p:cTn id="4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noChangeArrowheads="1"/>
          </p:cNvSpPr>
          <p:nvPr>
            <p:ph type="title"/>
          </p:nvPr>
        </p:nvSpPr>
        <p:spPr>
          <a:xfrm>
            <a:off x="742950" y="762000"/>
            <a:ext cx="7943850" cy="717550"/>
          </a:xfrm>
        </p:spPr>
        <p:txBody>
          <a:bodyPr/>
          <a:lstStyle/>
          <a:p>
            <a:r>
              <a:rPr lang="en-US" altLang="vi-VN" sz="3600" smtClean="0">
                <a:solidFill>
                  <a:srgbClr val="FF0000"/>
                </a:solidFill>
              </a:rPr>
              <a:t>2. </a:t>
            </a:r>
            <a:r>
              <a:rPr lang="vi-VN" altLang="vi-VN" sz="3600" smtClean="0">
                <a:solidFill>
                  <a:srgbClr val="FF0000"/>
                </a:solidFill>
              </a:rPr>
              <a:t>Hiệu quả của trật tự sắp xếp các luận điểm chính trong bài cáo</a:t>
            </a:r>
          </a:p>
        </p:txBody>
      </p:sp>
      <p:sp>
        <p:nvSpPr>
          <p:cNvPr id="3" name="Down Arrow 2"/>
          <p:cNvSpPr/>
          <p:nvPr/>
        </p:nvSpPr>
        <p:spPr>
          <a:xfrm>
            <a:off x="2000250" y="1476375"/>
            <a:ext cx="3114675" cy="2409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0"/>
              </a:spcAft>
              <a:tabLst>
                <a:tab pos="-68580" algn="l"/>
              </a:tabLst>
              <a:defRPr/>
            </a:pPr>
            <a:r>
              <a:rPr lang="vi-VN" sz="1400" b="1" dirty="0">
                <a:solidFill>
                  <a:srgbClr val="000000"/>
                </a:solidFill>
                <a:ea typeface="Calibri"/>
                <a:cs typeface="Times New Roman"/>
              </a:rPr>
              <a:t>Luận điểm 1: Nước Đại Việt là một nước độc lập, chủ quyền và truyền thống đấu tranh bất khuất bảo vệ độc lập chủ quyền ấy.</a:t>
            </a:r>
            <a:endParaRPr lang="en-US" sz="1400" b="1" dirty="0">
              <a:solidFill>
                <a:srgbClr val="000000"/>
              </a:solidFill>
              <a:latin typeface="Calibri"/>
              <a:ea typeface="Calibri"/>
              <a:cs typeface="Times New Roman"/>
            </a:endParaRPr>
          </a:p>
        </p:txBody>
      </p:sp>
      <p:sp>
        <p:nvSpPr>
          <p:cNvPr id="4" name="Right Arrow 3"/>
          <p:cNvSpPr/>
          <p:nvPr/>
        </p:nvSpPr>
        <p:spPr>
          <a:xfrm>
            <a:off x="657225" y="2800350"/>
            <a:ext cx="2686050" cy="2590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1600" b="1" dirty="0">
                <a:solidFill>
                  <a:srgbClr val="FF33CC"/>
                </a:solidFill>
              </a:rPr>
              <a:t>Luận điểm 4: Tuyên bố, hòa bình, độc lập, mở ra vận hội tươi sáng cho đất nước.</a:t>
            </a:r>
            <a:endParaRPr lang="en-US" sz="1600" b="1" dirty="0">
              <a:solidFill>
                <a:srgbClr val="FF33CC"/>
              </a:solidFill>
            </a:endParaRPr>
          </a:p>
        </p:txBody>
      </p:sp>
      <p:sp>
        <p:nvSpPr>
          <p:cNvPr id="5" name="Up Arrow 4"/>
          <p:cNvSpPr/>
          <p:nvPr/>
        </p:nvSpPr>
        <p:spPr>
          <a:xfrm>
            <a:off x="2251075" y="4181475"/>
            <a:ext cx="2863850" cy="2514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1400" b="1" dirty="0">
                <a:solidFill>
                  <a:srgbClr val="009900"/>
                </a:solidFill>
              </a:rPr>
              <a:t>Luận điểm 3: Quân dân Đại Việt khởi nghĩa chống giặc, trải qua bước đầu khó khăn đi đến thắng lợi rực rỡ, quét sạch giặc xâm lược.</a:t>
            </a:r>
            <a:endParaRPr lang="en-US" sz="1400" b="1" dirty="0">
              <a:solidFill>
                <a:srgbClr val="009900"/>
              </a:solidFill>
            </a:endParaRPr>
          </a:p>
        </p:txBody>
      </p:sp>
      <p:sp>
        <p:nvSpPr>
          <p:cNvPr id="8" name="Left Arrow 7"/>
          <p:cNvSpPr/>
          <p:nvPr/>
        </p:nvSpPr>
        <p:spPr>
          <a:xfrm>
            <a:off x="3829050" y="2762250"/>
            <a:ext cx="2759075" cy="26193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1600" b="1" dirty="0">
                <a:solidFill>
                  <a:srgbClr val="FF0000"/>
                </a:solidFill>
              </a:rPr>
              <a:t>Luận điểm 2: Giặc Minh xâm phạm độc lập chủ quyền đất nước và gây ra vô số tội ác với nhân dân Đại Việt.</a:t>
            </a:r>
            <a:endParaRPr lang="en-US" sz="1600" b="1" dirty="0">
              <a:solidFill>
                <a:srgbClr val="FF0000"/>
              </a:solidFill>
            </a:endParaRPr>
          </a:p>
        </p:txBody>
      </p:sp>
      <p:sp>
        <p:nvSpPr>
          <p:cNvPr id="10" name="Rounded Rectangle 9"/>
          <p:cNvSpPr/>
          <p:nvPr/>
        </p:nvSpPr>
        <p:spPr>
          <a:xfrm>
            <a:off x="6800850" y="1295400"/>
            <a:ext cx="2228850" cy="495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dirty="0">
                <a:solidFill>
                  <a:srgbClr val="3333FF"/>
                </a:solidFill>
              </a:rPr>
              <a:t>=&gt; </a:t>
            </a:r>
            <a:r>
              <a:rPr lang="vi-VN" sz="2400" dirty="0">
                <a:solidFill>
                  <a:srgbClr val="3333FF"/>
                </a:solidFill>
              </a:rPr>
              <a:t>Ở mỗi luận điểm đều có những lí lẽ và bằng chứng cụ thể để chứng minh, thuyết phục.</a:t>
            </a:r>
            <a:r>
              <a:rPr lang="en-US" sz="2400" dirty="0">
                <a:solidFill>
                  <a:srgbClr val="3333FF"/>
                </a:solidFill>
              </a:rPr>
              <a:t> </a:t>
            </a:r>
          </a:p>
          <a:p>
            <a:pPr algn="just">
              <a:defRPr/>
            </a:pPr>
            <a:r>
              <a:rPr lang="en-US" sz="2400" dirty="0">
                <a:solidFill>
                  <a:srgbClr val="3333FF"/>
                </a:solidFill>
              </a:rPr>
              <a:t>=&gt; </a:t>
            </a:r>
            <a:r>
              <a:rPr lang="en-US" sz="2400" dirty="0" err="1">
                <a:solidFill>
                  <a:srgbClr val="3333FF"/>
                </a:solidFill>
              </a:rPr>
              <a:t>Trình</a:t>
            </a:r>
            <a:r>
              <a:rPr lang="en-US" sz="2400" dirty="0">
                <a:solidFill>
                  <a:srgbClr val="3333FF"/>
                </a:solidFill>
              </a:rPr>
              <a:t> </a:t>
            </a:r>
            <a:r>
              <a:rPr lang="en-US" sz="2400" dirty="0" err="1">
                <a:solidFill>
                  <a:srgbClr val="3333FF"/>
                </a:solidFill>
              </a:rPr>
              <a:t>tự</a:t>
            </a:r>
            <a:r>
              <a:rPr lang="en-US" sz="2400" dirty="0">
                <a:solidFill>
                  <a:srgbClr val="3333FF"/>
                </a:solidFill>
              </a:rPr>
              <a:t> </a:t>
            </a:r>
            <a:r>
              <a:rPr lang="en-US" sz="2400" dirty="0" err="1">
                <a:solidFill>
                  <a:srgbClr val="3333FF"/>
                </a:solidFill>
              </a:rPr>
              <a:t>sắp</a:t>
            </a:r>
            <a:r>
              <a:rPr lang="en-US" sz="2400" dirty="0">
                <a:solidFill>
                  <a:srgbClr val="3333FF"/>
                </a:solidFill>
              </a:rPr>
              <a:t> </a:t>
            </a:r>
            <a:r>
              <a:rPr lang="en-US" sz="2400" dirty="0" err="1">
                <a:solidFill>
                  <a:srgbClr val="3333FF"/>
                </a:solidFill>
              </a:rPr>
              <a:t>xếp</a:t>
            </a:r>
            <a:r>
              <a:rPr lang="en-US" sz="2400" dirty="0">
                <a:solidFill>
                  <a:srgbClr val="3333FF"/>
                </a:solidFill>
              </a:rPr>
              <a:t> </a:t>
            </a:r>
            <a:r>
              <a:rPr lang="en-US" sz="2400" dirty="0" err="1">
                <a:solidFill>
                  <a:srgbClr val="3333FF"/>
                </a:solidFill>
              </a:rPr>
              <a:t>này</a:t>
            </a:r>
            <a:r>
              <a:rPr lang="en-US" sz="2400" dirty="0">
                <a:solidFill>
                  <a:srgbClr val="3333FF"/>
                </a:solidFill>
              </a:rPr>
              <a:t> </a:t>
            </a:r>
            <a:r>
              <a:rPr lang="en-US" sz="2400" dirty="0" err="1">
                <a:solidFill>
                  <a:srgbClr val="3333FF"/>
                </a:solidFill>
              </a:rPr>
              <a:t>tạo</a:t>
            </a:r>
            <a:r>
              <a:rPr lang="en-US" sz="2400" dirty="0">
                <a:solidFill>
                  <a:srgbClr val="3333FF"/>
                </a:solidFill>
              </a:rPr>
              <a:t> </a:t>
            </a:r>
            <a:r>
              <a:rPr lang="en-US" sz="2400" dirty="0" err="1">
                <a:solidFill>
                  <a:srgbClr val="3333FF"/>
                </a:solidFill>
              </a:rPr>
              <a:t>nên</a:t>
            </a:r>
            <a:r>
              <a:rPr lang="en-US" sz="2400" dirty="0">
                <a:solidFill>
                  <a:srgbClr val="3333FF"/>
                </a:solidFill>
              </a:rPr>
              <a:t> </a:t>
            </a:r>
            <a:r>
              <a:rPr lang="en-US" sz="2400" dirty="0" err="1">
                <a:solidFill>
                  <a:srgbClr val="3333FF"/>
                </a:solidFill>
              </a:rPr>
              <a:t>sức</a:t>
            </a:r>
            <a:r>
              <a:rPr lang="en-US" sz="2400" dirty="0">
                <a:solidFill>
                  <a:srgbClr val="3333FF"/>
                </a:solidFill>
              </a:rPr>
              <a:t> </a:t>
            </a:r>
            <a:r>
              <a:rPr lang="en-US" sz="2400" dirty="0" err="1">
                <a:solidFill>
                  <a:srgbClr val="3333FF"/>
                </a:solidFill>
              </a:rPr>
              <a:t>thuyết</a:t>
            </a:r>
            <a:r>
              <a:rPr lang="en-US" sz="2400" dirty="0">
                <a:solidFill>
                  <a:srgbClr val="3333FF"/>
                </a:solidFill>
              </a:rPr>
              <a:t> </a:t>
            </a:r>
            <a:r>
              <a:rPr lang="en-US" sz="2400" dirty="0" err="1">
                <a:solidFill>
                  <a:srgbClr val="3333FF"/>
                </a:solidFill>
              </a:rPr>
              <a:t>phục</a:t>
            </a:r>
            <a:r>
              <a:rPr lang="en-US" sz="2400" dirty="0">
                <a:solidFill>
                  <a:srgbClr val="3333FF"/>
                </a:solidFill>
              </a:rPr>
              <a:t> </a:t>
            </a:r>
            <a:r>
              <a:rPr lang="en-US" sz="2400" dirty="0" err="1">
                <a:solidFill>
                  <a:srgbClr val="3333FF"/>
                </a:solidFill>
              </a:rPr>
              <a:t>mạnh</a:t>
            </a:r>
            <a:r>
              <a:rPr lang="en-US" sz="2400" dirty="0">
                <a:solidFill>
                  <a:srgbClr val="3333FF"/>
                </a:solidFill>
              </a:rPr>
              <a:t> </a:t>
            </a:r>
            <a:r>
              <a:rPr lang="en-US" sz="2400" dirty="0" err="1">
                <a:solidFill>
                  <a:srgbClr val="3333FF"/>
                </a:solidFill>
              </a:rPr>
              <a:t>mẽ</a:t>
            </a:r>
            <a:r>
              <a:rPr lang="en-US" sz="2400" dirty="0">
                <a:solidFill>
                  <a:srgbClr val="3333FF"/>
                </a:solidFill>
              </a:rPr>
              <a:t> </a:t>
            </a:r>
            <a:r>
              <a:rPr lang="en-US" sz="2400" dirty="0" err="1">
                <a:solidFill>
                  <a:srgbClr val="3333FF"/>
                </a:solidFill>
              </a:rPr>
              <a:t>cho</a:t>
            </a:r>
            <a:r>
              <a:rPr lang="en-US" sz="2400" dirty="0">
                <a:solidFill>
                  <a:srgbClr val="3333FF"/>
                </a:solidFill>
              </a:rPr>
              <a:t> </a:t>
            </a:r>
            <a:r>
              <a:rPr lang="en-US" sz="2400" dirty="0" err="1">
                <a:solidFill>
                  <a:srgbClr val="3333FF"/>
                </a:solidFill>
              </a:rPr>
              <a:t>bài</a:t>
            </a:r>
            <a:r>
              <a:rPr lang="en-US" sz="2400" dirty="0">
                <a:solidFill>
                  <a:srgbClr val="3333FF"/>
                </a:solidFill>
              </a:rPr>
              <a:t> </a:t>
            </a:r>
            <a:r>
              <a:rPr lang="en-US" sz="2400" dirty="0" err="1">
                <a:solidFill>
                  <a:srgbClr val="3333FF"/>
                </a:solidFill>
              </a:rPr>
              <a:t>cáo</a:t>
            </a:r>
            <a:r>
              <a:rPr lang="en-US" sz="2400" dirty="0">
                <a:solidFill>
                  <a:srgbClr val="3333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anim calcmode="lin" valueType="num">
                                      <p:cBhvr>
                                        <p:cTn id="8" dur="1000" fill="hold"/>
                                        <p:tgtEl>
                                          <p:spTgt spid="62466"/>
                                        </p:tgtEl>
                                        <p:attrNameLst>
                                          <p:attrName>ppt_x</p:attrName>
                                        </p:attrNameLst>
                                      </p:cBhvr>
                                      <p:tavLst>
                                        <p:tav tm="0">
                                          <p:val>
                                            <p:strVal val="#ppt_x"/>
                                          </p:val>
                                        </p:tav>
                                        <p:tav tm="100000">
                                          <p:val>
                                            <p:strVal val="#ppt_x"/>
                                          </p:val>
                                        </p:tav>
                                      </p:tavLst>
                                    </p:anim>
                                    <p:anim calcmode="lin" valueType="num">
                                      <p:cBhvr>
                                        <p:cTn id="9" dur="1000" fill="hold"/>
                                        <p:tgtEl>
                                          <p:spTgt spid="624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3" grpId="0" animBg="1"/>
      <p:bldP spid="4" grpId="0" animBg="1"/>
      <p:bldP spid="5" grpId="0" animBg="1"/>
      <p:bldP spid="8"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71500" y="361950"/>
            <a:ext cx="7850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0000"/>
                </a:solidFill>
                <a:cs typeface="Calibri" panose="020F0502020204030204" pitchFamily="34" charset="0"/>
              </a:rPr>
              <a:t>III. </a:t>
            </a:r>
            <a:r>
              <a:rPr lang="vi-VN" altLang="en-US" sz="2400" b="1">
                <a:solidFill>
                  <a:srgbClr val="FF0000"/>
                </a:solidFill>
                <a:cs typeface="Calibri" panose="020F0502020204030204" pitchFamily="34" charset="0"/>
              </a:rPr>
              <a:t>LÍ LẼ, BẰNG CHỨNG TRONG TỪNG LUẬN ĐIỂM</a:t>
            </a:r>
            <a:endParaRPr lang="en-US" altLang="en-US" sz="2400">
              <a:solidFill>
                <a:srgbClr val="FF0000"/>
              </a:solidFill>
            </a:endParaRPr>
          </a:p>
        </p:txBody>
      </p:sp>
      <p:sp>
        <p:nvSpPr>
          <p:cNvPr id="4" name="Rectangle 3"/>
          <p:cNvSpPr>
            <a:spLocks noChangeArrowheads="1"/>
          </p:cNvSpPr>
          <p:nvPr/>
        </p:nvSpPr>
        <p:spPr bwMode="auto">
          <a:xfrm>
            <a:off x="228600" y="2133600"/>
            <a:ext cx="45720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sz="2400">
                <a:solidFill>
                  <a:srgbClr val="000000"/>
                </a:solidFill>
                <a:ea typeface="Calibri" panose="020F0502020204030204" pitchFamily="34" charset="0"/>
                <a:cs typeface="Times New Roman" panose="02020603050405020304" pitchFamily="18" charset="0"/>
              </a:rPr>
              <a:t>- Chỉ ra những lí lẽ và bằng chứng trong phần 1 của bài cáo. Những lí lẽ và bằng chứng này có xác đáng không?</a:t>
            </a:r>
            <a:endParaRPr lang="en-US" altLang="en-US" sz="2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2400">
                <a:solidFill>
                  <a:srgbClr val="000000"/>
                </a:solidFill>
                <a:ea typeface="Calibri" panose="020F0502020204030204" pitchFamily="34" charset="0"/>
                <a:cs typeface="Times New Roman" panose="02020603050405020304" pitchFamily="18" charset="0"/>
              </a:rPr>
              <a:t>-Những lí lẽ và bằng chứng này hỗ trợ cho nhau như thế nào để tạo sức thuyết phục và thể hiện đuọc mục đích viết bài cáo?</a:t>
            </a:r>
            <a:endParaRPr lang="en-US" altLang="en-US" sz="2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2400">
                <a:solidFill>
                  <a:srgbClr val="000000"/>
                </a:solidFill>
                <a:ea typeface="Calibri" panose="020F0502020204030204" pitchFamily="34" charset="0"/>
                <a:cs typeface="Times New Roman" panose="02020603050405020304" pitchFamily="18" charset="0"/>
              </a:rPr>
              <a:t>- Tác dụng của sự kết hợp giữa tự sự với nghị luận trong phần 3b của bài cáo.</a:t>
            </a:r>
            <a:endParaRPr lang="en-US" altLang="en-US" sz="2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9"/>
          <p:cNvSpPr/>
          <p:nvPr/>
        </p:nvSpPr>
        <p:spPr>
          <a:xfrm>
            <a:off x="1085850" y="869950"/>
            <a:ext cx="3054350" cy="1022350"/>
          </a:xfrm>
          <a:prstGeom prst="ellipse">
            <a:avLst/>
          </a:prstGeom>
          <a:solidFill>
            <a:srgbClr val="FFFFFF"/>
          </a:solidFill>
          <a:ln w="25400" cap="flat" cmpd="sng" algn="ctr">
            <a:solidFill>
              <a:srgbClr val="BBE0E3">
                <a:shade val="50000"/>
              </a:srgbClr>
            </a:solidFill>
            <a:prstDash val="solid"/>
          </a:ln>
          <a:effectLst/>
        </p:spPr>
        <p:txBody>
          <a:bodyPr anchor="ctr"/>
          <a:lstStyle/>
          <a:p>
            <a:pPr algn="ctr" fontAlgn="auto">
              <a:spcBef>
                <a:spcPts val="0"/>
              </a:spcBef>
              <a:spcAft>
                <a:spcPts val="0"/>
              </a:spcAft>
              <a:defRPr/>
            </a:pPr>
            <a:r>
              <a:rPr lang="en-US" sz="2400" b="1" kern="0" dirty="0">
                <a:solidFill>
                  <a:srgbClr val="FF0000"/>
                </a:solidFill>
                <a:latin typeface="Times New Roman" pitchFamily="18" charset="0"/>
                <a:cs typeface="Times New Roman" pitchFamily="18" charset="0"/>
              </a:rPr>
              <a:t>THẢO LUẬN NHÓM</a:t>
            </a:r>
          </a:p>
        </p:txBody>
      </p:sp>
      <p:pic>
        <p:nvPicPr>
          <p:cNvPr id="31334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6350" y="1219200"/>
            <a:ext cx="35845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itle 1"/>
          <p:cNvSpPr>
            <a:spLocks noGrp="1"/>
          </p:cNvSpPr>
          <p:nvPr>
            <p:ph type="title"/>
          </p:nvPr>
        </p:nvSpPr>
        <p:spPr/>
        <p:txBody>
          <a:bodyPr/>
          <a:lstStyle/>
          <a:p>
            <a:pPr eaLnBrk="1" hangingPunct="1"/>
            <a:endParaRPr lang="en-US" altLang="en-US" smtClean="0"/>
          </a:p>
        </p:txBody>
      </p:sp>
      <p:sp>
        <p:nvSpPr>
          <p:cNvPr id="314371" name="Content Placeholder 2"/>
          <p:cNvSpPr>
            <a:spLocks noGrp="1"/>
          </p:cNvSpPr>
          <p:nvPr>
            <p:ph idx="1"/>
          </p:nvPr>
        </p:nvSpPr>
        <p:spPr/>
        <p:txBody>
          <a:bodyPr/>
          <a:lstStyle/>
          <a:p>
            <a:pPr eaLnBrk="1" hangingPunct="1"/>
            <a:endParaRPr lang="en-US" altLang="en-US" smtClean="0"/>
          </a:p>
        </p:txBody>
      </p:sp>
      <p:pic>
        <p:nvPicPr>
          <p:cNvPr id="314372" name="Picture 2" descr="C:\Users\Dell\Videos\images (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6988" y="963613"/>
          <a:ext cx="9144000" cy="5927725"/>
        </p:xfrm>
        <a:graphic>
          <a:graphicData uri="http://schemas.openxmlformats.org/drawingml/2006/table">
            <a:tbl>
              <a:tblPr firstRow="1" firstCol="1" bandRow="1"/>
              <a:tblGrid>
                <a:gridCol w="1007406">
                  <a:extLst>
                    <a:ext uri="{9D8B030D-6E8A-4147-A177-3AD203B41FA5}">
                      <a16:colId xmlns:a16="http://schemas.microsoft.com/office/drawing/2014/main" val="20000"/>
                    </a:ext>
                  </a:extLst>
                </a:gridCol>
                <a:gridCol w="2599951">
                  <a:extLst>
                    <a:ext uri="{9D8B030D-6E8A-4147-A177-3AD203B41FA5}">
                      <a16:colId xmlns:a16="http://schemas.microsoft.com/office/drawing/2014/main" val="20001"/>
                    </a:ext>
                  </a:extLst>
                </a:gridCol>
                <a:gridCol w="2539768">
                  <a:extLst>
                    <a:ext uri="{9D8B030D-6E8A-4147-A177-3AD203B41FA5}">
                      <a16:colId xmlns:a16="http://schemas.microsoft.com/office/drawing/2014/main" val="20002"/>
                    </a:ext>
                  </a:extLst>
                </a:gridCol>
                <a:gridCol w="2996874">
                  <a:extLst>
                    <a:ext uri="{9D8B030D-6E8A-4147-A177-3AD203B41FA5}">
                      <a16:colId xmlns:a16="http://schemas.microsoft.com/office/drawing/2014/main" val="20003"/>
                    </a:ext>
                  </a:extLst>
                </a:gridCol>
              </a:tblGrid>
              <a:tr h="58132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a:effectLst/>
                          <a:latin typeface="Times New Roman" pitchFamily="18" charset="0"/>
                          <a:cs typeface="Times New Roman" pitchFamily="18" charset="0"/>
                        </a:rPr>
                        <a:t>TIÊU CHÍ</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CẦN CỐ GẮNG</a:t>
                      </a:r>
                    </a:p>
                    <a:p>
                      <a:pPr algn="ctr">
                        <a:lnSpc>
                          <a:spcPct val="150000"/>
                        </a:lnSpc>
                        <a:spcAft>
                          <a:spcPts val="0"/>
                        </a:spcAft>
                      </a:pPr>
                      <a:r>
                        <a:rPr lang="en-US" sz="1200">
                          <a:effectLst/>
                          <a:latin typeface="Times New Roman" pitchFamily="18" charset="0"/>
                          <a:cs typeface="Times New Roman" pitchFamily="18" charset="0"/>
                        </a:rPr>
                        <a:t>(0 – 4 điểm)</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a:effectLst/>
                          <a:latin typeface="Times New Roman" pitchFamily="18" charset="0"/>
                          <a:cs typeface="Times New Roman" pitchFamily="18" charset="0"/>
                        </a:rPr>
                        <a:t>ĐÃ LÀM TỐT</a:t>
                      </a:r>
                    </a:p>
                    <a:p>
                      <a:pPr algn="ctr">
                        <a:lnSpc>
                          <a:spcPct val="150000"/>
                        </a:lnSpc>
                        <a:spcAft>
                          <a:spcPts val="0"/>
                        </a:spcAft>
                      </a:pPr>
                      <a:r>
                        <a:rPr lang="en-US" sz="1200" dirty="0">
                          <a:effectLst/>
                          <a:latin typeface="Times New Roman" pitchFamily="18" charset="0"/>
                          <a:cs typeface="Times New Roman" pitchFamily="18" charset="0"/>
                        </a:rPr>
                        <a:t>(5 – 7 điểm)</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RẤT XUẤT SẮC</a:t>
                      </a:r>
                    </a:p>
                    <a:p>
                      <a:pPr algn="ctr">
                        <a:lnSpc>
                          <a:spcPct val="150000"/>
                        </a:lnSpc>
                        <a:spcAft>
                          <a:spcPts val="0"/>
                        </a:spcAft>
                      </a:pPr>
                      <a:r>
                        <a:rPr lang="en-US" sz="1200">
                          <a:effectLst/>
                          <a:latin typeface="Times New Roman" pitchFamily="18" charset="0"/>
                          <a:cs typeface="Times New Roman" pitchFamily="18" charset="0"/>
                        </a:rPr>
                        <a:t>(8 – 10 điểm)</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0"/>
                  </a:ext>
                </a:extLst>
              </a:tr>
              <a:tr h="164612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err="1">
                          <a:effectLst/>
                          <a:latin typeface="Times New Roman" pitchFamily="18" charset="0"/>
                          <a:cs typeface="Times New Roman" pitchFamily="18" charset="0"/>
                        </a:rPr>
                        <a:t>Hình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thức</a:t>
                      </a:r>
                      <a:endParaRPr lang="en-US" sz="1200" dirty="0">
                        <a:effectLst/>
                        <a:latin typeface="Times New Roman" pitchFamily="18" charset="0"/>
                        <a:cs typeface="Times New Roman" pitchFamily="18" charset="0"/>
                      </a:endParaRPr>
                    </a:p>
                    <a:p>
                      <a:pPr algn="ctr">
                        <a:lnSpc>
                          <a:spcPct val="150000"/>
                        </a:lnSpc>
                        <a:spcAft>
                          <a:spcPts val="0"/>
                        </a:spcAft>
                      </a:pPr>
                      <a:r>
                        <a:rPr lang="en-US" sz="1200" dirty="0">
                          <a:effectLst/>
                          <a:latin typeface="Times New Roman" pitchFamily="18" charset="0"/>
                          <a:cs typeface="Times New Roman" pitchFamily="18" charset="0"/>
                        </a:rPr>
                        <a:t>(2 </a:t>
                      </a:r>
                      <a:r>
                        <a:rPr lang="en-US" sz="1200" dirty="0" err="1">
                          <a:effectLst/>
                          <a:latin typeface="Times New Roman" pitchFamily="18" charset="0"/>
                          <a:cs typeface="Times New Roman" pitchFamily="18" charset="0"/>
                        </a:rPr>
                        <a:t>điểm</a:t>
                      </a:r>
                      <a:r>
                        <a:rPr lang="en-US" sz="1200" dirty="0">
                          <a:effectLst/>
                          <a:latin typeface="Times New Roman" pitchFamily="18" charset="0"/>
                          <a:cs typeface="Times New Roman" pitchFamily="18" charset="0"/>
                        </a:rPr>
                        <a:t>)</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0 điểm </a:t>
                      </a:r>
                    </a:p>
                    <a:p>
                      <a:pPr algn="just">
                        <a:lnSpc>
                          <a:spcPct val="150000"/>
                        </a:lnSpc>
                        <a:spcAft>
                          <a:spcPts val="0"/>
                        </a:spcAft>
                      </a:pPr>
                      <a:r>
                        <a:rPr lang="en-US" sz="1200" dirty="0">
                          <a:effectLst/>
                          <a:latin typeface="Times New Roman" pitchFamily="18" charset="0"/>
                          <a:cs typeface="Times New Roman" pitchFamily="18" charset="0"/>
                        </a:rPr>
                        <a:t>Bài </a:t>
                      </a:r>
                      <a:r>
                        <a:rPr lang="en-US" sz="1200" dirty="0" err="1">
                          <a:effectLst/>
                          <a:latin typeface="Times New Roman" pitchFamily="18" charset="0"/>
                          <a:cs typeface="Times New Roman" pitchFamily="18" charset="0"/>
                        </a:rPr>
                        <a:t>làm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sơ</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sài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trình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bày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cẩu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thả</a:t>
                      </a:r>
                      <a:endParaRPr lang="en-US" sz="1200" dirty="0">
                        <a:effectLst/>
                        <a:latin typeface="Times New Roman" pitchFamily="18" charset="0"/>
                        <a:cs typeface="Times New Roman" pitchFamily="18" charset="0"/>
                      </a:endParaRPr>
                    </a:p>
                    <a:p>
                      <a:pPr algn="just">
                        <a:lnSpc>
                          <a:spcPct val="150000"/>
                        </a:lnSpc>
                        <a:spcAft>
                          <a:spcPts val="0"/>
                        </a:spcAft>
                      </a:pPr>
                      <a:r>
                        <a:rPr lang="en-US" sz="1200" dirty="0">
                          <a:effectLst/>
                          <a:latin typeface="Times New Roman" pitchFamily="18" charset="0"/>
                          <a:cs typeface="Times New Roman" pitchFamily="18" charset="0"/>
                        </a:rPr>
                        <a:t>Sai lỗi </a:t>
                      </a:r>
                      <a:r>
                        <a:rPr lang="en-US" sz="1200" dirty="0" err="1">
                          <a:effectLst/>
                          <a:latin typeface="Times New Roman" pitchFamily="18" charset="0"/>
                          <a:cs typeface="Times New Roman" pitchFamily="18" charset="0"/>
                        </a:rPr>
                        <a:t>chính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tả</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điểm</a:t>
                      </a:r>
                    </a:p>
                    <a:p>
                      <a:pPr algn="just">
                        <a:lnSpc>
                          <a:spcPct val="150000"/>
                        </a:lnSpc>
                        <a:spcAft>
                          <a:spcPts val="0"/>
                        </a:spcAft>
                      </a:pPr>
                      <a:r>
                        <a:rPr lang="en-US" sz="1200" dirty="0">
                          <a:effectLst/>
                          <a:latin typeface="Times New Roman" pitchFamily="18" charset="0"/>
                          <a:cs typeface="Times New Roman" pitchFamily="18" charset="0"/>
                        </a:rPr>
                        <a:t>Bài </a:t>
                      </a:r>
                      <a:r>
                        <a:rPr lang="en-US" sz="1200" dirty="0" err="1">
                          <a:effectLst/>
                          <a:latin typeface="Times New Roman" pitchFamily="18" charset="0"/>
                          <a:cs typeface="Times New Roman" pitchFamily="18" charset="0"/>
                        </a:rPr>
                        <a:t>làm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đẩy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chỉn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chu</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bày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cẩn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thận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a:effectLst/>
                          <a:latin typeface="Times New Roman" pitchFamily="18" charset="0"/>
                          <a:cs typeface="Times New Roman" pitchFamily="18" charset="0"/>
                        </a:rPr>
                        <a:t>Không có lỗi </a:t>
                      </a:r>
                      <a:r>
                        <a:rPr lang="en-US" sz="1200" dirty="0" err="1">
                          <a:effectLst/>
                          <a:latin typeface="Times New Roman" pitchFamily="18" charset="0"/>
                          <a:cs typeface="Times New Roman" pitchFamily="18" charset="0"/>
                        </a:rPr>
                        <a:t>chính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tả</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2 điểm </a:t>
                      </a:r>
                    </a:p>
                    <a:p>
                      <a:pPr algn="just">
                        <a:lnSpc>
                          <a:spcPct val="150000"/>
                        </a:lnSpc>
                        <a:spcAft>
                          <a:spcPts val="0"/>
                        </a:spcAft>
                      </a:pPr>
                      <a:r>
                        <a:rPr lang="en-US" sz="1200">
                          <a:effectLst/>
                          <a:latin typeface="Times New Roman" pitchFamily="18" charset="0"/>
                          <a:cs typeface="Times New Roman" pitchFamily="18" charset="0"/>
                        </a:rPr>
                        <a:t>Bài làm tương đối đẩy đủ, chỉn chu </a:t>
                      </a:r>
                    </a:p>
                    <a:p>
                      <a:pPr algn="just">
                        <a:lnSpc>
                          <a:spcPct val="150000"/>
                        </a:lnSpc>
                        <a:spcAft>
                          <a:spcPts val="0"/>
                        </a:spcAft>
                      </a:pPr>
                      <a:r>
                        <a:rPr lang="en-US" sz="1200">
                          <a:effectLst/>
                          <a:latin typeface="Times New Roman" pitchFamily="18" charset="0"/>
                          <a:cs typeface="Times New Roman" pitchFamily="18" charset="0"/>
                        </a:rPr>
                        <a:t>Trình bày cẩn thận </a:t>
                      </a:r>
                    </a:p>
                    <a:p>
                      <a:pPr algn="just">
                        <a:lnSpc>
                          <a:spcPct val="150000"/>
                        </a:lnSpc>
                        <a:spcAft>
                          <a:spcPts val="0"/>
                        </a:spcAft>
                      </a:pPr>
                      <a:r>
                        <a:rPr lang="en-US" sz="1200">
                          <a:effectLst/>
                          <a:latin typeface="Times New Roman" pitchFamily="18" charset="0"/>
                          <a:cs typeface="Times New Roman" pitchFamily="18" charset="0"/>
                        </a:rPr>
                        <a:t>Không có lỗi chính tả</a:t>
                      </a:r>
                    </a:p>
                    <a:p>
                      <a:pPr algn="just">
                        <a:lnSpc>
                          <a:spcPct val="150000"/>
                        </a:lnSpc>
                        <a:spcAft>
                          <a:spcPts val="0"/>
                        </a:spcAft>
                      </a:pPr>
                      <a:r>
                        <a:rPr lang="en-US" sz="1200">
                          <a:effectLst/>
                          <a:latin typeface="Times New Roman" pitchFamily="18" charset="0"/>
                          <a:cs typeface="Times New Roman" pitchFamily="18" charset="0"/>
                        </a:rPr>
                        <a:t>Có sự sáng tạo</a:t>
                      </a:r>
                    </a:p>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1"/>
                  </a:ext>
                </a:extLst>
              </a:tr>
              <a:tr h="15185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Nội dung</a:t>
                      </a:r>
                    </a:p>
                    <a:p>
                      <a:pPr algn="ctr">
                        <a:lnSpc>
                          <a:spcPct val="150000"/>
                        </a:lnSpc>
                        <a:spcAft>
                          <a:spcPts val="0"/>
                        </a:spcAft>
                      </a:pPr>
                      <a:r>
                        <a:rPr lang="en-US" sz="1200">
                          <a:effectLst/>
                          <a:latin typeface="Times New Roman" pitchFamily="18" charset="0"/>
                          <a:cs typeface="Times New Roman" pitchFamily="18" charset="0"/>
                        </a:rPr>
                        <a:t>(6 điểm)</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1 - 3 điểm</a:t>
                      </a:r>
                    </a:p>
                    <a:p>
                      <a:pPr algn="just">
                        <a:lnSpc>
                          <a:spcPct val="150000"/>
                        </a:lnSpc>
                        <a:spcAft>
                          <a:spcPts val="0"/>
                        </a:spcAft>
                      </a:pPr>
                      <a:r>
                        <a:rPr lang="en-US" sz="1200" dirty="0">
                          <a:effectLst/>
                          <a:latin typeface="Times New Roman" pitchFamily="18" charset="0"/>
                          <a:cs typeface="Times New Roman" pitchFamily="18" charset="0"/>
                        </a:rPr>
                        <a:t>Chưa </a:t>
                      </a: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lơi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trọng tâm </a:t>
                      </a:r>
                    </a:p>
                    <a:p>
                      <a:pPr algn="just">
                        <a:lnSpc>
                          <a:spcPct val="150000"/>
                        </a:lnSpc>
                        <a:spcAft>
                          <a:spcPts val="0"/>
                        </a:spcAft>
                      </a:pPr>
                      <a:r>
                        <a:rPr lang="en-US" sz="1200" dirty="0">
                          <a:effectLst/>
                          <a:latin typeface="Times New Roman" pitchFamily="18" charset="0"/>
                          <a:cs typeface="Times New Roman" pitchFamily="18" charset="0"/>
                        </a:rPr>
                        <a:t>Không </a:t>
                      </a: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hết</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a:effectLst/>
                          <a:latin typeface="Times New Roman" pitchFamily="18" charset="0"/>
                          <a:cs typeface="Times New Roman" pitchFamily="18" charset="0"/>
                        </a:rPr>
                        <a:t>Nội dung </a:t>
                      </a:r>
                      <a:r>
                        <a:rPr lang="en-US" sz="1200" dirty="0" err="1">
                          <a:effectLst/>
                          <a:latin typeface="Times New Roman" pitchFamily="18" charset="0"/>
                          <a:cs typeface="Times New Roman" pitchFamily="18" charset="0"/>
                        </a:rPr>
                        <a:t>sơ</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sài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mới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dừng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lại</a:t>
                      </a:r>
                      <a:r>
                        <a:rPr lang="en-US" sz="1200" dirty="0">
                          <a:effectLst/>
                          <a:latin typeface="Times New Roman" pitchFamily="18" charset="0"/>
                          <a:cs typeface="Times New Roman" pitchFamily="18" charset="0"/>
                        </a:rPr>
                        <a:t> ở </a:t>
                      </a:r>
                      <a:r>
                        <a:rPr lang="en-US" sz="1200" dirty="0" err="1">
                          <a:effectLst/>
                          <a:latin typeface="Times New Roman" pitchFamily="18" charset="0"/>
                          <a:cs typeface="Times New Roman" pitchFamily="18" charset="0"/>
                        </a:rPr>
                        <a:t>mức</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biết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và</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diện</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4 – 5 điểm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đầy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trọng tâm</a:t>
                      </a:r>
                    </a:p>
                    <a:p>
                      <a:pPr algn="just">
                        <a:lnSpc>
                          <a:spcPct val="150000"/>
                        </a:lnSpc>
                        <a:spcAft>
                          <a:spcPts val="0"/>
                        </a:spcAft>
                      </a:pPr>
                      <a:r>
                        <a:rPr lang="en-US" sz="1200" dirty="0">
                          <a:effectLst/>
                          <a:latin typeface="Times New Roman" pitchFamily="18" charset="0"/>
                          <a:cs typeface="Times New Roman" pitchFamily="18" charset="0"/>
                        </a:rPr>
                        <a:t>Có </a:t>
                      </a:r>
                      <a:r>
                        <a:rPr lang="en-US" sz="1200" dirty="0" err="1">
                          <a:effectLst/>
                          <a:latin typeface="Times New Roman" pitchFamily="18" charset="0"/>
                          <a:cs typeface="Times New Roman" pitchFamily="18" charset="0"/>
                        </a:rPr>
                        <a:t>ít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nhất</a:t>
                      </a:r>
                      <a:r>
                        <a:rPr lang="en-US" sz="1200" dirty="0">
                          <a:effectLst/>
                          <a:latin typeface="Times New Roman" pitchFamily="18" charset="0"/>
                          <a:cs typeface="Times New Roman" pitchFamily="18" charset="0"/>
                        </a:rPr>
                        <a:t> 1 – 2 ý </a:t>
                      </a:r>
                      <a:r>
                        <a:rPr lang="en-US" sz="1200" dirty="0" err="1">
                          <a:effectLst/>
                          <a:latin typeface="Times New Roman" pitchFamily="18" charset="0"/>
                          <a:cs typeface="Times New Roman" pitchFamily="18" charset="0"/>
                        </a:rPr>
                        <a:t>mở</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rộng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nâng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cao</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6 điểm</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đầy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trọng tâm</a:t>
                      </a:r>
                    </a:p>
                    <a:p>
                      <a:pPr algn="just">
                        <a:lnSpc>
                          <a:spcPct val="150000"/>
                        </a:lnSpc>
                        <a:spcAft>
                          <a:spcPts val="0"/>
                        </a:spcAft>
                      </a:pPr>
                      <a:r>
                        <a:rPr lang="en-US" sz="1200" dirty="0">
                          <a:effectLst/>
                          <a:latin typeface="Times New Roman" pitchFamily="18" charset="0"/>
                          <a:cs typeface="Times New Roman" pitchFamily="18" charset="0"/>
                        </a:rPr>
                        <a:t>Có nhiều hơn 2 ý </a:t>
                      </a:r>
                      <a:r>
                        <a:rPr lang="en-US" sz="1200" dirty="0" err="1">
                          <a:effectLst/>
                          <a:latin typeface="Times New Roman" pitchFamily="18" charset="0"/>
                          <a:cs typeface="Times New Roman" pitchFamily="18" charset="0"/>
                        </a:rPr>
                        <a:t>mở</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rộng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nâng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cao</a:t>
                      </a:r>
                      <a:endParaRPr lang="en-US" sz="1200" dirty="0">
                        <a:effectLst/>
                        <a:latin typeface="Times New Roman" pitchFamily="18" charset="0"/>
                        <a:cs typeface="Times New Roman" pitchFamily="18" charset="0"/>
                      </a:endParaRPr>
                    </a:p>
                    <a:p>
                      <a:pPr algn="just">
                        <a:lnSpc>
                          <a:spcPct val="150000"/>
                        </a:lnSpc>
                        <a:spcAft>
                          <a:spcPts val="0"/>
                        </a:spcAft>
                      </a:pPr>
                      <a:r>
                        <a:rPr lang="en-US" sz="1200" dirty="0">
                          <a:effectLst/>
                          <a:latin typeface="Times New Roman" pitchFamily="18" charset="0"/>
                          <a:cs typeface="Times New Roman" pitchFamily="18" charset="0"/>
                        </a:rPr>
                        <a:t>Có sự </a:t>
                      </a:r>
                      <a:r>
                        <a:rPr lang="en-US" sz="1200" dirty="0" err="1">
                          <a:effectLst/>
                          <a:latin typeface="Times New Roman" pitchFamily="18" charset="0"/>
                          <a:cs typeface="Times New Roman" pitchFamily="18" charset="0"/>
                        </a:rPr>
                        <a:t>sáng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tạo</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2"/>
                  </a:ext>
                </a:extLst>
              </a:tr>
              <a:tr h="16003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Hiệu quả nhóm</a:t>
                      </a:r>
                    </a:p>
                    <a:p>
                      <a:pPr algn="ctr">
                        <a:lnSpc>
                          <a:spcPct val="150000"/>
                        </a:lnSpc>
                        <a:spcAft>
                          <a:spcPts val="0"/>
                        </a:spcAft>
                      </a:pPr>
                      <a:r>
                        <a:rPr lang="en-US" sz="1200">
                          <a:effectLst/>
                          <a:latin typeface="Times New Roman" pitchFamily="18" charset="0"/>
                          <a:cs typeface="Times New Roman" pitchFamily="18" charset="0"/>
                        </a:rPr>
                        <a:t>(2 điểm)</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0 điểm </a:t>
                      </a:r>
                    </a:p>
                    <a:p>
                      <a:pPr algn="just">
                        <a:lnSpc>
                          <a:spcPct val="150000"/>
                        </a:lnSpc>
                        <a:spcAft>
                          <a:spcPts val="0"/>
                        </a:spcAft>
                      </a:pPr>
                      <a:r>
                        <a:rPr lang="en-US" sz="1200" dirty="0">
                          <a:effectLst/>
                          <a:latin typeface="Times New Roman" pitchFamily="18" charset="0"/>
                          <a:cs typeface="Times New Roman" pitchFamily="18" charset="0"/>
                        </a:rPr>
                        <a:t>Các thành viên chưa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kết </a:t>
                      </a:r>
                      <a:r>
                        <a:rPr lang="en-US" sz="1200" dirty="0" err="1">
                          <a:effectLst/>
                          <a:latin typeface="Times New Roman" pitchFamily="18" charset="0"/>
                          <a:cs typeface="Times New Roman" pitchFamily="18" charset="0"/>
                        </a:rPr>
                        <a:t>chặt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chẽ</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trên</a:t>
                      </a:r>
                      <a:r>
                        <a:rPr lang="en-US" sz="1200" dirty="0">
                          <a:effectLst/>
                          <a:latin typeface="Times New Roman" pitchFamily="18" charset="0"/>
                          <a:cs typeface="Times New Roman" pitchFamily="18" charset="0"/>
                        </a:rPr>
                        <a:t> 2 thành viên không tham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điểm </a:t>
                      </a:r>
                    </a:p>
                    <a:p>
                      <a:pPr algn="just">
                        <a:lnSpc>
                          <a:spcPct val="150000"/>
                        </a:lnSpc>
                        <a:spcAft>
                          <a:spcPts val="0"/>
                        </a:spcAft>
                      </a:pP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kết, có </a:t>
                      </a:r>
                      <a:r>
                        <a:rPr lang="en-US" sz="1200" dirty="0" err="1">
                          <a:effectLst/>
                          <a:latin typeface="Times New Roman" pitchFamily="18" charset="0"/>
                          <a:cs typeface="Times New Roman" pitchFamily="18" charset="0"/>
                        </a:rPr>
                        <a:t>tranh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luận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nhưng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đến</a:t>
                      </a:r>
                      <a:r>
                        <a:rPr lang="en-US" sz="1200" dirty="0">
                          <a:effectLst/>
                          <a:latin typeface="Times New Roman" pitchFamily="18" charset="0"/>
                          <a:cs typeface="Times New Roman" pitchFamily="18" charset="0"/>
                        </a:rPr>
                        <a:t> thông </a:t>
                      </a:r>
                      <a:r>
                        <a:rPr lang="en-US" sz="1200" dirty="0" err="1">
                          <a:effectLst/>
                          <a:latin typeface="Times New Roman" pitchFamily="18" charset="0"/>
                          <a:cs typeface="Times New Roman" pitchFamily="18" charset="0"/>
                        </a:rPr>
                        <a:t>nhát</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1 thành viên không tham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2 </a:t>
                      </a:r>
                      <a:r>
                        <a:rPr lang="en-US" sz="1200" dirty="0" err="1">
                          <a:effectLst/>
                          <a:latin typeface="Times New Roman" pitchFamily="18" charset="0"/>
                          <a:cs typeface="Times New Roman" pitchFamily="18" charset="0"/>
                        </a:rPr>
                        <a:t>điểm</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kết</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Có</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sự</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đồng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thuận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và</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nhiều</a:t>
                      </a:r>
                      <a:r>
                        <a:rPr lang="en-US" sz="1200" dirty="0">
                          <a:effectLst/>
                          <a:latin typeface="Times New Roman" pitchFamily="18" charset="0"/>
                          <a:cs typeface="Times New Roman" pitchFamily="18" charset="0"/>
                        </a:rPr>
                        <a:t> ý </a:t>
                      </a:r>
                      <a:r>
                        <a:rPr lang="en-US" sz="1200" dirty="0" err="1">
                          <a:effectLst/>
                          <a:latin typeface="Times New Roman" pitchFamily="18" charset="0"/>
                          <a:cs typeface="Times New Roman" pitchFamily="18" charset="0"/>
                        </a:rPr>
                        <a:t>tưởng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khác</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biệt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tạo</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Toàn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bộ</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thành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viên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đều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tham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động</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3"/>
                  </a:ext>
                </a:extLst>
              </a:tr>
              <a:tr h="2906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Điểm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4"/>
                  </a:ext>
                </a:extLst>
              </a:tr>
              <a:tr h="2906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TỔNG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6" name="กล่องข้อความ 7"/>
          <p:cNvSpPr txBox="1">
            <a:spLocks noChangeArrowheads="1"/>
          </p:cNvSpPr>
          <p:nvPr/>
        </p:nvSpPr>
        <p:spPr bwMode="auto">
          <a:xfrm>
            <a:off x="606425" y="30480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RUBIC ĐÁNH GIÁ THẢO LUẬN 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Placeholder 3"/>
          <p:cNvSpPr>
            <a:spLocks noGrp="1" noChangeArrowheads="1"/>
          </p:cNvSpPr>
          <p:nvPr>
            <p:ph type="body" sz="half" idx="2"/>
          </p:nvPr>
        </p:nvSpPr>
        <p:spPr>
          <a:xfrm>
            <a:off x="198438" y="227013"/>
            <a:ext cx="4945062" cy="6500812"/>
          </a:xfrm>
        </p:spPr>
        <p:txBody>
          <a:bodyPr/>
          <a:lstStyle/>
          <a:p>
            <a:pPr algn="just"/>
            <a:r>
              <a:rPr lang="en-US" altLang="vi-VN" sz="3000" smtClean="0"/>
              <a:t>    </a:t>
            </a:r>
            <a:r>
              <a:rPr lang="en-US" altLang="vi-VN" sz="2800" b="1" smtClean="0">
                <a:solidFill>
                  <a:srgbClr val="FF0000"/>
                </a:solidFill>
              </a:rPr>
              <a:t>1. Những lí lẽ kèm theo bằng chứng trong phần 1 của bài cáo</a:t>
            </a:r>
          </a:p>
          <a:p>
            <a:pPr algn="just"/>
            <a:r>
              <a:rPr lang="en-US" altLang="vi-VN" sz="2200" smtClean="0"/>
              <a:t>  </a:t>
            </a:r>
            <a:r>
              <a:rPr lang="vi-VN" altLang="vi-VN" sz="2200" smtClean="0"/>
              <a:t>- Nước Đại Việt từ lâu đời đã có lãnh thổ riêng (“núi sông bờ cõi đã chia”), chủ quyền riêng (“Từ Triệu, Đinh, Lý, Trần bao đời xây đời nền độc lập; Cùng Hán, Đường, Tống, Nguyên mỗi bên xưng đế một phương”), văn hóa riêng (“phong tục bắc Nam cũng khác”)</a:t>
            </a:r>
          </a:p>
          <a:p>
            <a:pPr algn="just"/>
            <a:r>
              <a:rPr lang="vi-VN" altLang="vi-VN" sz="2200" smtClean="0"/>
              <a:t>- Bởi thế, các triều đại phương Bắc muốn thôn tính nước ta đều chuốc lấy thất bại thảm hại (“Lưu Cung – vua nhà Hán, Triệu Tiết – tướng nhà Tống, Toa Đô, Ô Mã – tướng nhà Nguyên đều thất bại, tiêu vong, bị bắt sống, bị giết tươi.</a:t>
            </a:r>
          </a:p>
          <a:p>
            <a:pPr algn="just"/>
            <a:endParaRPr lang="en-US" altLang="vi-VN" sz="3000" smtClean="0"/>
          </a:p>
        </p:txBody>
      </p:sp>
      <p:cxnSp>
        <p:nvCxnSpPr>
          <p:cNvPr id="9" name="Straight Connector 8"/>
          <p:cNvCxnSpPr/>
          <p:nvPr/>
        </p:nvCxnSpPr>
        <p:spPr>
          <a:xfrm>
            <a:off x="5314950" y="295275"/>
            <a:ext cx="0" cy="6432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522913" y="3651250"/>
            <a:ext cx="3506787"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200" b="1" dirty="0">
                <a:solidFill>
                  <a:srgbClr val="FF0000"/>
                </a:solidFill>
              </a:rPr>
              <a:t>→</a:t>
            </a:r>
            <a:r>
              <a:rPr lang="vi-VN" sz="2200" dirty="0">
                <a:solidFill>
                  <a:srgbClr val="000000"/>
                </a:solidFill>
              </a:rPr>
              <a:t>Những lí lẽ và bằng chứng này rất xác đáng vì “việc xưa xem xét, chứng cớ còn ghi” rõ ràng, đầy đủ trong sử sách.</a:t>
            </a:r>
          </a:p>
        </p:txBody>
      </p:sp>
      <p:pic>
        <p:nvPicPr>
          <p:cNvPr id="31539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4488" y="492125"/>
            <a:ext cx="360045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 calcmode="lin" valueType="num">
                                      <p:cBhvr additive="base">
                                        <p:cTn id="12"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62467">
                                            <p:txEl>
                                              <p:pRg st="1" end="1"/>
                                            </p:txEl>
                                          </p:spTgt>
                                        </p:tgtEl>
                                        <p:attrNameLst>
                                          <p:attrName>style.visibility</p:attrName>
                                        </p:attrNameLst>
                                      </p:cBhvr>
                                      <p:to>
                                        <p:strVal val="visible"/>
                                      </p:to>
                                    </p:set>
                                    <p:animEffect transition="in" filter="fade">
                                      <p:cBhvr>
                                        <p:cTn id="18" dur="1000"/>
                                        <p:tgtEl>
                                          <p:spTgt spid="62467">
                                            <p:txEl>
                                              <p:pRg st="1" end="1"/>
                                            </p:txEl>
                                          </p:spTgt>
                                        </p:tgtEl>
                                      </p:cBhvr>
                                    </p:animEffect>
                                    <p:anim calcmode="lin" valueType="num">
                                      <p:cBhvr>
                                        <p:cTn id="19" dur="1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24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2467">
                                            <p:txEl>
                                              <p:pRg st="2" end="2"/>
                                            </p:txEl>
                                          </p:spTgt>
                                        </p:tgtEl>
                                        <p:attrNameLst>
                                          <p:attrName>style.visibility</p:attrName>
                                        </p:attrNameLst>
                                      </p:cBhvr>
                                      <p:to>
                                        <p:strVal val="visible"/>
                                      </p:to>
                                    </p:set>
                                    <p:anim calcmode="lin" valueType="num">
                                      <p:cBhvr additive="base">
                                        <p:cTn id="25"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1000"/>
                                        <p:tgtEl>
                                          <p:spTgt spid="10">
                                            <p:txEl>
                                              <p:pRg st="0" end="0"/>
                                            </p:txEl>
                                          </p:spTgt>
                                        </p:tgtEl>
                                      </p:cBhvr>
                                    </p:animEffect>
                                    <p:anim calcmode="lin" valueType="num">
                                      <p:cBhvr>
                                        <p:cTn id="3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Placeholder 3"/>
          <p:cNvSpPr>
            <a:spLocks noGrp="1" noChangeArrowheads="1"/>
          </p:cNvSpPr>
          <p:nvPr>
            <p:ph type="body" sz="half" idx="2"/>
          </p:nvPr>
        </p:nvSpPr>
        <p:spPr>
          <a:xfrm>
            <a:off x="228600" y="295275"/>
            <a:ext cx="4743450" cy="5740400"/>
          </a:xfrm>
        </p:spPr>
        <p:txBody>
          <a:bodyPr/>
          <a:lstStyle/>
          <a:p>
            <a:pPr algn="just"/>
            <a:r>
              <a:rPr lang="en-US" altLang="vi-VN" sz="3000" smtClean="0">
                <a:solidFill>
                  <a:srgbClr val="FF0000"/>
                </a:solidFill>
              </a:rPr>
              <a:t>Khẳng định quyền độc lập, tự chủ của dân tộc</a:t>
            </a:r>
          </a:p>
          <a:p>
            <a:pPr algn="just"/>
            <a:r>
              <a:rPr lang="en-US" altLang="vi-VN" sz="3000" smtClean="0"/>
              <a:t>     </a:t>
            </a:r>
            <a:r>
              <a:rPr lang="en-US" altLang="vi-VN" sz="2400" smtClean="0"/>
              <a:t>Cơ sở của độc lập, tự chủ:</a:t>
            </a:r>
          </a:p>
          <a:p>
            <a:pPr algn="just"/>
            <a:r>
              <a:rPr lang="en-US" altLang="vi-VN" sz="2400" smtClean="0"/>
              <a:t>-Là một nước trước khi bị xâm lược</a:t>
            </a:r>
          </a:p>
          <a:p>
            <a:pPr algn="just"/>
            <a:r>
              <a:rPr lang="en-US" altLang="vi-VN" sz="2400" smtClean="0"/>
              <a:t>-Lãnh thổ: núi sông, bờ cõi đã chia</a:t>
            </a:r>
          </a:p>
          <a:p>
            <a:pPr algn="just"/>
            <a:r>
              <a:rPr lang="en-US" altLang="vi-VN" sz="2400" smtClean="0"/>
              <a:t>-Văn hóa: </a:t>
            </a:r>
            <a:r>
              <a:rPr lang="en-US" altLang="vi-VN" sz="2400" smtClean="0">
                <a:solidFill>
                  <a:srgbClr val="FF0000"/>
                </a:solidFill>
              </a:rPr>
              <a:t>văn hiến</a:t>
            </a:r>
            <a:r>
              <a:rPr lang="en-US" altLang="vi-VN" sz="2400" smtClean="0"/>
              <a:t>, phong tục cũng khác, liên tục khẳng định độc lập với lịch sử xưng đế ngang hàng, anh hùng hào kiệt đời nào cũng có</a:t>
            </a:r>
            <a:r>
              <a:rPr lang="en-US" altLang="vi-VN" sz="3000" smtClean="0"/>
              <a:t>,…</a:t>
            </a:r>
          </a:p>
        </p:txBody>
      </p:sp>
      <p:pic>
        <p:nvPicPr>
          <p:cNvPr id="31641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25" y="295275"/>
            <a:ext cx="371475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3"/>
          <p:cNvSpPr txBox="1">
            <a:spLocks/>
          </p:cNvSpPr>
          <p:nvPr/>
        </p:nvSpPr>
        <p:spPr bwMode="auto">
          <a:xfrm>
            <a:off x="342900" y="4437063"/>
            <a:ext cx="4629150" cy="2057400"/>
          </a:xfrm>
          <a:prstGeom prst="rect">
            <a:avLst/>
          </a:prstGeom>
          <a:noFill/>
          <a:ln>
            <a:noFill/>
          </a:ln>
        </p:spPr>
        <p:txBody>
          <a:bodyPr/>
          <a:lstStyle>
            <a:lvl1pPr marL="0" indent="0" algn="l" rtl="0" eaLnBrk="0" fontAlgn="base" hangingPunct="0">
              <a:spcBef>
                <a:spcPct val="20000"/>
              </a:spcBef>
              <a:spcAft>
                <a:spcPct val="0"/>
              </a:spcAft>
              <a:buNone/>
              <a:defRPr sz="1400">
                <a:solidFill>
                  <a:schemeClr val="tx1"/>
                </a:solidFill>
                <a:latin typeface="+mn-lt"/>
                <a:ea typeface="+mn-ea"/>
                <a:cs typeface="+mn-cs"/>
              </a:defRPr>
            </a:lvl1pPr>
            <a:lvl2pPr marL="457200" indent="0" algn="l" rtl="0" eaLnBrk="0" fontAlgn="base" hangingPunct="0">
              <a:spcBef>
                <a:spcPct val="20000"/>
              </a:spcBef>
              <a:spcAft>
                <a:spcPct val="0"/>
              </a:spcAft>
              <a:buNone/>
              <a:defRPr sz="1200">
                <a:solidFill>
                  <a:schemeClr val="tx1"/>
                </a:solidFill>
                <a:latin typeface="+mn-lt"/>
              </a:defRPr>
            </a:lvl2pPr>
            <a:lvl3pPr marL="914400" indent="0" algn="l" rtl="0" eaLnBrk="0" fontAlgn="base" hangingPunct="0">
              <a:spcBef>
                <a:spcPct val="20000"/>
              </a:spcBef>
              <a:spcAft>
                <a:spcPct val="0"/>
              </a:spcAft>
              <a:buNone/>
              <a:defRPr sz="1000">
                <a:solidFill>
                  <a:schemeClr val="tx1"/>
                </a:solidFill>
                <a:latin typeface="+mn-lt"/>
              </a:defRPr>
            </a:lvl3pPr>
            <a:lvl4pPr marL="1371600" indent="0" algn="l" rtl="0" eaLnBrk="0" fontAlgn="base" hangingPunct="0">
              <a:spcBef>
                <a:spcPct val="20000"/>
              </a:spcBef>
              <a:spcAft>
                <a:spcPct val="0"/>
              </a:spcAft>
              <a:buNone/>
              <a:defRPr sz="900">
                <a:solidFill>
                  <a:schemeClr val="tx1"/>
                </a:solidFill>
                <a:latin typeface="+mn-lt"/>
              </a:defRPr>
            </a:lvl4pPr>
            <a:lvl5pPr marL="1828800" indent="0" algn="l" rtl="0" eaLnBrk="0" fontAlgn="base" hangingPunct="0">
              <a:spcBef>
                <a:spcPct val="20000"/>
              </a:spcBef>
              <a:spcAft>
                <a:spcPct val="0"/>
              </a:spcAft>
              <a:buNone/>
              <a:defRPr sz="900">
                <a:solidFill>
                  <a:schemeClr val="tx1"/>
                </a:solidFill>
                <a:latin typeface="+mn-lt"/>
              </a:defRPr>
            </a:lvl5pPr>
            <a:lvl6pPr marL="2286000" indent="0" algn="l" rtl="0" fontAlgn="base">
              <a:spcBef>
                <a:spcPct val="20000"/>
              </a:spcBef>
              <a:spcAft>
                <a:spcPct val="0"/>
              </a:spcAft>
              <a:buNone/>
              <a:defRPr sz="900">
                <a:solidFill>
                  <a:schemeClr val="tx1"/>
                </a:solidFill>
                <a:latin typeface="+mn-lt"/>
              </a:defRPr>
            </a:lvl6pPr>
            <a:lvl7pPr marL="2743200" indent="0" algn="l" rtl="0" fontAlgn="base">
              <a:spcBef>
                <a:spcPct val="20000"/>
              </a:spcBef>
              <a:spcAft>
                <a:spcPct val="0"/>
              </a:spcAft>
              <a:buNone/>
              <a:defRPr sz="900">
                <a:solidFill>
                  <a:schemeClr val="tx1"/>
                </a:solidFill>
                <a:latin typeface="+mn-lt"/>
              </a:defRPr>
            </a:lvl7pPr>
            <a:lvl8pPr marL="3200400" indent="0" algn="l" rtl="0" fontAlgn="base">
              <a:spcBef>
                <a:spcPct val="20000"/>
              </a:spcBef>
              <a:spcAft>
                <a:spcPct val="0"/>
              </a:spcAft>
              <a:buNone/>
              <a:defRPr sz="900">
                <a:solidFill>
                  <a:schemeClr val="tx1"/>
                </a:solidFill>
                <a:latin typeface="+mn-lt"/>
              </a:defRPr>
            </a:lvl8pPr>
            <a:lvl9pPr marL="3657600" indent="0" algn="l" rtl="0" fontAlgn="base">
              <a:spcBef>
                <a:spcPct val="20000"/>
              </a:spcBef>
              <a:spcAft>
                <a:spcPct val="0"/>
              </a:spcAft>
              <a:buNone/>
              <a:defRPr sz="900">
                <a:solidFill>
                  <a:schemeClr val="tx1"/>
                </a:solidFill>
                <a:latin typeface="+mn-lt"/>
              </a:defRPr>
            </a:lvl9pPr>
          </a:lstStyle>
          <a:p>
            <a:pPr algn="just">
              <a:defRPr/>
            </a:pPr>
            <a:r>
              <a:rPr lang="en-US" altLang="vi-VN" sz="2400" kern="0" dirty="0">
                <a:solidFill>
                  <a:srgbClr val="000000"/>
                </a:solidFill>
              </a:rPr>
              <a:t>-</a:t>
            </a:r>
            <a:r>
              <a:rPr lang="en-US" altLang="vi-VN" sz="2400" kern="0" dirty="0" err="1">
                <a:solidFill>
                  <a:srgbClr val="000000"/>
                </a:solidFill>
              </a:rPr>
              <a:t>Truyền</a:t>
            </a:r>
            <a:r>
              <a:rPr lang="en-US" altLang="vi-VN" sz="2400" kern="0" dirty="0">
                <a:solidFill>
                  <a:srgbClr val="000000"/>
                </a:solidFill>
              </a:rPr>
              <a:t> </a:t>
            </a:r>
            <a:r>
              <a:rPr lang="en-US" altLang="vi-VN" sz="2400" kern="0" dirty="0" err="1">
                <a:solidFill>
                  <a:srgbClr val="000000"/>
                </a:solidFill>
              </a:rPr>
              <a:t>thống</a:t>
            </a:r>
            <a:r>
              <a:rPr lang="en-US" altLang="vi-VN" sz="2400" kern="0" dirty="0">
                <a:solidFill>
                  <a:srgbClr val="000000"/>
                </a:solidFill>
              </a:rPr>
              <a:t> </a:t>
            </a:r>
            <a:r>
              <a:rPr lang="en-US" altLang="vi-VN" sz="2400" kern="0" dirty="0" err="1">
                <a:solidFill>
                  <a:srgbClr val="000000"/>
                </a:solidFill>
              </a:rPr>
              <a:t>chống</a:t>
            </a:r>
            <a:r>
              <a:rPr lang="en-US" altLang="vi-VN" sz="2400" kern="0" dirty="0">
                <a:solidFill>
                  <a:srgbClr val="000000"/>
                </a:solidFill>
              </a:rPr>
              <a:t> </a:t>
            </a:r>
            <a:r>
              <a:rPr lang="en-US" altLang="vi-VN" sz="2400" kern="0" dirty="0" err="1">
                <a:solidFill>
                  <a:srgbClr val="000000"/>
                </a:solidFill>
              </a:rPr>
              <a:t>xâm</a:t>
            </a:r>
            <a:r>
              <a:rPr lang="en-US" altLang="vi-VN" sz="2400" kern="0" dirty="0">
                <a:solidFill>
                  <a:srgbClr val="000000"/>
                </a:solidFill>
              </a:rPr>
              <a:t> </a:t>
            </a:r>
            <a:r>
              <a:rPr lang="en-US" altLang="vi-VN" sz="2400" kern="0" dirty="0" err="1">
                <a:solidFill>
                  <a:srgbClr val="000000"/>
                </a:solidFill>
              </a:rPr>
              <a:t>lược</a:t>
            </a:r>
            <a:r>
              <a:rPr lang="en-US" altLang="vi-VN" sz="2400" kern="0" dirty="0">
                <a:solidFill>
                  <a:srgbClr val="000000"/>
                </a:solidFill>
              </a:rPr>
              <a:t> </a:t>
            </a:r>
            <a:r>
              <a:rPr lang="en-US" altLang="vi-VN" sz="2400" kern="0" dirty="0" err="1">
                <a:solidFill>
                  <a:srgbClr val="000000"/>
                </a:solidFill>
              </a:rPr>
              <a:t>bất</a:t>
            </a:r>
            <a:r>
              <a:rPr lang="en-US" altLang="vi-VN" sz="2400" kern="0" dirty="0">
                <a:solidFill>
                  <a:srgbClr val="000000"/>
                </a:solidFill>
              </a:rPr>
              <a:t> </a:t>
            </a:r>
            <a:r>
              <a:rPr lang="en-US" altLang="vi-VN" sz="2400" kern="0" dirty="0" err="1">
                <a:solidFill>
                  <a:srgbClr val="000000"/>
                </a:solidFill>
              </a:rPr>
              <a:t>bại</a:t>
            </a:r>
            <a:r>
              <a:rPr lang="en-US" altLang="vi-VN" sz="2400" kern="0" dirty="0">
                <a:solidFill>
                  <a:srgbClr val="000000"/>
                </a:solidFill>
              </a:rPr>
              <a:t>:…</a:t>
            </a:r>
          </a:p>
          <a:p>
            <a:pPr algn="just">
              <a:defRPr/>
            </a:pPr>
            <a:r>
              <a:rPr lang="en-US" altLang="vi-VN" sz="2400" b="1" kern="0" dirty="0">
                <a:solidFill>
                  <a:srgbClr val="FF0000"/>
                </a:solidFill>
              </a:rPr>
              <a:t>→</a:t>
            </a:r>
            <a:r>
              <a:rPr lang="en-US" altLang="vi-VN" sz="2400" kern="0" dirty="0" err="1">
                <a:solidFill>
                  <a:srgbClr val="000000"/>
                </a:solidFill>
              </a:rPr>
              <a:t>Có</a:t>
            </a:r>
            <a:r>
              <a:rPr lang="en-US" altLang="vi-VN" sz="2400" kern="0" dirty="0">
                <a:solidFill>
                  <a:srgbClr val="000000"/>
                </a:solidFill>
              </a:rPr>
              <a:t> </a:t>
            </a:r>
            <a:r>
              <a:rPr lang="en-US" altLang="vi-VN" sz="2400" kern="0" dirty="0" err="1">
                <a:solidFill>
                  <a:srgbClr val="000000"/>
                </a:solidFill>
              </a:rPr>
              <a:t>đủ</a:t>
            </a:r>
            <a:r>
              <a:rPr lang="en-US" altLang="vi-VN" sz="2400" kern="0" dirty="0">
                <a:solidFill>
                  <a:srgbClr val="000000"/>
                </a:solidFill>
              </a:rPr>
              <a:t> </a:t>
            </a:r>
            <a:r>
              <a:rPr lang="en-US" altLang="vi-VN" sz="2400" kern="0" dirty="0" err="1">
                <a:solidFill>
                  <a:srgbClr val="000000"/>
                </a:solidFill>
              </a:rPr>
              <a:t>yếu</a:t>
            </a:r>
            <a:r>
              <a:rPr lang="en-US" altLang="vi-VN" sz="2400" kern="0" dirty="0">
                <a:solidFill>
                  <a:srgbClr val="000000"/>
                </a:solidFill>
              </a:rPr>
              <a:t> </a:t>
            </a:r>
            <a:r>
              <a:rPr lang="en-US" altLang="vi-VN" sz="2400" kern="0" dirty="0" err="1">
                <a:solidFill>
                  <a:srgbClr val="000000"/>
                </a:solidFill>
              </a:rPr>
              <a:t>tố</a:t>
            </a:r>
            <a:r>
              <a:rPr lang="en-US" altLang="vi-VN" sz="2400" kern="0" dirty="0">
                <a:solidFill>
                  <a:srgbClr val="000000"/>
                </a:solidFill>
              </a:rPr>
              <a:t> </a:t>
            </a:r>
            <a:r>
              <a:rPr lang="en-US" altLang="vi-VN" sz="2400" kern="0" dirty="0" err="1">
                <a:solidFill>
                  <a:srgbClr val="000000"/>
                </a:solidFill>
              </a:rPr>
              <a:t>của</a:t>
            </a:r>
            <a:r>
              <a:rPr lang="en-US" altLang="vi-VN" sz="2400" kern="0" dirty="0">
                <a:solidFill>
                  <a:srgbClr val="000000"/>
                </a:solidFill>
              </a:rPr>
              <a:t> </a:t>
            </a:r>
            <a:r>
              <a:rPr lang="en-US" altLang="vi-VN" sz="2400" kern="0" dirty="0" err="1">
                <a:solidFill>
                  <a:srgbClr val="000000"/>
                </a:solidFill>
              </a:rPr>
              <a:t>một</a:t>
            </a:r>
            <a:r>
              <a:rPr lang="en-US" altLang="vi-VN" sz="2400" kern="0" dirty="0">
                <a:solidFill>
                  <a:srgbClr val="000000"/>
                </a:solidFill>
              </a:rPr>
              <a:t> </a:t>
            </a:r>
            <a:r>
              <a:rPr lang="en-US" altLang="vi-VN" sz="2400" kern="0" dirty="0" err="1">
                <a:solidFill>
                  <a:srgbClr val="000000"/>
                </a:solidFill>
              </a:rPr>
              <a:t>nước</a:t>
            </a:r>
            <a:r>
              <a:rPr lang="en-US" altLang="vi-VN" sz="2400" kern="0" dirty="0">
                <a:solidFill>
                  <a:srgbClr val="000000"/>
                </a:solidFill>
              </a:rPr>
              <a:t>, </a:t>
            </a:r>
            <a:r>
              <a:rPr lang="en-US" altLang="vi-VN" sz="2400" kern="0" dirty="0" err="1">
                <a:solidFill>
                  <a:srgbClr val="000000"/>
                </a:solidFill>
              </a:rPr>
              <a:t>có</a:t>
            </a:r>
            <a:r>
              <a:rPr lang="en-US" altLang="vi-VN" sz="2400" kern="0" dirty="0">
                <a:solidFill>
                  <a:srgbClr val="000000"/>
                </a:solidFill>
              </a:rPr>
              <a:t> </a:t>
            </a:r>
            <a:r>
              <a:rPr lang="en-US" altLang="vi-VN" sz="2400" kern="0" dirty="0" err="1">
                <a:solidFill>
                  <a:srgbClr val="000000"/>
                </a:solidFill>
              </a:rPr>
              <a:t>quyền</a:t>
            </a:r>
            <a:r>
              <a:rPr lang="en-US" altLang="vi-VN" sz="2400" kern="0" dirty="0">
                <a:solidFill>
                  <a:srgbClr val="000000"/>
                </a:solidFill>
              </a:rPr>
              <a:t> </a:t>
            </a:r>
            <a:r>
              <a:rPr lang="en-US" altLang="vi-VN" sz="2400" kern="0" dirty="0" err="1">
                <a:solidFill>
                  <a:srgbClr val="000000"/>
                </a:solidFill>
              </a:rPr>
              <a:t>độc</a:t>
            </a:r>
            <a:r>
              <a:rPr lang="en-US" altLang="vi-VN" sz="2400" kern="0" dirty="0">
                <a:solidFill>
                  <a:srgbClr val="000000"/>
                </a:solidFill>
              </a:rPr>
              <a:t> </a:t>
            </a:r>
            <a:r>
              <a:rPr lang="en-US" altLang="vi-VN" sz="2400" kern="0" dirty="0" err="1">
                <a:solidFill>
                  <a:srgbClr val="000000"/>
                </a:solidFill>
              </a:rPr>
              <a:t>lập</a:t>
            </a:r>
            <a:r>
              <a:rPr lang="en-US" altLang="vi-VN" sz="2400" kern="0" dirty="0">
                <a:solidFill>
                  <a:srgbClr val="000000"/>
                </a:solidFill>
              </a:rPr>
              <a:t>, </a:t>
            </a:r>
            <a:r>
              <a:rPr lang="en-US" altLang="vi-VN" sz="2400" kern="0" dirty="0" err="1">
                <a:solidFill>
                  <a:srgbClr val="000000"/>
                </a:solidFill>
              </a:rPr>
              <a:t>tự</a:t>
            </a:r>
            <a:r>
              <a:rPr lang="en-US" altLang="vi-VN" sz="2400" kern="0" dirty="0">
                <a:solidFill>
                  <a:srgbClr val="000000"/>
                </a:solidFill>
              </a:rPr>
              <a:t> </a:t>
            </a:r>
            <a:r>
              <a:rPr lang="en-US" altLang="vi-VN" sz="2400" kern="0" dirty="0" err="1">
                <a:solidFill>
                  <a:srgbClr val="000000"/>
                </a:solidFill>
              </a:rPr>
              <a:t>chủ</a:t>
            </a:r>
            <a:endParaRPr lang="en-US" altLang="vi-VN" sz="2400" kern="0" dirty="0">
              <a:solidFill>
                <a:srgbClr val="000000"/>
              </a:solidFill>
            </a:endParaRPr>
          </a:p>
          <a:p>
            <a:pPr algn="just">
              <a:defRPr/>
            </a:pPr>
            <a:endParaRPr lang="en-US" altLang="vi-VN" sz="3000" kern="0" dirty="0">
              <a:solidFill>
                <a:srgbClr val="000000"/>
              </a:solidFill>
            </a:endParaRPr>
          </a:p>
        </p:txBody>
      </p:sp>
      <p:cxnSp>
        <p:nvCxnSpPr>
          <p:cNvPr id="7" name="Straight Connector 6"/>
          <p:cNvCxnSpPr/>
          <p:nvPr/>
        </p:nvCxnSpPr>
        <p:spPr>
          <a:xfrm>
            <a:off x="5143500" y="295275"/>
            <a:ext cx="0" cy="6432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Placeholder 3"/>
          <p:cNvSpPr txBox="1">
            <a:spLocks/>
          </p:cNvSpPr>
          <p:nvPr/>
        </p:nvSpPr>
        <p:spPr bwMode="auto">
          <a:xfrm>
            <a:off x="5248275" y="3533775"/>
            <a:ext cx="3721100" cy="3194050"/>
          </a:xfrm>
          <a:prstGeom prst="rect">
            <a:avLst/>
          </a:prstGeom>
          <a:noFill/>
          <a:ln>
            <a:noFill/>
          </a:ln>
        </p:spPr>
        <p:txBody>
          <a:bodyPr/>
          <a:lstStyle>
            <a:lvl1pPr marL="0" indent="0" algn="l" rtl="0" eaLnBrk="0" fontAlgn="base" hangingPunct="0">
              <a:spcBef>
                <a:spcPct val="20000"/>
              </a:spcBef>
              <a:spcAft>
                <a:spcPct val="0"/>
              </a:spcAft>
              <a:buNone/>
              <a:defRPr sz="1400">
                <a:solidFill>
                  <a:schemeClr val="tx1"/>
                </a:solidFill>
                <a:latin typeface="+mn-lt"/>
                <a:ea typeface="+mn-ea"/>
                <a:cs typeface="+mn-cs"/>
              </a:defRPr>
            </a:lvl1pPr>
            <a:lvl2pPr marL="457200" indent="0" algn="l" rtl="0" eaLnBrk="0" fontAlgn="base" hangingPunct="0">
              <a:spcBef>
                <a:spcPct val="20000"/>
              </a:spcBef>
              <a:spcAft>
                <a:spcPct val="0"/>
              </a:spcAft>
              <a:buNone/>
              <a:defRPr sz="1200">
                <a:solidFill>
                  <a:schemeClr val="tx1"/>
                </a:solidFill>
                <a:latin typeface="+mn-lt"/>
              </a:defRPr>
            </a:lvl2pPr>
            <a:lvl3pPr marL="914400" indent="0" algn="l" rtl="0" eaLnBrk="0" fontAlgn="base" hangingPunct="0">
              <a:spcBef>
                <a:spcPct val="20000"/>
              </a:spcBef>
              <a:spcAft>
                <a:spcPct val="0"/>
              </a:spcAft>
              <a:buNone/>
              <a:defRPr sz="1000">
                <a:solidFill>
                  <a:schemeClr val="tx1"/>
                </a:solidFill>
                <a:latin typeface="+mn-lt"/>
              </a:defRPr>
            </a:lvl3pPr>
            <a:lvl4pPr marL="1371600" indent="0" algn="l" rtl="0" eaLnBrk="0" fontAlgn="base" hangingPunct="0">
              <a:spcBef>
                <a:spcPct val="20000"/>
              </a:spcBef>
              <a:spcAft>
                <a:spcPct val="0"/>
              </a:spcAft>
              <a:buNone/>
              <a:defRPr sz="900">
                <a:solidFill>
                  <a:schemeClr val="tx1"/>
                </a:solidFill>
                <a:latin typeface="+mn-lt"/>
              </a:defRPr>
            </a:lvl4pPr>
            <a:lvl5pPr marL="1828800" indent="0" algn="l" rtl="0" eaLnBrk="0" fontAlgn="base" hangingPunct="0">
              <a:spcBef>
                <a:spcPct val="20000"/>
              </a:spcBef>
              <a:spcAft>
                <a:spcPct val="0"/>
              </a:spcAft>
              <a:buNone/>
              <a:defRPr sz="900">
                <a:solidFill>
                  <a:schemeClr val="tx1"/>
                </a:solidFill>
                <a:latin typeface="+mn-lt"/>
              </a:defRPr>
            </a:lvl5pPr>
            <a:lvl6pPr marL="2286000" indent="0" algn="l" rtl="0" fontAlgn="base">
              <a:spcBef>
                <a:spcPct val="20000"/>
              </a:spcBef>
              <a:spcAft>
                <a:spcPct val="0"/>
              </a:spcAft>
              <a:buNone/>
              <a:defRPr sz="900">
                <a:solidFill>
                  <a:schemeClr val="tx1"/>
                </a:solidFill>
                <a:latin typeface="+mn-lt"/>
              </a:defRPr>
            </a:lvl6pPr>
            <a:lvl7pPr marL="2743200" indent="0" algn="l" rtl="0" fontAlgn="base">
              <a:spcBef>
                <a:spcPct val="20000"/>
              </a:spcBef>
              <a:spcAft>
                <a:spcPct val="0"/>
              </a:spcAft>
              <a:buNone/>
              <a:defRPr sz="900">
                <a:solidFill>
                  <a:schemeClr val="tx1"/>
                </a:solidFill>
                <a:latin typeface="+mn-lt"/>
              </a:defRPr>
            </a:lvl7pPr>
            <a:lvl8pPr marL="3200400" indent="0" algn="l" rtl="0" fontAlgn="base">
              <a:spcBef>
                <a:spcPct val="20000"/>
              </a:spcBef>
              <a:spcAft>
                <a:spcPct val="0"/>
              </a:spcAft>
              <a:buNone/>
              <a:defRPr sz="900">
                <a:solidFill>
                  <a:schemeClr val="tx1"/>
                </a:solidFill>
                <a:latin typeface="+mn-lt"/>
              </a:defRPr>
            </a:lvl8pPr>
            <a:lvl9pPr marL="3657600" indent="0" algn="l" rtl="0" fontAlgn="base">
              <a:spcBef>
                <a:spcPct val="20000"/>
              </a:spcBef>
              <a:spcAft>
                <a:spcPct val="0"/>
              </a:spcAft>
              <a:buNone/>
              <a:defRPr sz="900">
                <a:solidFill>
                  <a:schemeClr val="tx1"/>
                </a:solidFill>
                <a:latin typeface="+mn-lt"/>
              </a:defRPr>
            </a:lvl9pPr>
          </a:lstStyle>
          <a:p>
            <a:pPr algn="just">
              <a:defRPr/>
            </a:pPr>
            <a:r>
              <a:rPr lang="en-US" altLang="vi-VN" sz="2400" b="1" kern="0" dirty="0">
                <a:solidFill>
                  <a:srgbClr val="FF0000"/>
                </a:solidFill>
              </a:rPr>
              <a:t>→</a:t>
            </a:r>
            <a:r>
              <a:rPr lang="en-US" altLang="vi-VN" sz="2400" kern="0" dirty="0" err="1">
                <a:solidFill>
                  <a:srgbClr val="000000"/>
                </a:solidFill>
              </a:rPr>
              <a:t>Bước</a:t>
            </a:r>
            <a:r>
              <a:rPr lang="en-US" altLang="vi-VN" sz="2400" kern="0" dirty="0">
                <a:solidFill>
                  <a:srgbClr val="000000"/>
                </a:solidFill>
              </a:rPr>
              <a:t> </a:t>
            </a:r>
            <a:r>
              <a:rPr lang="en-US" altLang="vi-VN" sz="2400" kern="0" dirty="0" err="1">
                <a:solidFill>
                  <a:srgbClr val="000000"/>
                </a:solidFill>
              </a:rPr>
              <a:t>phát</a:t>
            </a:r>
            <a:r>
              <a:rPr lang="en-US" altLang="vi-VN" sz="2400" kern="0" dirty="0">
                <a:solidFill>
                  <a:srgbClr val="000000"/>
                </a:solidFill>
              </a:rPr>
              <a:t> </a:t>
            </a:r>
            <a:r>
              <a:rPr lang="en-US" altLang="vi-VN" sz="2400" kern="0" dirty="0" err="1">
                <a:solidFill>
                  <a:srgbClr val="000000"/>
                </a:solidFill>
              </a:rPr>
              <a:t>triển</a:t>
            </a:r>
            <a:r>
              <a:rPr lang="en-US" altLang="vi-VN" sz="2400" kern="0" dirty="0">
                <a:solidFill>
                  <a:srgbClr val="000000"/>
                </a:solidFill>
              </a:rPr>
              <a:t> </a:t>
            </a:r>
            <a:r>
              <a:rPr lang="en-US" altLang="vi-VN" sz="2400" kern="0" dirty="0" err="1">
                <a:solidFill>
                  <a:srgbClr val="000000"/>
                </a:solidFill>
              </a:rPr>
              <a:t>của</a:t>
            </a:r>
            <a:r>
              <a:rPr lang="en-US" altLang="vi-VN" sz="2400" kern="0" dirty="0">
                <a:solidFill>
                  <a:srgbClr val="000000"/>
                </a:solidFill>
              </a:rPr>
              <a:t> </a:t>
            </a:r>
            <a:r>
              <a:rPr lang="en-US" altLang="vi-VN" sz="2400" kern="0" dirty="0" err="1">
                <a:solidFill>
                  <a:srgbClr val="000000"/>
                </a:solidFill>
              </a:rPr>
              <a:t>tư</a:t>
            </a:r>
            <a:r>
              <a:rPr lang="en-US" altLang="vi-VN" sz="2400" kern="0" dirty="0">
                <a:solidFill>
                  <a:srgbClr val="000000"/>
                </a:solidFill>
              </a:rPr>
              <a:t> </a:t>
            </a:r>
            <a:r>
              <a:rPr lang="en-US" altLang="vi-VN" sz="2400" kern="0" dirty="0" err="1">
                <a:solidFill>
                  <a:srgbClr val="000000"/>
                </a:solidFill>
              </a:rPr>
              <a:t>duy</a:t>
            </a:r>
            <a:r>
              <a:rPr lang="en-US" altLang="vi-VN" sz="2400" kern="0" dirty="0">
                <a:solidFill>
                  <a:srgbClr val="000000"/>
                </a:solidFill>
              </a:rPr>
              <a:t> </a:t>
            </a:r>
            <a:r>
              <a:rPr lang="en-US" altLang="vi-VN" sz="2400" kern="0" dirty="0" err="1">
                <a:solidFill>
                  <a:srgbClr val="000000"/>
                </a:solidFill>
              </a:rPr>
              <a:t>lí</a:t>
            </a:r>
            <a:r>
              <a:rPr lang="en-US" altLang="vi-VN" sz="2400" kern="0" dirty="0">
                <a:solidFill>
                  <a:srgbClr val="000000"/>
                </a:solidFill>
              </a:rPr>
              <a:t> </a:t>
            </a:r>
            <a:r>
              <a:rPr lang="en-US" altLang="vi-VN" sz="2400" kern="0" dirty="0" err="1">
                <a:solidFill>
                  <a:srgbClr val="000000"/>
                </a:solidFill>
              </a:rPr>
              <a:t>luận</a:t>
            </a:r>
            <a:r>
              <a:rPr lang="en-US" altLang="vi-VN" sz="2400" kern="0" dirty="0">
                <a:solidFill>
                  <a:srgbClr val="000000"/>
                </a:solidFill>
              </a:rPr>
              <a:t> </a:t>
            </a:r>
            <a:r>
              <a:rPr lang="en-US" altLang="vi-VN" sz="2400" kern="0" dirty="0" err="1">
                <a:solidFill>
                  <a:srgbClr val="000000"/>
                </a:solidFill>
              </a:rPr>
              <a:t>cơ</a:t>
            </a:r>
            <a:r>
              <a:rPr lang="en-US" altLang="vi-VN" sz="2400" kern="0" dirty="0">
                <a:solidFill>
                  <a:srgbClr val="000000"/>
                </a:solidFill>
              </a:rPr>
              <a:t> </a:t>
            </a:r>
            <a:r>
              <a:rPr lang="en-US" altLang="vi-VN" sz="2400" kern="0" dirty="0" err="1">
                <a:solidFill>
                  <a:srgbClr val="000000"/>
                </a:solidFill>
              </a:rPr>
              <a:t>sở</a:t>
            </a:r>
            <a:r>
              <a:rPr lang="en-US" altLang="vi-VN" sz="2400" kern="0" dirty="0">
                <a:solidFill>
                  <a:srgbClr val="000000"/>
                </a:solidFill>
              </a:rPr>
              <a:t> </a:t>
            </a:r>
            <a:r>
              <a:rPr lang="en-US" altLang="vi-VN" sz="2400" kern="0" dirty="0" err="1">
                <a:solidFill>
                  <a:srgbClr val="000000"/>
                </a:solidFill>
              </a:rPr>
              <a:t>của</a:t>
            </a:r>
            <a:r>
              <a:rPr lang="en-US" altLang="vi-VN" sz="2400" kern="0" dirty="0">
                <a:solidFill>
                  <a:srgbClr val="000000"/>
                </a:solidFill>
              </a:rPr>
              <a:t> </a:t>
            </a:r>
            <a:r>
              <a:rPr lang="en-US" altLang="vi-VN" sz="2400" kern="0" dirty="0" err="1">
                <a:solidFill>
                  <a:srgbClr val="000000"/>
                </a:solidFill>
              </a:rPr>
              <a:t>độc</a:t>
            </a:r>
            <a:r>
              <a:rPr lang="en-US" altLang="vi-VN" sz="2400" kern="0" dirty="0">
                <a:solidFill>
                  <a:srgbClr val="000000"/>
                </a:solidFill>
              </a:rPr>
              <a:t> </a:t>
            </a:r>
            <a:r>
              <a:rPr lang="en-US" altLang="vi-VN" sz="2400" kern="0" dirty="0" err="1">
                <a:solidFill>
                  <a:srgbClr val="000000"/>
                </a:solidFill>
              </a:rPr>
              <a:t>lập</a:t>
            </a:r>
            <a:r>
              <a:rPr lang="en-US" altLang="vi-VN" sz="2400" kern="0" dirty="0">
                <a:solidFill>
                  <a:srgbClr val="000000"/>
                </a:solidFill>
              </a:rPr>
              <a:t> </a:t>
            </a:r>
            <a:r>
              <a:rPr lang="en-US" altLang="vi-VN" sz="2400" kern="0" dirty="0" err="1">
                <a:solidFill>
                  <a:srgbClr val="000000"/>
                </a:solidFill>
              </a:rPr>
              <a:t>chủ</a:t>
            </a:r>
            <a:r>
              <a:rPr lang="en-US" altLang="vi-VN" sz="2400" kern="0" dirty="0">
                <a:solidFill>
                  <a:srgbClr val="000000"/>
                </a:solidFill>
              </a:rPr>
              <a:t> </a:t>
            </a:r>
            <a:r>
              <a:rPr lang="en-US" altLang="vi-VN" sz="2400" kern="0" dirty="0" err="1">
                <a:solidFill>
                  <a:srgbClr val="000000"/>
                </a:solidFill>
              </a:rPr>
              <a:t>quyền</a:t>
            </a:r>
            <a:r>
              <a:rPr lang="en-US" altLang="vi-VN" sz="2400" kern="0" dirty="0">
                <a:solidFill>
                  <a:srgbClr val="000000"/>
                </a:solidFill>
              </a:rPr>
              <a:t> </a:t>
            </a:r>
            <a:r>
              <a:rPr lang="en-US" altLang="vi-VN" sz="2400" kern="0" dirty="0" err="1">
                <a:solidFill>
                  <a:srgbClr val="000000"/>
                </a:solidFill>
              </a:rPr>
              <a:t>dân</a:t>
            </a:r>
            <a:r>
              <a:rPr lang="en-US" altLang="vi-VN" sz="2400" kern="0" dirty="0">
                <a:solidFill>
                  <a:srgbClr val="000000"/>
                </a:solidFill>
              </a:rPr>
              <a:t> </a:t>
            </a:r>
            <a:r>
              <a:rPr lang="en-US" altLang="vi-VN" sz="2400" kern="0" dirty="0" err="1">
                <a:solidFill>
                  <a:srgbClr val="000000"/>
                </a:solidFill>
              </a:rPr>
              <a:t>tộc</a:t>
            </a:r>
            <a:r>
              <a:rPr lang="en-US" altLang="vi-VN" sz="2400" kern="0" dirty="0">
                <a:solidFill>
                  <a:srgbClr val="000000"/>
                </a:solidFill>
              </a:rPr>
              <a:t> </a:t>
            </a:r>
            <a:r>
              <a:rPr lang="en-US" altLang="vi-VN" sz="2400" kern="0" dirty="0" err="1">
                <a:solidFill>
                  <a:srgbClr val="000000"/>
                </a:solidFill>
              </a:rPr>
              <a:t>từ</a:t>
            </a:r>
            <a:r>
              <a:rPr lang="en-US" altLang="vi-VN" sz="2400" kern="0" dirty="0">
                <a:solidFill>
                  <a:srgbClr val="000000"/>
                </a:solidFill>
              </a:rPr>
              <a:t> </a:t>
            </a:r>
            <a:r>
              <a:rPr lang="en-US" altLang="vi-VN" sz="2400" kern="0" dirty="0" err="1">
                <a:solidFill>
                  <a:srgbClr val="000000"/>
                </a:solidFill>
              </a:rPr>
              <a:t>khẳng</a:t>
            </a:r>
            <a:r>
              <a:rPr lang="en-US" altLang="vi-VN" sz="2400" kern="0" dirty="0">
                <a:solidFill>
                  <a:srgbClr val="000000"/>
                </a:solidFill>
              </a:rPr>
              <a:t> </a:t>
            </a:r>
            <a:r>
              <a:rPr lang="en-US" altLang="vi-VN" sz="2400" kern="0" dirty="0" err="1">
                <a:solidFill>
                  <a:srgbClr val="000000"/>
                </a:solidFill>
              </a:rPr>
              <a:t>định</a:t>
            </a:r>
            <a:r>
              <a:rPr lang="en-US" altLang="vi-VN" sz="2400" kern="0" dirty="0">
                <a:solidFill>
                  <a:srgbClr val="000000"/>
                </a:solidFill>
              </a:rPr>
              <a:t> </a:t>
            </a:r>
            <a:r>
              <a:rPr lang="en-US" altLang="vi-VN" sz="2400" kern="0" dirty="0" err="1">
                <a:solidFill>
                  <a:srgbClr val="000000"/>
                </a:solidFill>
              </a:rPr>
              <a:t>cương</a:t>
            </a:r>
            <a:r>
              <a:rPr lang="en-US" altLang="vi-VN" sz="2400" kern="0" dirty="0">
                <a:solidFill>
                  <a:srgbClr val="000000"/>
                </a:solidFill>
              </a:rPr>
              <a:t> </a:t>
            </a:r>
            <a:r>
              <a:rPr lang="en-US" altLang="vi-VN" sz="2400" kern="0" dirty="0" err="1">
                <a:solidFill>
                  <a:srgbClr val="000000"/>
                </a:solidFill>
              </a:rPr>
              <a:t>vực</a:t>
            </a:r>
            <a:r>
              <a:rPr lang="en-US" altLang="vi-VN" sz="2400" kern="0" dirty="0">
                <a:solidFill>
                  <a:srgbClr val="000000"/>
                </a:solidFill>
              </a:rPr>
              <a:t> ở NQSH </a:t>
            </a:r>
            <a:r>
              <a:rPr lang="en-US" altLang="vi-VN" sz="2400" kern="0" dirty="0" err="1">
                <a:solidFill>
                  <a:srgbClr val="000000"/>
                </a:solidFill>
              </a:rPr>
              <a:t>lên</a:t>
            </a:r>
            <a:r>
              <a:rPr lang="en-US" altLang="vi-VN" sz="2400" kern="0" dirty="0">
                <a:solidFill>
                  <a:srgbClr val="000000"/>
                </a:solidFill>
              </a:rPr>
              <a:t> </a:t>
            </a:r>
            <a:r>
              <a:rPr lang="en-US" altLang="vi-VN" sz="2400" kern="0" dirty="0" err="1">
                <a:solidFill>
                  <a:srgbClr val="000000"/>
                </a:solidFill>
              </a:rPr>
              <a:t>cơ</a:t>
            </a:r>
            <a:r>
              <a:rPr lang="en-US" altLang="vi-VN" sz="2400" kern="0" dirty="0">
                <a:solidFill>
                  <a:srgbClr val="000000"/>
                </a:solidFill>
              </a:rPr>
              <a:t> </a:t>
            </a:r>
            <a:r>
              <a:rPr lang="en-US" altLang="vi-VN" sz="2400" kern="0" dirty="0" err="1">
                <a:solidFill>
                  <a:srgbClr val="000000"/>
                </a:solidFill>
              </a:rPr>
              <a:t>sở</a:t>
            </a:r>
            <a:r>
              <a:rPr lang="en-US" altLang="vi-VN" sz="2400" kern="0" dirty="0">
                <a:solidFill>
                  <a:srgbClr val="000000"/>
                </a:solidFill>
              </a:rPr>
              <a:t> </a:t>
            </a:r>
            <a:r>
              <a:rPr lang="en-US" altLang="vi-VN" sz="2400" kern="0" dirty="0" err="1">
                <a:solidFill>
                  <a:srgbClr val="000000"/>
                </a:solidFill>
              </a:rPr>
              <a:t>từ</a:t>
            </a:r>
            <a:r>
              <a:rPr lang="en-US" altLang="vi-VN" sz="2400" kern="0" dirty="0">
                <a:solidFill>
                  <a:srgbClr val="000000"/>
                </a:solidFill>
              </a:rPr>
              <a:t> </a:t>
            </a:r>
            <a:r>
              <a:rPr lang="en-US" altLang="vi-VN" sz="2400" b="1" kern="0" dirty="0" err="1">
                <a:solidFill>
                  <a:srgbClr val="FF0000"/>
                </a:solidFill>
              </a:rPr>
              <a:t>văn</a:t>
            </a:r>
            <a:r>
              <a:rPr lang="en-US" altLang="vi-VN" sz="2400" b="1" kern="0" dirty="0">
                <a:solidFill>
                  <a:srgbClr val="FF0000"/>
                </a:solidFill>
              </a:rPr>
              <a:t> </a:t>
            </a:r>
            <a:r>
              <a:rPr lang="en-US" altLang="vi-VN" sz="2400" b="1" kern="0" dirty="0" err="1">
                <a:solidFill>
                  <a:srgbClr val="FF0000"/>
                </a:solidFill>
              </a:rPr>
              <a:t>hoá</a:t>
            </a:r>
            <a:r>
              <a:rPr lang="en-US" altLang="vi-VN" sz="2400" b="1" kern="0" dirty="0">
                <a:solidFill>
                  <a:srgbClr val="FF0000"/>
                </a:solidFill>
              </a:rPr>
              <a:t> </a:t>
            </a:r>
            <a:r>
              <a:rPr lang="en-US" altLang="vi-VN" sz="2400" kern="0" dirty="0" err="1">
                <a:solidFill>
                  <a:srgbClr val="000000"/>
                </a:solidFill>
              </a:rPr>
              <a:t>và</a:t>
            </a:r>
            <a:r>
              <a:rPr lang="en-US" altLang="vi-VN" sz="2400" kern="0" dirty="0">
                <a:solidFill>
                  <a:srgbClr val="000000"/>
                </a:solidFill>
              </a:rPr>
              <a:t> </a:t>
            </a:r>
            <a:r>
              <a:rPr lang="en-US" altLang="vi-VN" sz="2400" kern="0" dirty="0" err="1">
                <a:solidFill>
                  <a:srgbClr val="000000"/>
                </a:solidFill>
              </a:rPr>
              <a:t>sau</a:t>
            </a:r>
            <a:r>
              <a:rPr lang="en-US" altLang="vi-VN" sz="2400" kern="0" dirty="0">
                <a:solidFill>
                  <a:srgbClr val="000000"/>
                </a:solidFill>
              </a:rPr>
              <a:t> </a:t>
            </a:r>
            <a:r>
              <a:rPr lang="en-US" altLang="vi-VN" sz="2400" kern="0" dirty="0" err="1">
                <a:solidFill>
                  <a:srgbClr val="000000"/>
                </a:solidFill>
              </a:rPr>
              <a:t>này</a:t>
            </a:r>
            <a:r>
              <a:rPr lang="en-US" altLang="vi-VN" sz="2400" kern="0" dirty="0">
                <a:solidFill>
                  <a:srgbClr val="000000"/>
                </a:solidFill>
              </a:rPr>
              <a:t> </a:t>
            </a:r>
            <a:r>
              <a:rPr lang="en-US" altLang="vi-VN" sz="2400" kern="0" dirty="0" err="1">
                <a:solidFill>
                  <a:srgbClr val="000000"/>
                </a:solidFill>
              </a:rPr>
              <a:t>là</a:t>
            </a:r>
            <a:r>
              <a:rPr lang="en-US" altLang="vi-VN" sz="2400" kern="0" dirty="0">
                <a:solidFill>
                  <a:srgbClr val="000000"/>
                </a:solidFill>
              </a:rPr>
              <a:t> </a:t>
            </a:r>
            <a:r>
              <a:rPr lang="en-US" altLang="vi-VN" sz="2400" kern="0" dirty="0" err="1">
                <a:solidFill>
                  <a:srgbClr val="000000"/>
                </a:solidFill>
              </a:rPr>
              <a:t>quyền</a:t>
            </a:r>
            <a:r>
              <a:rPr lang="en-US" altLang="vi-VN" sz="2400" kern="0" dirty="0">
                <a:solidFill>
                  <a:srgbClr val="000000"/>
                </a:solidFill>
              </a:rPr>
              <a:t> con </a:t>
            </a:r>
            <a:r>
              <a:rPr lang="en-US" altLang="vi-VN" sz="2400" kern="0" dirty="0" err="1">
                <a:solidFill>
                  <a:srgbClr val="000000"/>
                </a:solidFill>
              </a:rPr>
              <a:t>người</a:t>
            </a:r>
            <a:r>
              <a:rPr lang="en-US" altLang="vi-VN" sz="2400" kern="0" dirty="0">
                <a:solidFill>
                  <a:srgbClr val="000000"/>
                </a:solidFill>
              </a:rPr>
              <a:t> ở TNĐL</a:t>
            </a:r>
          </a:p>
          <a:p>
            <a:pPr algn="just">
              <a:defRPr/>
            </a:pPr>
            <a:endParaRPr lang="en-US" altLang="vi-VN" sz="3000" kern="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5" presetClass="entr" presetSubtype="0" fill="hold"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Effect transition="in" filter="fade">
                                      <p:cBhvr>
                                        <p:cTn id="13" dur="2000"/>
                                        <p:tgtEl>
                                          <p:spTgt spid="73731">
                                            <p:txEl>
                                              <p:pRg st="1" end="1"/>
                                            </p:txEl>
                                          </p:spTgt>
                                        </p:tgtEl>
                                      </p:cBhvr>
                                    </p:animEffect>
                                    <p:anim calcmode="lin" valueType="num">
                                      <p:cBhvr>
                                        <p:cTn id="14" dur="2000" fill="hold"/>
                                        <p:tgtEl>
                                          <p:spTgt spid="73731">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73731">
                                            <p:txEl>
                                              <p:pRg st="1" end="1"/>
                                            </p:txEl>
                                          </p:spTgt>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73731">
                                            <p:txEl>
                                              <p:pRg st="2" end="2"/>
                                            </p:txEl>
                                          </p:spTgt>
                                        </p:tgtEl>
                                        <p:attrNameLst>
                                          <p:attrName>style.visibility</p:attrName>
                                        </p:attrNameLst>
                                      </p:cBhvr>
                                      <p:to>
                                        <p:strVal val="visible"/>
                                      </p:to>
                                    </p:set>
                                    <p:animEffect transition="in" filter="fade">
                                      <p:cBhvr>
                                        <p:cTn id="18" dur="2000"/>
                                        <p:tgtEl>
                                          <p:spTgt spid="73731">
                                            <p:txEl>
                                              <p:pRg st="2" end="2"/>
                                            </p:txEl>
                                          </p:spTgt>
                                        </p:tgtEl>
                                      </p:cBhvr>
                                    </p:animEffect>
                                    <p:anim calcmode="lin" valueType="num">
                                      <p:cBhvr>
                                        <p:cTn id="19" dur="2000" fill="hold"/>
                                        <p:tgtEl>
                                          <p:spTgt spid="73731">
                                            <p:txEl>
                                              <p:pRg st="2" end="2"/>
                                            </p:txEl>
                                          </p:spTgt>
                                        </p:tgtEl>
                                        <p:attrNameLst>
                                          <p:attrName>ppt_w</p:attrName>
                                        </p:attrNameLst>
                                      </p:cBhvr>
                                      <p:tavLst>
                                        <p:tav tm="0" fmla="#ppt_w*sin(2.5*pi*$)">
                                          <p:val>
                                            <p:fltVal val="0"/>
                                          </p:val>
                                        </p:tav>
                                        <p:tav tm="100000">
                                          <p:val>
                                            <p:fltVal val="1"/>
                                          </p:val>
                                        </p:tav>
                                      </p:tavLst>
                                    </p:anim>
                                    <p:anim calcmode="lin" valueType="num">
                                      <p:cBhvr>
                                        <p:cTn id="20" dur="2000" fill="hold"/>
                                        <p:tgtEl>
                                          <p:spTgt spid="73731">
                                            <p:txEl>
                                              <p:pRg st="2" end="2"/>
                                            </p:txEl>
                                          </p:spTgt>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73731">
                                            <p:txEl>
                                              <p:pRg st="3" end="3"/>
                                            </p:txEl>
                                          </p:spTgt>
                                        </p:tgtEl>
                                        <p:attrNameLst>
                                          <p:attrName>style.visibility</p:attrName>
                                        </p:attrNameLst>
                                      </p:cBhvr>
                                      <p:to>
                                        <p:strVal val="visible"/>
                                      </p:to>
                                    </p:set>
                                    <p:animEffect transition="in" filter="fade">
                                      <p:cBhvr>
                                        <p:cTn id="23" dur="2000"/>
                                        <p:tgtEl>
                                          <p:spTgt spid="73731">
                                            <p:txEl>
                                              <p:pRg st="3" end="3"/>
                                            </p:txEl>
                                          </p:spTgt>
                                        </p:tgtEl>
                                      </p:cBhvr>
                                    </p:animEffect>
                                    <p:anim calcmode="lin" valueType="num">
                                      <p:cBhvr>
                                        <p:cTn id="24" dur="2000" fill="hold"/>
                                        <p:tgtEl>
                                          <p:spTgt spid="73731">
                                            <p:txEl>
                                              <p:pRg st="3" end="3"/>
                                            </p:txEl>
                                          </p:spTgt>
                                        </p:tgtEl>
                                        <p:attrNameLst>
                                          <p:attrName>ppt_w</p:attrName>
                                        </p:attrNameLst>
                                      </p:cBhvr>
                                      <p:tavLst>
                                        <p:tav tm="0" fmla="#ppt_w*sin(2.5*pi*$)">
                                          <p:val>
                                            <p:fltVal val="0"/>
                                          </p:val>
                                        </p:tav>
                                        <p:tav tm="100000">
                                          <p:val>
                                            <p:fltVal val="1"/>
                                          </p:val>
                                        </p:tav>
                                      </p:tavLst>
                                    </p:anim>
                                    <p:anim calcmode="lin" valueType="num">
                                      <p:cBhvr>
                                        <p:cTn id="25" dur="2000" fill="hold"/>
                                        <p:tgtEl>
                                          <p:spTgt spid="73731">
                                            <p:txEl>
                                              <p:pRg st="3" end="3"/>
                                            </p:txEl>
                                          </p:spTgt>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73731">
                                            <p:txEl>
                                              <p:pRg st="4" end="4"/>
                                            </p:txEl>
                                          </p:spTgt>
                                        </p:tgtEl>
                                        <p:attrNameLst>
                                          <p:attrName>style.visibility</p:attrName>
                                        </p:attrNameLst>
                                      </p:cBhvr>
                                      <p:to>
                                        <p:strVal val="visible"/>
                                      </p:to>
                                    </p:set>
                                    <p:animEffect transition="in" filter="fade">
                                      <p:cBhvr>
                                        <p:cTn id="28" dur="2000"/>
                                        <p:tgtEl>
                                          <p:spTgt spid="73731">
                                            <p:txEl>
                                              <p:pRg st="4" end="4"/>
                                            </p:txEl>
                                          </p:spTgt>
                                        </p:tgtEl>
                                      </p:cBhvr>
                                    </p:animEffect>
                                    <p:anim calcmode="lin" valueType="num">
                                      <p:cBhvr>
                                        <p:cTn id="29" dur="2000" fill="hold"/>
                                        <p:tgtEl>
                                          <p:spTgt spid="73731">
                                            <p:txEl>
                                              <p:pRg st="4" end="4"/>
                                            </p:txEl>
                                          </p:spTgt>
                                        </p:tgtEl>
                                        <p:attrNameLst>
                                          <p:attrName>ppt_w</p:attrName>
                                        </p:attrNameLst>
                                      </p:cBhvr>
                                      <p:tavLst>
                                        <p:tav tm="0" fmla="#ppt_w*sin(2.5*pi*$)">
                                          <p:val>
                                            <p:fltVal val="0"/>
                                          </p:val>
                                        </p:tav>
                                        <p:tav tm="100000">
                                          <p:val>
                                            <p:fltVal val="1"/>
                                          </p:val>
                                        </p:tav>
                                      </p:tavLst>
                                    </p:anim>
                                    <p:anim calcmode="lin" valueType="num">
                                      <p:cBhvr>
                                        <p:cTn id="30" dur="2000" fill="hold"/>
                                        <p:tgtEl>
                                          <p:spTgt spid="7373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circle(in)">
                                      <p:cBhvr>
                                        <p:cTn id="35" dur="2000"/>
                                        <p:tgtEl>
                                          <p:spTgt spid="10">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nodeType="click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circle(in)">
                                      <p:cBhvr>
                                        <p:cTn id="40"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noChangeArrowheads="1"/>
          </p:cNvSpPr>
          <p:nvPr>
            <p:ph type="title"/>
          </p:nvPr>
        </p:nvSpPr>
        <p:spPr>
          <a:xfrm>
            <a:off x="474663" y="403225"/>
            <a:ext cx="4686300" cy="914400"/>
          </a:xfrm>
        </p:spPr>
        <p:txBody>
          <a:bodyPr anchor="ctr"/>
          <a:lstStyle/>
          <a:p>
            <a:r>
              <a:rPr lang="en-US" altLang="vi-VN" sz="3000" smtClean="0">
                <a:solidFill>
                  <a:srgbClr val="0000FF"/>
                </a:solidFill>
              </a:rPr>
              <a:t>2.Bản cáo trạng tội ác của giặc Minh</a:t>
            </a:r>
            <a:endParaRPr lang="vi-VN" altLang="vi-VN" sz="3000" smtClean="0">
              <a:solidFill>
                <a:srgbClr val="0000FF"/>
              </a:solidFill>
            </a:endParaRPr>
          </a:p>
        </p:txBody>
      </p:sp>
      <p:pic>
        <p:nvPicPr>
          <p:cNvPr id="317443" name="Content Placeholder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78450" y="212725"/>
            <a:ext cx="3641725" cy="3165475"/>
          </a:xfrm>
        </p:spPr>
      </p:pic>
      <p:sp>
        <p:nvSpPr>
          <p:cNvPr id="71684" name="Text Placeholder 3"/>
          <p:cNvSpPr>
            <a:spLocks noGrp="1" noChangeArrowheads="1"/>
          </p:cNvSpPr>
          <p:nvPr>
            <p:ph type="body" sz="half" idx="2"/>
          </p:nvPr>
        </p:nvSpPr>
        <p:spPr>
          <a:xfrm>
            <a:off x="474663" y="1295400"/>
            <a:ext cx="4497387" cy="4976813"/>
          </a:xfrm>
        </p:spPr>
        <p:txBody>
          <a:bodyPr/>
          <a:lstStyle/>
          <a:p>
            <a:pPr algn="just"/>
            <a:r>
              <a:rPr lang="en-US" altLang="vi-VN" sz="2800" smtClean="0"/>
              <a:t>- Chỉ thẳng bộ mặt thật của giặc Minh: “thừa cơ gây hoạ”, lợi dụng tình hình rối ren trong nước, “họ Hồ chính sự phiền hà”, mượn cớ điếu phạt “phù Trần diệt Hồ” đã xâm lược, đô hộ nước ta</a:t>
            </a:r>
          </a:p>
          <a:p>
            <a:pPr algn="just"/>
            <a:r>
              <a:rPr lang="en-US" altLang="vi-VN" sz="2800" smtClean="0"/>
              <a:t>- Tố cáo những tội ác của giặc: lừa đảo chính trị, khủng bố-diệt chủng, bóc lột, phá hoại kinh tế, bóc lột sức lao động, huỷ hoại môi trường,… </a:t>
            </a:r>
            <a:endParaRPr lang="en-US" altLang="vi-VN" sz="2800" b="1" smtClean="0">
              <a:solidFill>
                <a:srgbClr val="FF0000"/>
              </a:solidFill>
            </a:endParaRPr>
          </a:p>
        </p:txBody>
      </p:sp>
      <p:pic>
        <p:nvPicPr>
          <p:cNvPr id="31744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8450" y="2895600"/>
            <a:ext cx="36576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0963" y="239713"/>
            <a:ext cx="28575" cy="64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1000"/>
                                        <p:tgtEl>
                                          <p:spTgt spid="71682"/>
                                        </p:tgtEl>
                                      </p:cBhvr>
                                    </p:animEffect>
                                    <p:anim calcmode="lin" valueType="num">
                                      <p:cBhvr>
                                        <p:cTn id="8" dur="1000" fill="hold"/>
                                        <p:tgtEl>
                                          <p:spTgt spid="71682"/>
                                        </p:tgtEl>
                                        <p:attrNameLst>
                                          <p:attrName>ppt_x</p:attrName>
                                        </p:attrNameLst>
                                      </p:cBhvr>
                                      <p:tavLst>
                                        <p:tav tm="0">
                                          <p:val>
                                            <p:strVal val="#ppt_x"/>
                                          </p:val>
                                        </p:tav>
                                        <p:tav tm="100000">
                                          <p:val>
                                            <p:strVal val="#ppt_x"/>
                                          </p:val>
                                        </p:tav>
                                      </p:tavLst>
                                    </p:anim>
                                    <p:anim calcmode="lin" valueType="num">
                                      <p:cBhvr>
                                        <p:cTn id="9" dur="1000" fill="hold"/>
                                        <p:tgtEl>
                                          <p:spTgt spid="7168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1684">
                                            <p:txEl>
                                              <p:pRg st="0" end="0"/>
                                            </p:txEl>
                                          </p:spTgt>
                                        </p:tgtEl>
                                        <p:attrNameLst>
                                          <p:attrName>style.visibility</p:attrName>
                                        </p:attrNameLst>
                                      </p:cBhvr>
                                      <p:to>
                                        <p:strVal val="visible"/>
                                      </p:to>
                                    </p:set>
                                    <p:animEffect transition="in" filter="fade">
                                      <p:cBhvr>
                                        <p:cTn id="14" dur="1000"/>
                                        <p:tgtEl>
                                          <p:spTgt spid="71684">
                                            <p:txEl>
                                              <p:pRg st="0" end="0"/>
                                            </p:txEl>
                                          </p:spTgt>
                                        </p:tgtEl>
                                      </p:cBhvr>
                                    </p:animEffect>
                                    <p:anim calcmode="lin" valueType="num">
                                      <p:cBhvr>
                                        <p:cTn id="15" dur="1000" fill="hold"/>
                                        <p:tgtEl>
                                          <p:spTgt spid="7168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16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1684">
                                            <p:txEl>
                                              <p:pRg st="1" end="1"/>
                                            </p:txEl>
                                          </p:spTgt>
                                        </p:tgtEl>
                                        <p:attrNameLst>
                                          <p:attrName>style.visibility</p:attrName>
                                        </p:attrNameLst>
                                      </p:cBhvr>
                                      <p:to>
                                        <p:strVal val="visible"/>
                                      </p:to>
                                    </p:set>
                                    <p:anim calcmode="lin" valueType="num">
                                      <p:cBhvr additive="base">
                                        <p:cTn id="21" dur="500" fill="hold"/>
                                        <p:tgtEl>
                                          <p:spTgt spid="7168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68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71450" y="228600"/>
          <a:ext cx="8801100" cy="6096000"/>
        </p:xfrm>
        <a:graphic>
          <a:graphicData uri="http://schemas.openxmlformats.org/drawingml/2006/table">
            <a:tbl>
              <a:tblPr firstRow="1" bandRow="1">
                <a:tableStyleId>{5C22544A-7EE6-4342-B048-85BDC9FD1C3A}</a:tableStyleId>
              </a:tblPr>
              <a:tblGrid>
                <a:gridCol w="1697674">
                  <a:extLst>
                    <a:ext uri="{9D8B030D-6E8A-4147-A177-3AD203B41FA5}">
                      <a16:colId xmlns:a16="http://schemas.microsoft.com/office/drawing/2014/main" val="20000"/>
                    </a:ext>
                  </a:extLst>
                </a:gridCol>
                <a:gridCol w="3217226">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636278">
                <a:tc>
                  <a:txBody>
                    <a:bodyPr/>
                    <a:lstStyle/>
                    <a:p>
                      <a:pPr algn="ctr"/>
                      <a:r>
                        <a:rPr lang="en-US" sz="2400" dirty="0" err="1">
                          <a:solidFill>
                            <a:schemeClr val="tx1"/>
                          </a:solidFill>
                        </a:rPr>
                        <a:t>Tội</a:t>
                      </a:r>
                      <a:r>
                        <a:rPr lang="en-US" sz="2400" baseline="0" dirty="0">
                          <a:solidFill>
                            <a:schemeClr val="tx1"/>
                          </a:solidFill>
                        </a:rPr>
                        <a:t> </a:t>
                      </a:r>
                      <a:r>
                        <a:rPr lang="en-US" sz="2400" baseline="0" dirty="0" err="1">
                          <a:solidFill>
                            <a:schemeClr val="tx1"/>
                          </a:solidFill>
                        </a:rPr>
                        <a:t>ác</a:t>
                      </a:r>
                      <a:endParaRPr lang="vi-VN" sz="2400"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400" dirty="0" err="1">
                          <a:solidFill>
                            <a:schemeClr val="tx1"/>
                          </a:solidFill>
                        </a:rPr>
                        <a:t>Bình</a:t>
                      </a:r>
                      <a:r>
                        <a:rPr lang="en-US" sz="2400" baseline="0" dirty="0">
                          <a:solidFill>
                            <a:schemeClr val="tx1"/>
                          </a:solidFill>
                        </a:rPr>
                        <a:t> </a:t>
                      </a:r>
                      <a:r>
                        <a:rPr lang="en-US" sz="2400" baseline="0" dirty="0" err="1">
                          <a:solidFill>
                            <a:schemeClr val="tx1"/>
                          </a:solidFill>
                        </a:rPr>
                        <a:t>Ngô</a:t>
                      </a:r>
                      <a:r>
                        <a:rPr lang="en-US" sz="2400" baseline="0" dirty="0">
                          <a:solidFill>
                            <a:schemeClr val="tx1"/>
                          </a:solidFill>
                        </a:rPr>
                        <a:t> </a:t>
                      </a:r>
                      <a:r>
                        <a:rPr lang="en-US" sz="2400" baseline="0" dirty="0" err="1">
                          <a:solidFill>
                            <a:schemeClr val="tx1"/>
                          </a:solidFill>
                        </a:rPr>
                        <a:t>đại</a:t>
                      </a:r>
                      <a:r>
                        <a:rPr lang="en-US" sz="2400" baseline="0" dirty="0">
                          <a:solidFill>
                            <a:schemeClr val="tx1"/>
                          </a:solidFill>
                        </a:rPr>
                        <a:t> </a:t>
                      </a:r>
                      <a:r>
                        <a:rPr lang="en-US" sz="2400" baseline="0" dirty="0" err="1">
                          <a:solidFill>
                            <a:schemeClr val="tx1"/>
                          </a:solidFill>
                        </a:rPr>
                        <a:t>cáo</a:t>
                      </a:r>
                      <a:endParaRPr lang="vi-VN" sz="2400"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400" dirty="0" err="1">
                          <a:solidFill>
                            <a:schemeClr val="tx1"/>
                          </a:solidFill>
                        </a:rPr>
                        <a:t>Đại</a:t>
                      </a:r>
                      <a:r>
                        <a:rPr lang="en-US" sz="2400" baseline="0" dirty="0">
                          <a:solidFill>
                            <a:schemeClr val="tx1"/>
                          </a:solidFill>
                        </a:rPr>
                        <a:t> </a:t>
                      </a:r>
                      <a:r>
                        <a:rPr lang="en-US" sz="2400" baseline="0" dirty="0" err="1">
                          <a:solidFill>
                            <a:schemeClr val="tx1"/>
                          </a:solidFill>
                        </a:rPr>
                        <a:t>Việt</a:t>
                      </a:r>
                      <a:r>
                        <a:rPr lang="en-US" sz="2400" baseline="0" dirty="0">
                          <a:solidFill>
                            <a:schemeClr val="tx1"/>
                          </a:solidFill>
                        </a:rPr>
                        <a:t> </a:t>
                      </a:r>
                      <a:r>
                        <a:rPr lang="en-US" sz="2400" baseline="0" dirty="0" err="1">
                          <a:solidFill>
                            <a:schemeClr val="tx1"/>
                          </a:solidFill>
                        </a:rPr>
                        <a:t>sử</a:t>
                      </a:r>
                      <a:r>
                        <a:rPr lang="en-US" sz="2400" baseline="0" dirty="0">
                          <a:solidFill>
                            <a:schemeClr val="tx1"/>
                          </a:solidFill>
                        </a:rPr>
                        <a:t> </a:t>
                      </a:r>
                      <a:r>
                        <a:rPr lang="en-US" sz="2400" baseline="0" dirty="0" err="1">
                          <a:solidFill>
                            <a:schemeClr val="tx1"/>
                          </a:solidFill>
                        </a:rPr>
                        <a:t>kí</a:t>
                      </a:r>
                      <a:r>
                        <a:rPr lang="en-US" sz="2400" baseline="0" dirty="0">
                          <a:solidFill>
                            <a:schemeClr val="tx1"/>
                          </a:solidFill>
                        </a:rPr>
                        <a:t> </a:t>
                      </a:r>
                      <a:r>
                        <a:rPr lang="en-US" sz="2400" baseline="0" dirty="0" err="1">
                          <a:solidFill>
                            <a:schemeClr val="tx1"/>
                          </a:solidFill>
                        </a:rPr>
                        <a:t>toàn</a:t>
                      </a:r>
                      <a:r>
                        <a:rPr lang="en-US" sz="2400" baseline="0" dirty="0">
                          <a:solidFill>
                            <a:schemeClr val="tx1"/>
                          </a:solidFill>
                        </a:rPr>
                        <a:t> </a:t>
                      </a:r>
                      <a:r>
                        <a:rPr lang="en-US" sz="2400" baseline="0" dirty="0" err="1">
                          <a:solidFill>
                            <a:schemeClr val="tx1"/>
                          </a:solidFill>
                        </a:rPr>
                        <a:t>thư</a:t>
                      </a:r>
                      <a:endParaRPr lang="vi-VN" sz="2400"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729861">
                <a:tc>
                  <a:txBody>
                    <a:bodyPr/>
                    <a:lstStyle/>
                    <a:p>
                      <a:pPr algn="l"/>
                      <a:r>
                        <a:rPr lang="vi-VN" sz="2400" dirty="0">
                          <a:solidFill>
                            <a:schemeClr val="tx1"/>
                          </a:solidFill>
                        </a:rPr>
                        <a:t>Lừa</a:t>
                      </a:r>
                      <a:r>
                        <a:rPr lang="vi-VN" sz="2400" baseline="0" dirty="0">
                          <a:solidFill>
                            <a:schemeClr val="tx1"/>
                          </a:solidFill>
                        </a:rPr>
                        <a:t> đảo c</a:t>
                      </a:r>
                      <a:r>
                        <a:rPr lang="vi-VN" sz="2400" dirty="0">
                          <a:solidFill>
                            <a:schemeClr val="tx1"/>
                          </a:solidFill>
                        </a:rPr>
                        <a:t>hính trị</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a:r>
                        <a:rPr lang="vi-VN" sz="2400" dirty="0">
                          <a:solidFill>
                            <a:schemeClr val="tx1"/>
                          </a:solidFill>
                        </a:rPr>
                        <a:t>dối trời lừa dân, gây binh kết oán</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t>
                      </a:r>
                      <a:r>
                        <a:rPr lang="en-US" sz="2400" dirty="0" err="1">
                          <a:solidFill>
                            <a:schemeClr val="tx1"/>
                          </a:solidFill>
                        </a:rPr>
                        <a:t>mua</a:t>
                      </a:r>
                      <a:r>
                        <a:rPr lang="en-US" sz="2400" baseline="0" dirty="0">
                          <a:solidFill>
                            <a:schemeClr val="tx1"/>
                          </a:solidFill>
                        </a:rPr>
                        <a:t> </a:t>
                      </a:r>
                      <a:r>
                        <a:rPr lang="en-US" sz="2400" baseline="0" dirty="0" err="1">
                          <a:solidFill>
                            <a:schemeClr val="tx1"/>
                          </a:solidFill>
                        </a:rPr>
                        <a:t>chuộc</a:t>
                      </a:r>
                      <a:r>
                        <a:rPr lang="en-US" sz="2400" baseline="0" dirty="0">
                          <a:solidFill>
                            <a:schemeClr val="tx1"/>
                          </a:solidFill>
                        </a:rPr>
                        <a:t> </a:t>
                      </a:r>
                      <a:r>
                        <a:rPr lang="en-US" sz="2400" baseline="0" dirty="0" err="1">
                          <a:solidFill>
                            <a:schemeClr val="tx1"/>
                          </a:solidFill>
                        </a:rPr>
                        <a:t>lòng</a:t>
                      </a:r>
                      <a:r>
                        <a:rPr lang="en-US" sz="2400" baseline="0" dirty="0">
                          <a:solidFill>
                            <a:schemeClr val="tx1"/>
                          </a:solidFill>
                        </a:rPr>
                        <a:t> </a:t>
                      </a:r>
                      <a:r>
                        <a:rPr lang="en-US" sz="2400" baseline="0" dirty="0" err="1">
                          <a:solidFill>
                            <a:schemeClr val="tx1"/>
                          </a:solidFill>
                        </a:rPr>
                        <a:t>dân</a:t>
                      </a:r>
                      <a:r>
                        <a:rPr lang="en-US" sz="2400" baseline="0" dirty="0">
                          <a:solidFill>
                            <a:schemeClr val="tx1"/>
                          </a:solidFill>
                        </a:rPr>
                        <a:t> </a:t>
                      </a:r>
                      <a:r>
                        <a:rPr lang="en-US" sz="2400" baseline="0" dirty="0" err="1">
                          <a:solidFill>
                            <a:schemeClr val="tx1"/>
                          </a:solidFill>
                        </a:rPr>
                        <a:t>bằng</a:t>
                      </a:r>
                      <a:r>
                        <a:rPr lang="en-US" sz="2400" baseline="0" dirty="0">
                          <a:solidFill>
                            <a:schemeClr val="tx1"/>
                          </a:solidFill>
                        </a:rPr>
                        <a:t> </a:t>
                      </a:r>
                      <a:r>
                        <a:rPr lang="en-US" sz="2400" baseline="0" dirty="0" err="1">
                          <a:solidFill>
                            <a:schemeClr val="tx1"/>
                          </a:solidFill>
                        </a:rPr>
                        <a:t>chức</a:t>
                      </a:r>
                      <a:r>
                        <a:rPr lang="en-US" sz="2400" baseline="0" dirty="0">
                          <a:solidFill>
                            <a:schemeClr val="tx1"/>
                          </a:solidFill>
                        </a:rPr>
                        <a:t> </a:t>
                      </a:r>
                      <a:r>
                        <a:rPr lang="en-US" sz="2400" baseline="0" dirty="0" err="1">
                          <a:solidFill>
                            <a:schemeClr val="tx1"/>
                          </a:solidFill>
                        </a:rPr>
                        <a:t>tước</a:t>
                      </a:r>
                      <a:r>
                        <a:rPr lang="en-US" sz="2400" baseline="0" dirty="0">
                          <a:solidFill>
                            <a:schemeClr val="tx1"/>
                          </a:solidFill>
                        </a:rPr>
                        <a:t>, </a:t>
                      </a:r>
                      <a:r>
                        <a:rPr lang="en-US" sz="2400" baseline="0" dirty="0" err="1">
                          <a:solidFill>
                            <a:schemeClr val="tx1"/>
                          </a:solidFill>
                        </a:rPr>
                        <a:t>vàng</a:t>
                      </a:r>
                      <a:r>
                        <a:rPr lang="en-US" sz="2400" baseline="0" dirty="0">
                          <a:solidFill>
                            <a:schemeClr val="tx1"/>
                          </a:solidFill>
                        </a:rPr>
                        <a:t> </a:t>
                      </a:r>
                      <a:r>
                        <a:rPr lang="en-US" sz="2400" baseline="0" dirty="0" err="1">
                          <a:solidFill>
                            <a:schemeClr val="tx1"/>
                          </a:solidFill>
                        </a:rPr>
                        <a:t>bạc</a:t>
                      </a:r>
                      <a:r>
                        <a:rPr lang="en-US" sz="2400" baseline="0" dirty="0">
                          <a:solidFill>
                            <a:schemeClr val="tx1"/>
                          </a:solidFill>
                        </a:rPr>
                        <a:t>, </a:t>
                      </a:r>
                      <a:r>
                        <a:rPr lang="en-US" sz="2400" baseline="0" dirty="0" err="1">
                          <a:solidFill>
                            <a:schemeClr val="tx1"/>
                          </a:solidFill>
                        </a:rPr>
                        <a:t>ruộng</a:t>
                      </a:r>
                      <a:r>
                        <a:rPr lang="en-US" sz="2400" baseline="0" dirty="0">
                          <a:solidFill>
                            <a:schemeClr val="tx1"/>
                          </a:solidFill>
                        </a:rPr>
                        <a:t> </a:t>
                      </a:r>
                      <a:r>
                        <a:rPr lang="en-US" sz="2400" baseline="0" dirty="0" err="1">
                          <a:solidFill>
                            <a:schemeClr val="tx1"/>
                          </a:solidFill>
                        </a:rPr>
                        <a:t>đất</a:t>
                      </a:r>
                      <a:r>
                        <a:rPr lang="en-US" sz="2400" baseline="0" dirty="0">
                          <a:solidFill>
                            <a:schemeClr val="tx1"/>
                          </a:solidFill>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tx1"/>
                          </a:solidFill>
                        </a:rPr>
                        <a:t>-</a:t>
                      </a:r>
                      <a:r>
                        <a:rPr lang="en-US" sz="2400" baseline="0" dirty="0" err="1">
                          <a:solidFill>
                            <a:schemeClr val="tx1"/>
                          </a:solidFill>
                        </a:rPr>
                        <a:t>dựng</a:t>
                      </a:r>
                      <a:r>
                        <a:rPr lang="en-US" sz="2400" baseline="0" dirty="0">
                          <a:solidFill>
                            <a:schemeClr val="tx1"/>
                          </a:solidFill>
                        </a:rPr>
                        <a:t> </a:t>
                      </a:r>
                      <a:r>
                        <a:rPr lang="en-US" sz="2400" baseline="0" dirty="0" err="1">
                          <a:solidFill>
                            <a:schemeClr val="tx1"/>
                          </a:solidFill>
                        </a:rPr>
                        <a:t>thêm</a:t>
                      </a:r>
                      <a:r>
                        <a:rPr lang="en-US" sz="2400" baseline="0" dirty="0">
                          <a:solidFill>
                            <a:schemeClr val="tx1"/>
                          </a:solidFill>
                        </a:rPr>
                        <a:t> </a:t>
                      </a:r>
                      <a:r>
                        <a:rPr lang="en-US" sz="2400" baseline="0" dirty="0" err="1">
                          <a:solidFill>
                            <a:schemeClr val="tx1"/>
                          </a:solidFill>
                        </a:rPr>
                        <a:t>văn</a:t>
                      </a:r>
                      <a:r>
                        <a:rPr lang="en-US" sz="2400" baseline="0" dirty="0">
                          <a:solidFill>
                            <a:schemeClr val="tx1"/>
                          </a:solidFill>
                        </a:rPr>
                        <a:t> </a:t>
                      </a:r>
                      <a:r>
                        <a:rPr lang="en-US" sz="2400" baseline="0" dirty="0" err="1">
                          <a:solidFill>
                            <a:schemeClr val="tx1"/>
                          </a:solidFill>
                        </a:rPr>
                        <a:t>miếu</a:t>
                      </a:r>
                      <a:r>
                        <a:rPr lang="en-US" sz="2400" baseline="0" dirty="0">
                          <a:solidFill>
                            <a:schemeClr val="tx1"/>
                          </a:solidFill>
                        </a:rPr>
                        <a:t>, </a:t>
                      </a:r>
                      <a:r>
                        <a:rPr lang="en-US" sz="2400" baseline="0" dirty="0" err="1">
                          <a:solidFill>
                            <a:schemeClr val="tx1"/>
                          </a:solidFill>
                        </a:rPr>
                        <a:t>đàn</a:t>
                      </a:r>
                      <a:r>
                        <a:rPr lang="en-US" sz="2400" baseline="0" dirty="0">
                          <a:solidFill>
                            <a:schemeClr val="tx1"/>
                          </a:solidFill>
                        </a:rPr>
                        <a:t> </a:t>
                      </a:r>
                      <a:r>
                        <a:rPr lang="en-US" sz="2400" baseline="0" dirty="0" err="1">
                          <a:solidFill>
                            <a:schemeClr val="tx1"/>
                          </a:solidFill>
                        </a:rPr>
                        <a:t>tế</a:t>
                      </a:r>
                      <a:r>
                        <a:rPr lang="en-US" sz="2400" baseline="0" dirty="0">
                          <a:solidFill>
                            <a:schemeClr val="tx1"/>
                          </a:solidFill>
                        </a:rPr>
                        <a:t> </a:t>
                      </a:r>
                      <a:r>
                        <a:rPr lang="en-US" sz="2400" baseline="0" dirty="0" err="1">
                          <a:solidFill>
                            <a:schemeClr val="tx1"/>
                          </a:solidFill>
                        </a:rPr>
                        <a:t>thần</a:t>
                      </a:r>
                      <a:r>
                        <a:rPr lang="en-US" sz="2400" baseline="0" dirty="0">
                          <a:solidFill>
                            <a:schemeClr val="tx1"/>
                          </a:solidFill>
                        </a:rPr>
                        <a:t>, </a:t>
                      </a:r>
                      <a:r>
                        <a:rPr lang="en-US" sz="2400" baseline="0" dirty="0" err="1">
                          <a:solidFill>
                            <a:schemeClr val="tx1"/>
                          </a:solidFill>
                        </a:rPr>
                        <a:t>gửi</a:t>
                      </a:r>
                      <a:r>
                        <a:rPr lang="en-US" sz="2400" baseline="0" dirty="0">
                          <a:solidFill>
                            <a:schemeClr val="tx1"/>
                          </a:solidFill>
                        </a:rPr>
                        <a:t> </a:t>
                      </a:r>
                      <a:r>
                        <a:rPr lang="en-US" sz="2400" baseline="0" dirty="0" err="1">
                          <a:solidFill>
                            <a:schemeClr val="tx1"/>
                          </a:solidFill>
                        </a:rPr>
                        <a:t>tứ</a:t>
                      </a:r>
                      <a:r>
                        <a:rPr lang="en-US" sz="2400" baseline="0" dirty="0">
                          <a:solidFill>
                            <a:schemeClr val="tx1"/>
                          </a:solidFill>
                        </a:rPr>
                        <a:t> </a:t>
                      </a:r>
                      <a:r>
                        <a:rPr lang="en-US" sz="2400" baseline="0" dirty="0" err="1">
                          <a:solidFill>
                            <a:schemeClr val="tx1"/>
                          </a:solidFill>
                        </a:rPr>
                        <a:t>thư</a:t>
                      </a:r>
                      <a:r>
                        <a:rPr lang="en-US" sz="2400" baseline="0" dirty="0">
                          <a:solidFill>
                            <a:schemeClr val="tx1"/>
                          </a:solidFill>
                        </a:rPr>
                        <a:t>, </a:t>
                      </a:r>
                      <a:r>
                        <a:rPr lang="en-US" sz="2400" baseline="0" dirty="0" err="1">
                          <a:solidFill>
                            <a:schemeClr val="tx1"/>
                          </a:solidFill>
                        </a:rPr>
                        <a:t>ngũ</a:t>
                      </a:r>
                      <a:r>
                        <a:rPr lang="en-US" sz="2400" baseline="0" dirty="0">
                          <a:solidFill>
                            <a:schemeClr val="tx1"/>
                          </a:solidFill>
                        </a:rPr>
                        <a:t> </a:t>
                      </a:r>
                      <a:r>
                        <a:rPr lang="en-US" sz="2400" baseline="0" dirty="0" err="1">
                          <a:solidFill>
                            <a:schemeClr val="tx1"/>
                          </a:solidFill>
                        </a:rPr>
                        <a:t>kinh</a:t>
                      </a:r>
                      <a:r>
                        <a:rPr lang="en-US" sz="2400" baseline="0" dirty="0">
                          <a:solidFill>
                            <a:schemeClr val="tx1"/>
                          </a:solidFill>
                        </a:rPr>
                        <a:t>, </a:t>
                      </a:r>
                      <a:r>
                        <a:rPr lang="en-US" sz="2400" baseline="0" dirty="0" err="1">
                          <a:solidFill>
                            <a:schemeClr val="tx1"/>
                          </a:solidFill>
                        </a:rPr>
                        <a:t>giảng</a:t>
                      </a:r>
                      <a:r>
                        <a:rPr lang="en-US" sz="2400" baseline="0" dirty="0">
                          <a:solidFill>
                            <a:schemeClr val="tx1"/>
                          </a:solidFill>
                        </a:rPr>
                        <a:t> </a:t>
                      </a:r>
                      <a:r>
                        <a:rPr lang="en-US" sz="2400" baseline="0" dirty="0" err="1">
                          <a:solidFill>
                            <a:schemeClr val="tx1"/>
                          </a:solidFill>
                        </a:rPr>
                        <a:t>kinh</a:t>
                      </a:r>
                      <a:r>
                        <a:rPr lang="en-US" sz="2400" baseline="0" dirty="0">
                          <a:solidFill>
                            <a:schemeClr val="tx1"/>
                          </a:solidFill>
                        </a:rPr>
                        <a:t> </a:t>
                      </a:r>
                      <a:r>
                        <a:rPr lang="en-US" sz="2400" baseline="0" dirty="0" err="1">
                          <a:solidFill>
                            <a:schemeClr val="tx1"/>
                          </a:solidFill>
                        </a:rPr>
                        <a:t>Phật</a:t>
                      </a:r>
                      <a:r>
                        <a:rPr lang="vi-VN" sz="2400" baseline="0" dirty="0">
                          <a:solidFill>
                            <a:schemeClr val="tx1"/>
                          </a:solidFill>
                        </a:rPr>
                        <a:t>,...</a:t>
                      </a:r>
                      <a:r>
                        <a:rPr lang="en-US" sz="2400" baseline="0" dirty="0">
                          <a:solidFill>
                            <a:schemeClr val="tx1"/>
                          </a:solidFill>
                        </a:rPr>
                        <a:t> </a:t>
                      </a:r>
                      <a:r>
                        <a:rPr lang="en-US" sz="2400" baseline="0" dirty="0" err="1">
                          <a:solidFill>
                            <a:schemeClr val="tx1"/>
                          </a:solidFill>
                        </a:rPr>
                        <a:t>để</a:t>
                      </a:r>
                      <a:r>
                        <a:rPr lang="en-US" sz="2400" baseline="0" dirty="0">
                          <a:solidFill>
                            <a:schemeClr val="tx1"/>
                          </a:solidFill>
                        </a:rPr>
                        <a:t> “</a:t>
                      </a:r>
                      <a:r>
                        <a:rPr lang="en-US" sz="2400" baseline="0" dirty="0" err="1">
                          <a:solidFill>
                            <a:schemeClr val="tx1"/>
                          </a:solidFill>
                        </a:rPr>
                        <a:t>khai</a:t>
                      </a:r>
                      <a:r>
                        <a:rPr lang="en-US" sz="2400" baseline="0" dirty="0">
                          <a:solidFill>
                            <a:schemeClr val="tx1"/>
                          </a:solidFill>
                        </a:rPr>
                        <a:t> </a:t>
                      </a:r>
                      <a:r>
                        <a:rPr lang="en-US" sz="2400" baseline="0" dirty="0" err="1">
                          <a:solidFill>
                            <a:schemeClr val="tx1"/>
                          </a:solidFill>
                        </a:rPr>
                        <a:t>hoá</a:t>
                      </a:r>
                      <a:r>
                        <a:rPr lang="en-US" sz="2400" baseline="0" dirty="0">
                          <a:solidFill>
                            <a:schemeClr val="tx1"/>
                          </a:solidFill>
                        </a:rPr>
                        <a:t>”</a:t>
                      </a:r>
                      <a:endParaRPr lang="vi-VN" sz="2400"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2729861">
                <a:tc>
                  <a:txBody>
                    <a:bodyPr/>
                    <a:lstStyle/>
                    <a:p>
                      <a:pPr algn="l"/>
                      <a:r>
                        <a:rPr lang="vi-VN" sz="2400" dirty="0">
                          <a:solidFill>
                            <a:schemeClr val="tx1"/>
                          </a:solidFill>
                        </a:rPr>
                        <a:t>B</a:t>
                      </a:r>
                      <a:r>
                        <a:rPr lang="en-US" sz="2400" dirty="0" err="1">
                          <a:solidFill>
                            <a:schemeClr val="tx1"/>
                          </a:solidFill>
                        </a:rPr>
                        <a:t>óc</a:t>
                      </a:r>
                      <a:r>
                        <a:rPr lang="en-US" sz="2400" baseline="0" dirty="0">
                          <a:solidFill>
                            <a:schemeClr val="tx1"/>
                          </a:solidFill>
                        </a:rPr>
                        <a:t> </a:t>
                      </a:r>
                      <a:r>
                        <a:rPr lang="en-US" sz="2400" baseline="0" dirty="0" err="1">
                          <a:solidFill>
                            <a:schemeClr val="tx1"/>
                          </a:solidFill>
                        </a:rPr>
                        <a:t>lột</a:t>
                      </a:r>
                      <a:r>
                        <a:rPr lang="en-US" sz="2400" baseline="0" dirty="0">
                          <a:solidFill>
                            <a:schemeClr val="tx1"/>
                          </a:solidFill>
                        </a:rPr>
                        <a:t>, </a:t>
                      </a:r>
                      <a:r>
                        <a:rPr lang="en-US" sz="2400" baseline="0" dirty="0" err="1">
                          <a:solidFill>
                            <a:schemeClr val="tx1"/>
                          </a:solidFill>
                        </a:rPr>
                        <a:t>phá</a:t>
                      </a:r>
                      <a:r>
                        <a:rPr lang="en-US" sz="2400" baseline="0" dirty="0">
                          <a:solidFill>
                            <a:schemeClr val="tx1"/>
                          </a:solidFill>
                        </a:rPr>
                        <a:t> </a:t>
                      </a:r>
                      <a:r>
                        <a:rPr lang="en-US" sz="2400" baseline="0" dirty="0" err="1">
                          <a:solidFill>
                            <a:schemeClr val="tx1"/>
                          </a:solidFill>
                        </a:rPr>
                        <a:t>hoại</a:t>
                      </a:r>
                      <a:r>
                        <a:rPr lang="en-US" sz="2400" baseline="0" dirty="0">
                          <a:solidFill>
                            <a:schemeClr val="tx1"/>
                          </a:solidFill>
                        </a:rPr>
                        <a:t> </a:t>
                      </a:r>
                      <a:r>
                        <a:rPr lang="en-US" sz="2400" baseline="0" dirty="0" err="1">
                          <a:solidFill>
                            <a:schemeClr val="tx1"/>
                          </a:solidFill>
                        </a:rPr>
                        <a:t>k</a:t>
                      </a:r>
                      <a:r>
                        <a:rPr lang="en-US" sz="2400" dirty="0" err="1">
                          <a:solidFill>
                            <a:schemeClr val="tx1"/>
                          </a:solidFill>
                        </a:rPr>
                        <a:t>inh</a:t>
                      </a:r>
                      <a:r>
                        <a:rPr lang="en-US" sz="2400" dirty="0">
                          <a:solidFill>
                            <a:schemeClr val="tx1"/>
                          </a:solidFill>
                        </a:rPr>
                        <a:t> </a:t>
                      </a:r>
                      <a:r>
                        <a:rPr lang="en-US" sz="2400" dirty="0" err="1">
                          <a:solidFill>
                            <a:schemeClr val="tx1"/>
                          </a:solidFill>
                        </a:rPr>
                        <a:t>tế</a:t>
                      </a:r>
                      <a:endParaRPr lang="vi-VN" sz="2400"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a:r>
                        <a:rPr lang="vi-VN" sz="2400" dirty="0">
                          <a:solidFill>
                            <a:schemeClr val="tx1"/>
                          </a:solidFill>
                        </a:rPr>
                        <a:t>-mò</a:t>
                      </a:r>
                      <a:r>
                        <a:rPr lang="vi-VN" sz="2400" baseline="0" dirty="0">
                          <a:solidFill>
                            <a:schemeClr val="tx1"/>
                          </a:solidFill>
                        </a:rPr>
                        <a:t> ngọc, tìm vàng, </a:t>
                      </a:r>
                      <a:r>
                        <a:rPr lang="vi-VN" sz="2400" dirty="0">
                          <a:solidFill>
                            <a:schemeClr val="tx1"/>
                          </a:solidFill>
                        </a:rPr>
                        <a:t>vét sản vật, bắt chim trả, bẫy hươu đen, </a:t>
                      </a:r>
                    </a:p>
                    <a:p>
                      <a:pPr algn="l"/>
                      <a:r>
                        <a:rPr lang="vi-VN" sz="2400" dirty="0">
                          <a:solidFill>
                            <a:schemeClr val="tx1"/>
                          </a:solidFill>
                        </a:rPr>
                        <a:t>-tan tác cả nghề canh-cửi </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400" dirty="0">
                          <a:solidFill>
                            <a:schemeClr val="tx1"/>
                          </a:solidFill>
                        </a:rPr>
                        <a:t>-</a:t>
                      </a:r>
                      <a:r>
                        <a:rPr lang="en-US" sz="2400" dirty="0" err="1">
                          <a:solidFill>
                            <a:schemeClr val="tx1"/>
                          </a:solidFill>
                        </a:rPr>
                        <a:t>hồ</a:t>
                      </a:r>
                      <a:r>
                        <a:rPr lang="en-US" sz="2400" dirty="0">
                          <a:solidFill>
                            <a:schemeClr val="tx1"/>
                          </a:solidFill>
                        </a:rPr>
                        <a:t> </a:t>
                      </a:r>
                      <a:r>
                        <a:rPr lang="en-US" sz="2400" dirty="0" err="1">
                          <a:solidFill>
                            <a:schemeClr val="tx1"/>
                          </a:solidFill>
                        </a:rPr>
                        <a:t>tiêu</a:t>
                      </a:r>
                      <a:r>
                        <a:rPr lang="en-US" sz="2400" dirty="0">
                          <a:solidFill>
                            <a:schemeClr val="tx1"/>
                          </a:solidFill>
                        </a:rPr>
                        <a:t>, </a:t>
                      </a:r>
                      <a:r>
                        <a:rPr lang="en-US" sz="2400" dirty="0" err="1">
                          <a:solidFill>
                            <a:schemeClr val="tx1"/>
                          </a:solidFill>
                        </a:rPr>
                        <a:t>hương</a:t>
                      </a:r>
                      <a:r>
                        <a:rPr lang="en-US" sz="2400" baseline="0" dirty="0">
                          <a:solidFill>
                            <a:schemeClr val="tx1"/>
                          </a:solidFill>
                        </a:rPr>
                        <a:t> </a:t>
                      </a:r>
                      <a:r>
                        <a:rPr lang="en-US" sz="2400" baseline="0" dirty="0" err="1">
                          <a:solidFill>
                            <a:schemeClr val="tx1"/>
                          </a:solidFill>
                        </a:rPr>
                        <a:t>liệu</a:t>
                      </a:r>
                      <a:r>
                        <a:rPr lang="en-US" sz="2400" baseline="0" dirty="0">
                          <a:solidFill>
                            <a:schemeClr val="tx1"/>
                          </a:solidFill>
                        </a:rPr>
                        <a:t>, </a:t>
                      </a:r>
                      <a:r>
                        <a:rPr lang="en-US" sz="2400" baseline="0" dirty="0" err="1">
                          <a:solidFill>
                            <a:schemeClr val="tx1"/>
                          </a:solidFill>
                        </a:rPr>
                        <a:t>muối</a:t>
                      </a:r>
                      <a:r>
                        <a:rPr lang="en-US" sz="2400" baseline="0" dirty="0">
                          <a:solidFill>
                            <a:schemeClr val="tx1"/>
                          </a:solidFill>
                        </a:rPr>
                        <a:t>, </a:t>
                      </a:r>
                      <a:r>
                        <a:rPr lang="en-US" sz="2400" dirty="0" err="1">
                          <a:solidFill>
                            <a:schemeClr val="tx1"/>
                          </a:solidFill>
                        </a:rPr>
                        <a:t>ngọc</a:t>
                      </a:r>
                      <a:r>
                        <a:rPr lang="en-US" sz="2400" baseline="0" dirty="0">
                          <a:solidFill>
                            <a:schemeClr val="tx1"/>
                          </a:solidFill>
                        </a:rPr>
                        <a:t> </a:t>
                      </a:r>
                      <a:r>
                        <a:rPr lang="en-US" sz="2400" baseline="0" dirty="0" err="1">
                          <a:solidFill>
                            <a:schemeClr val="tx1"/>
                          </a:solidFill>
                        </a:rPr>
                        <a:t>trai</a:t>
                      </a:r>
                      <a:r>
                        <a:rPr lang="en-US" sz="2400" baseline="0" dirty="0">
                          <a:solidFill>
                            <a:schemeClr val="tx1"/>
                          </a:solidFill>
                        </a:rPr>
                        <a:t>, </a:t>
                      </a:r>
                      <a:r>
                        <a:rPr lang="en-US" sz="2400" baseline="0" dirty="0" err="1">
                          <a:solidFill>
                            <a:schemeClr val="tx1"/>
                          </a:solidFill>
                        </a:rPr>
                        <a:t>chồn</a:t>
                      </a:r>
                      <a:r>
                        <a:rPr lang="en-US" sz="2400" baseline="0" dirty="0">
                          <a:solidFill>
                            <a:schemeClr val="tx1"/>
                          </a:solidFill>
                        </a:rPr>
                        <a:t> </a:t>
                      </a:r>
                      <a:r>
                        <a:rPr lang="en-US" sz="2400" baseline="0" dirty="0" err="1">
                          <a:solidFill>
                            <a:schemeClr val="tx1"/>
                          </a:solidFill>
                        </a:rPr>
                        <a:t>trắng</a:t>
                      </a:r>
                      <a:r>
                        <a:rPr lang="en-US" sz="2400" baseline="0" dirty="0">
                          <a:solidFill>
                            <a:schemeClr val="tx1"/>
                          </a:solidFill>
                        </a:rPr>
                        <a:t>, </a:t>
                      </a:r>
                      <a:r>
                        <a:rPr lang="en-US" sz="2400" baseline="0" dirty="0" err="1">
                          <a:solidFill>
                            <a:schemeClr val="tx1"/>
                          </a:solidFill>
                        </a:rPr>
                        <a:t>hưu</a:t>
                      </a:r>
                      <a:r>
                        <a:rPr lang="en-US" sz="2400" baseline="0" dirty="0">
                          <a:solidFill>
                            <a:schemeClr val="tx1"/>
                          </a:solidFill>
                        </a:rPr>
                        <a:t> </a:t>
                      </a:r>
                      <a:r>
                        <a:rPr lang="en-US" sz="2400" baseline="0" dirty="0" err="1">
                          <a:solidFill>
                            <a:schemeClr val="tx1"/>
                          </a:solidFill>
                        </a:rPr>
                        <a:t>trắng</a:t>
                      </a:r>
                      <a:r>
                        <a:rPr lang="en-US" sz="2400" baseline="0" dirty="0">
                          <a:solidFill>
                            <a:schemeClr val="tx1"/>
                          </a:solidFill>
                        </a:rPr>
                        <a:t>, </a:t>
                      </a:r>
                      <a:r>
                        <a:rPr lang="en-US" sz="2400" baseline="0" dirty="0" err="1">
                          <a:solidFill>
                            <a:schemeClr val="tx1"/>
                          </a:solidFill>
                        </a:rPr>
                        <a:t>voi</a:t>
                      </a:r>
                      <a:r>
                        <a:rPr lang="en-US" sz="2400" baseline="0" dirty="0">
                          <a:solidFill>
                            <a:schemeClr val="tx1"/>
                          </a:solidFill>
                        </a:rPr>
                        <a:t> </a:t>
                      </a:r>
                      <a:r>
                        <a:rPr lang="en-US" sz="2400" baseline="0" dirty="0" err="1">
                          <a:solidFill>
                            <a:schemeClr val="tx1"/>
                          </a:solidFill>
                        </a:rPr>
                        <a:t>trắng</a:t>
                      </a:r>
                      <a:r>
                        <a:rPr lang="en-US" sz="2400" baseline="0" dirty="0">
                          <a:solidFill>
                            <a:schemeClr val="tx1"/>
                          </a:solidFill>
                        </a:rPr>
                        <a:t>, </a:t>
                      </a:r>
                      <a:r>
                        <a:rPr lang="en-US" sz="2400" baseline="0" dirty="0" err="1">
                          <a:solidFill>
                            <a:schemeClr val="tx1"/>
                          </a:solidFill>
                        </a:rPr>
                        <a:t>rùa</a:t>
                      </a:r>
                      <a:r>
                        <a:rPr lang="en-US" sz="2400" baseline="0" dirty="0">
                          <a:solidFill>
                            <a:schemeClr val="tx1"/>
                          </a:solidFill>
                        </a:rPr>
                        <a:t> </a:t>
                      </a:r>
                      <a:r>
                        <a:rPr lang="en-US" sz="2400" baseline="0" dirty="0" err="1">
                          <a:solidFill>
                            <a:schemeClr val="tx1"/>
                          </a:solidFill>
                        </a:rPr>
                        <a:t>chín</a:t>
                      </a:r>
                      <a:r>
                        <a:rPr lang="en-US" sz="2400" baseline="0" dirty="0">
                          <a:solidFill>
                            <a:schemeClr val="tx1"/>
                          </a:solidFill>
                        </a:rPr>
                        <a:t> </a:t>
                      </a:r>
                      <a:r>
                        <a:rPr lang="en-US" sz="2400" baseline="0" dirty="0" err="1">
                          <a:solidFill>
                            <a:schemeClr val="tx1"/>
                          </a:solidFill>
                        </a:rPr>
                        <a:t>đuôi</a:t>
                      </a:r>
                      <a:r>
                        <a:rPr lang="en-US" sz="2400" baseline="0" dirty="0">
                          <a:solidFill>
                            <a:schemeClr val="tx1"/>
                          </a:solidFill>
                        </a:rPr>
                        <a:t>, </a:t>
                      </a:r>
                      <a:r>
                        <a:rPr lang="en-US" sz="2400" baseline="0" dirty="0" err="1">
                          <a:solidFill>
                            <a:schemeClr val="tx1"/>
                          </a:solidFill>
                        </a:rPr>
                        <a:t>chim</a:t>
                      </a:r>
                      <a:r>
                        <a:rPr lang="en-US" sz="2400" baseline="0" dirty="0">
                          <a:solidFill>
                            <a:schemeClr val="tx1"/>
                          </a:solidFill>
                        </a:rPr>
                        <a:t> </a:t>
                      </a:r>
                      <a:r>
                        <a:rPr lang="en-US" sz="2400" baseline="0" dirty="0" err="1">
                          <a:solidFill>
                            <a:schemeClr val="tx1"/>
                          </a:solidFill>
                        </a:rPr>
                        <a:t>đậu</a:t>
                      </a:r>
                      <a:r>
                        <a:rPr lang="en-US" sz="2400" baseline="0" dirty="0">
                          <a:solidFill>
                            <a:schemeClr val="tx1"/>
                          </a:solidFill>
                        </a:rPr>
                        <a:t> </a:t>
                      </a:r>
                      <a:r>
                        <a:rPr lang="en-US" sz="2400" baseline="0" dirty="0" err="1">
                          <a:solidFill>
                            <a:schemeClr val="tx1"/>
                          </a:solidFill>
                        </a:rPr>
                        <a:t>ngược</a:t>
                      </a:r>
                      <a:r>
                        <a:rPr lang="en-US" sz="2400" baseline="0" dirty="0">
                          <a:solidFill>
                            <a:schemeClr val="tx1"/>
                          </a:solidFill>
                        </a:rPr>
                        <a:t>, </a:t>
                      </a:r>
                      <a:r>
                        <a:rPr lang="en-US" sz="2400" baseline="0" dirty="0" err="1">
                          <a:solidFill>
                            <a:schemeClr val="tx1"/>
                          </a:solidFill>
                        </a:rPr>
                        <a:t>vượn</a:t>
                      </a:r>
                      <a:r>
                        <a:rPr lang="en-US" sz="2400" baseline="0" dirty="0">
                          <a:solidFill>
                            <a:schemeClr val="tx1"/>
                          </a:solidFill>
                        </a:rPr>
                        <a:t> </a:t>
                      </a:r>
                      <a:r>
                        <a:rPr lang="en-US" sz="2400" baseline="0" dirty="0" err="1">
                          <a:solidFill>
                            <a:schemeClr val="tx1"/>
                          </a:solidFill>
                        </a:rPr>
                        <a:t>bạc</a:t>
                      </a:r>
                      <a:r>
                        <a:rPr lang="en-US" sz="2400" baseline="0" dirty="0">
                          <a:solidFill>
                            <a:schemeClr val="tx1"/>
                          </a:solidFill>
                        </a:rPr>
                        <a:t> </a:t>
                      </a:r>
                      <a:r>
                        <a:rPr lang="en-US" sz="2400" baseline="0" dirty="0" err="1">
                          <a:solidFill>
                            <a:schemeClr val="tx1"/>
                          </a:solidFill>
                        </a:rPr>
                        <a:t>má</a:t>
                      </a:r>
                      <a:r>
                        <a:rPr lang="en-US" sz="2400" baseline="0" dirty="0">
                          <a:solidFill>
                            <a:schemeClr val="tx1"/>
                          </a:solidFill>
                        </a:rPr>
                        <a:t>, </a:t>
                      </a:r>
                      <a:r>
                        <a:rPr lang="en-US" sz="2400" baseline="0" dirty="0" err="1">
                          <a:solidFill>
                            <a:schemeClr val="tx1"/>
                          </a:solidFill>
                        </a:rPr>
                        <a:t>trăn</a:t>
                      </a:r>
                      <a:r>
                        <a:rPr lang="en-US" sz="2400" baseline="0" dirty="0">
                          <a:solidFill>
                            <a:schemeClr val="tx1"/>
                          </a:solidFill>
                        </a:rPr>
                        <a:t>, </a:t>
                      </a:r>
                      <a:r>
                        <a:rPr lang="en-US" sz="2400" baseline="0" dirty="0" err="1">
                          <a:solidFill>
                            <a:schemeClr val="tx1"/>
                          </a:solidFill>
                        </a:rPr>
                        <a:t>rắn</a:t>
                      </a:r>
                      <a:r>
                        <a:rPr lang="en-US" sz="2400" baseline="0" dirty="0">
                          <a:solidFill>
                            <a:schemeClr val="tx1"/>
                          </a:solidFill>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tx1"/>
                          </a:solidFill>
                        </a:rPr>
                        <a:t>-</a:t>
                      </a:r>
                      <a:r>
                        <a:rPr lang="en-US" sz="2400" baseline="0" dirty="0" err="1">
                          <a:solidFill>
                            <a:schemeClr val="tx1"/>
                          </a:solidFill>
                        </a:rPr>
                        <a:t>trung</a:t>
                      </a:r>
                      <a:r>
                        <a:rPr lang="en-US" sz="2400" baseline="0" dirty="0">
                          <a:solidFill>
                            <a:schemeClr val="tx1"/>
                          </a:solidFill>
                        </a:rPr>
                        <a:t> </a:t>
                      </a:r>
                      <a:r>
                        <a:rPr lang="en-US" sz="2400" baseline="0" dirty="0" err="1">
                          <a:solidFill>
                            <a:schemeClr val="tx1"/>
                          </a:solidFill>
                        </a:rPr>
                        <a:t>thu</a:t>
                      </a:r>
                      <a:r>
                        <a:rPr lang="en-US" sz="2400" baseline="0" dirty="0">
                          <a:solidFill>
                            <a:schemeClr val="tx1"/>
                          </a:solidFill>
                        </a:rPr>
                        <a:t> </a:t>
                      </a:r>
                      <a:r>
                        <a:rPr lang="en-US" sz="2400" baseline="0" dirty="0" err="1">
                          <a:solidFill>
                            <a:schemeClr val="tx1"/>
                          </a:solidFill>
                        </a:rPr>
                        <a:t>lương</a:t>
                      </a:r>
                      <a:r>
                        <a:rPr lang="en-US" sz="2400" baseline="0" dirty="0">
                          <a:solidFill>
                            <a:schemeClr val="tx1"/>
                          </a:solidFill>
                        </a:rPr>
                        <a:t> </a:t>
                      </a:r>
                      <a:r>
                        <a:rPr lang="en-US" sz="2400" baseline="0" dirty="0" err="1">
                          <a:solidFill>
                            <a:schemeClr val="tx1"/>
                          </a:solidFill>
                        </a:rPr>
                        <a:t>thực</a:t>
                      </a:r>
                      <a:r>
                        <a:rPr lang="en-US" sz="2400" baseline="0" dirty="0">
                          <a:solidFill>
                            <a:schemeClr val="tx1"/>
                          </a:solidFill>
                        </a:rPr>
                        <a:t>, </a:t>
                      </a:r>
                      <a:r>
                        <a:rPr lang="en-US" sz="2400" baseline="0" dirty="0" err="1">
                          <a:solidFill>
                            <a:schemeClr val="tx1"/>
                          </a:solidFill>
                        </a:rPr>
                        <a:t>tơ</a:t>
                      </a:r>
                      <a:r>
                        <a:rPr lang="en-US" sz="2400" baseline="0" dirty="0">
                          <a:solidFill>
                            <a:schemeClr val="tx1"/>
                          </a:solidFill>
                        </a:rPr>
                        <a:t> </a:t>
                      </a:r>
                      <a:r>
                        <a:rPr lang="en-US" sz="2400" baseline="0" dirty="0" err="1">
                          <a:solidFill>
                            <a:schemeClr val="tx1"/>
                          </a:solidFill>
                        </a:rPr>
                        <a:t>tằm</a:t>
                      </a:r>
                      <a:endParaRPr lang="en-US" sz="2400" baseline="0"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a:grpSpLocks/>
          </p:cNvGrpSpPr>
          <p:nvPr/>
        </p:nvGrpSpPr>
        <p:grpSpPr bwMode="auto">
          <a:xfrm>
            <a:off x="725488" y="1706563"/>
            <a:ext cx="3294062" cy="788987"/>
            <a:chOff x="1837766" y="2133600"/>
            <a:chExt cx="3030069" cy="788892"/>
          </a:xfrm>
        </p:grpSpPr>
        <p:sp>
          <p:nvSpPr>
            <p:cNvPr id="47" name="平行四边形 46"/>
            <p:cNvSpPr/>
            <p:nvPr/>
          </p:nvSpPr>
          <p:spPr>
            <a:xfrm>
              <a:off x="1837766" y="2303928"/>
              <a:ext cx="3021106" cy="618564"/>
            </a:xfrm>
            <a:prstGeom prst="parallelogram">
              <a:avLst/>
            </a:prstGeom>
            <a:gradFill>
              <a:gsLst>
                <a:gs pos="0">
                  <a:schemeClr val="tx1">
                    <a:alpha val="27000"/>
                  </a:schemeClr>
                </a:gs>
                <a:gs pos="81000">
                  <a:schemeClr val="bg1">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48" name="矩形 47"/>
            <p:cNvSpPr/>
            <p:nvPr/>
          </p:nvSpPr>
          <p:spPr>
            <a:xfrm>
              <a:off x="2034903" y="2285982"/>
              <a:ext cx="2832932" cy="71428"/>
            </a:xfrm>
            <a:prstGeom prst="rect">
              <a:avLst/>
            </a:prstGeom>
            <a:gradFill>
              <a:gsLst>
                <a:gs pos="0">
                  <a:srgbClr val="DBDBDB"/>
                </a:gs>
                <a:gs pos="100000">
                  <a:srgbClr val="EEEEE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49" name="梯形 48"/>
            <p:cNvSpPr/>
            <p:nvPr/>
          </p:nvSpPr>
          <p:spPr>
            <a:xfrm>
              <a:off x="2026141" y="2133600"/>
              <a:ext cx="2832932" cy="134921"/>
            </a:xfrm>
            <a:prstGeom prst="trapezoid">
              <a:avLst>
                <a:gd name="adj" fmla="val 967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grpSp>
      <p:sp>
        <p:nvSpPr>
          <p:cNvPr id="250883" name="Rectangle 33"/>
          <p:cNvSpPr>
            <a:spLocks noChangeArrowheads="1"/>
          </p:cNvSpPr>
          <p:nvPr/>
        </p:nvSpPr>
        <p:spPr bwMode="auto">
          <a:xfrm>
            <a:off x="336550" y="1238250"/>
            <a:ext cx="2463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dist" eaLnBrk="1" hangingPunct="1">
              <a:lnSpc>
                <a:spcPts val="5000"/>
              </a:lnSpc>
              <a:spcBef>
                <a:spcPct val="0"/>
              </a:spcBef>
              <a:buFontTx/>
              <a:buNone/>
            </a:pPr>
            <a:endParaRPr lang="en-US" altLang="en-US" sz="5400" b="1" noProof="1">
              <a:latin typeface="Times New Roman" panose="02020603050405020304" pitchFamily="18" charset="0"/>
              <a:cs typeface="Times New Roman" panose="02020603050405020304" pitchFamily="18" charset="0"/>
            </a:endParaRPr>
          </a:p>
        </p:txBody>
      </p:sp>
      <p:sp>
        <p:nvSpPr>
          <p:cNvPr id="53" name="TextBox 52"/>
          <p:cNvSpPr txBox="1"/>
          <p:nvPr/>
        </p:nvSpPr>
        <p:spPr>
          <a:xfrm>
            <a:off x="2322513" y="96838"/>
            <a:ext cx="3692525" cy="922337"/>
          </a:xfrm>
          <a:prstGeom prst="rect">
            <a:avLst/>
          </a:prstGeom>
          <a:noFill/>
        </p:spPr>
        <p:txBody>
          <a:bodyPr wrap="none">
            <a:spAutoFit/>
          </a:bodyPr>
          <a:lstStyle/>
          <a:p>
            <a:pPr eaLnBrk="1" fontAlgn="auto" hangingPunct="1">
              <a:spcBef>
                <a:spcPts val="0"/>
              </a:spcBef>
              <a:spcAft>
                <a:spcPts val="0"/>
              </a:spcAft>
              <a:defRPr/>
            </a:pPr>
            <a:r>
              <a:rPr lang="en-US" sz="5400" b="1" dirty="0">
                <a:ln w="0"/>
                <a:solidFill>
                  <a:srgbClr val="0070C0"/>
                </a:solidFill>
                <a:effectLst>
                  <a:outerShdw blurRad="38100" dist="19050" dir="2700000" algn="tl" rotWithShape="0">
                    <a:schemeClr val="dk1">
                      <a:alpha val="40000"/>
                    </a:schemeClr>
                  </a:outerShdw>
                </a:effectLst>
                <a:latin typeface="Times New Roman" pitchFamily="18" charset="0"/>
                <a:cs typeface="Times New Roman" pitchFamily="18" charset="0"/>
              </a:rPr>
              <a:t>MỤC TIÊU</a:t>
            </a:r>
          </a:p>
        </p:txBody>
      </p:sp>
      <p:sp>
        <p:nvSpPr>
          <p:cNvPr id="2" name="TextBox 1"/>
          <p:cNvSpPr txBox="1"/>
          <p:nvPr/>
        </p:nvSpPr>
        <p:spPr>
          <a:xfrm>
            <a:off x="825500" y="1296988"/>
            <a:ext cx="3595688" cy="646112"/>
          </a:xfrm>
          <a:prstGeom prst="rect">
            <a:avLst/>
          </a:prstGeom>
          <a:noFill/>
        </p:spPr>
        <p:txBody>
          <a:bodyPr wrap="none">
            <a:spAutoFit/>
          </a:bodyPr>
          <a:lstStyle/>
          <a:p>
            <a:pPr eaLnBrk="1" fontAlgn="auto" hangingPunct="1">
              <a:spcBef>
                <a:spcPts val="0"/>
              </a:spcBef>
              <a:spcAft>
                <a:spcPts val="0"/>
              </a:spcAft>
              <a:defRPr/>
            </a:pP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VỀ</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KIẾN</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THỨC</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4" name="TextBox 53"/>
          <p:cNvSpPr txBox="1">
            <a:spLocks noChangeArrowheads="1"/>
          </p:cNvSpPr>
          <p:nvPr/>
        </p:nvSpPr>
        <p:spPr bwMode="auto">
          <a:xfrm>
            <a:off x="725488" y="2300288"/>
            <a:ext cx="79756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409575" algn="l"/>
              </a:tabLst>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409575"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409575"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409575"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409575"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09575"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09575"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09575"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09575" algn="l"/>
              </a:tabLst>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13000"/>
              </a:lnSpc>
              <a:spcBef>
                <a:spcPts val="775"/>
              </a:spcBef>
              <a:buSzPts val="1300"/>
              <a:buFontTx/>
              <a:buNone/>
            </a:pPr>
            <a:r>
              <a:rPr lang="en-US" altLang="en-US" sz="2600">
                <a:latin typeface="Times New Roman" panose="02020603050405020304" pitchFamily="18" charset="0"/>
                <a:ea typeface="Cambria" panose="02040503050406030204" pitchFamily="18" charset="0"/>
                <a:cs typeface="Times New Roman" panose="02020603050405020304" pitchFamily="18" charset="0"/>
              </a:rPr>
              <a:t>	Học sinh t</a:t>
            </a:r>
            <a:r>
              <a:rPr lang="vi-VN" altLang="en-US" sz="2600">
                <a:latin typeface="Times New Roman" panose="02020603050405020304" pitchFamily="18" charset="0"/>
                <a:ea typeface="Cambria" panose="02040503050406030204" pitchFamily="18" charset="0"/>
                <a:cs typeface="Times New Roman" panose="02020603050405020304" pitchFamily="18" charset="0"/>
              </a:rPr>
              <a:t>rình bày được những nét tiêu biểu về cuộc đời của Nguyễn Trãi và các tác phẩm văn chương của ông (bao gồm văn nghị luận và thơ trữ tình).</a:t>
            </a:r>
            <a:endParaRPr lang="en-US" altLang="en-US" sz="2600">
              <a:latin typeface="Times New Roman" panose="02020603050405020304" pitchFamily="18" charset="0"/>
              <a:ea typeface="Cambria" panose="02040503050406030204" pitchFamily="18" charset="0"/>
              <a:cs typeface="Times New Roman" panose="02020603050405020304" pitchFamily="18" charset="0"/>
            </a:endParaRPr>
          </a:p>
          <a:p>
            <a:pPr eaLnBrk="1" hangingPunct="1">
              <a:lnSpc>
                <a:spcPct val="107000"/>
              </a:lnSpc>
              <a:spcBef>
                <a:spcPct val="0"/>
              </a:spcBef>
              <a:spcAft>
                <a:spcPts val="800"/>
              </a:spcAft>
              <a:buFontTx/>
              <a:buNone/>
            </a:pPr>
            <a:r>
              <a:rPr lang="en-US" altLang="en-US" sz="2600">
                <a:latin typeface="Times New Roman" panose="02020603050405020304" pitchFamily="18" charset="0"/>
                <a:ea typeface="Cambria" panose="02040503050406030204" pitchFamily="18" charset="0"/>
              </a:rPr>
              <a:t>	</a:t>
            </a:r>
            <a:r>
              <a:rPr lang="vi-VN" altLang="en-US" sz="2600">
                <a:latin typeface="Times New Roman" panose="02020603050405020304" pitchFamily="18" charset="0"/>
                <a:ea typeface="Cambria" panose="02040503050406030204" pitchFamily="18" charset="0"/>
              </a:rPr>
              <a:t>Xác định được một số yếu tố cần lưu ý khi đọc hiểu VB nghị luận nói chung (luận đề, luận điểm, lí lẽ, bằng chứng) và VB nghị luận trung đại nói riêng.</a:t>
            </a:r>
            <a:endParaRPr lang="en-US" altLang="en-US" sz="2600">
              <a:latin typeface="Times New Roman" panose="02020603050405020304" pitchFamily="18" charset="0"/>
              <a:ea typeface="Cambria" panose="02040503050406030204" pitchFamily="18" charset="0"/>
            </a:endParaRPr>
          </a:p>
          <a:p>
            <a:pPr eaLnBrk="1" hangingPunct="1">
              <a:lnSpc>
                <a:spcPct val="107000"/>
              </a:lnSpc>
              <a:spcBef>
                <a:spcPct val="0"/>
              </a:spcBef>
              <a:spcAft>
                <a:spcPts val="800"/>
              </a:spcAft>
              <a:buFontTx/>
              <a:buNone/>
            </a:pPr>
            <a:r>
              <a:rPr lang="en-US" altLang="en-US" sz="2600">
                <a:latin typeface="Times New Roman" panose="02020603050405020304" pitchFamily="18" charset="0"/>
                <a:ea typeface="Cambria" panose="02040503050406030204" pitchFamily="18" charset="0"/>
              </a:rPr>
              <a:t>	Học sinh đánh giá được chủ đề, nội dung và nghệ thuật trong tác phẩm.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arn(inVertical)">
                                      <p:cBhvr>
                                        <p:cTn id="15" dur="500"/>
                                        <p:tgtEl>
                                          <p:spTgt spid="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down)">
                                      <p:cBhvr>
                                        <p:cTn id="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71450" y="228600"/>
          <a:ext cx="8801100" cy="6172200"/>
        </p:xfrm>
        <a:graphic>
          <a:graphicData uri="http://schemas.openxmlformats.org/drawingml/2006/table">
            <a:tbl>
              <a:tblPr firstRow="1" bandRow="1">
                <a:tableStyleId>{5C22544A-7EE6-4342-B048-85BDC9FD1C3A}</a:tableStyleId>
              </a:tblPr>
              <a:tblGrid>
                <a:gridCol w="1697674">
                  <a:extLst>
                    <a:ext uri="{9D8B030D-6E8A-4147-A177-3AD203B41FA5}">
                      <a16:colId xmlns:a16="http://schemas.microsoft.com/office/drawing/2014/main" val="20000"/>
                    </a:ext>
                  </a:extLst>
                </a:gridCol>
                <a:gridCol w="3217226">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698740">
                <a:tc>
                  <a:txBody>
                    <a:bodyPr/>
                    <a:lstStyle/>
                    <a:p>
                      <a:pPr algn="ctr"/>
                      <a:r>
                        <a:rPr lang="en-US" sz="2400" dirty="0" err="1">
                          <a:solidFill>
                            <a:schemeClr val="tx1"/>
                          </a:solidFill>
                        </a:rPr>
                        <a:t>Tội</a:t>
                      </a:r>
                      <a:r>
                        <a:rPr lang="en-US" sz="2400" baseline="0" dirty="0">
                          <a:solidFill>
                            <a:schemeClr val="tx1"/>
                          </a:solidFill>
                        </a:rPr>
                        <a:t> </a:t>
                      </a:r>
                      <a:r>
                        <a:rPr lang="en-US" sz="2400" baseline="0" dirty="0" err="1">
                          <a:solidFill>
                            <a:schemeClr val="tx1"/>
                          </a:solidFill>
                        </a:rPr>
                        <a:t>ác</a:t>
                      </a:r>
                      <a:endParaRPr lang="vi-VN" sz="2400"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400" dirty="0" err="1">
                          <a:solidFill>
                            <a:schemeClr val="tx1"/>
                          </a:solidFill>
                        </a:rPr>
                        <a:t>Bình</a:t>
                      </a:r>
                      <a:r>
                        <a:rPr lang="en-US" sz="2400" baseline="0" dirty="0">
                          <a:solidFill>
                            <a:schemeClr val="tx1"/>
                          </a:solidFill>
                        </a:rPr>
                        <a:t> </a:t>
                      </a:r>
                      <a:r>
                        <a:rPr lang="en-US" sz="2400" baseline="0" dirty="0" err="1">
                          <a:solidFill>
                            <a:schemeClr val="tx1"/>
                          </a:solidFill>
                        </a:rPr>
                        <a:t>Ngô</a:t>
                      </a:r>
                      <a:r>
                        <a:rPr lang="en-US" sz="2400" baseline="0" dirty="0">
                          <a:solidFill>
                            <a:schemeClr val="tx1"/>
                          </a:solidFill>
                        </a:rPr>
                        <a:t> </a:t>
                      </a:r>
                      <a:r>
                        <a:rPr lang="en-US" sz="2400" baseline="0" dirty="0" err="1">
                          <a:solidFill>
                            <a:schemeClr val="tx1"/>
                          </a:solidFill>
                        </a:rPr>
                        <a:t>đại</a:t>
                      </a:r>
                      <a:r>
                        <a:rPr lang="en-US" sz="2400" baseline="0" dirty="0">
                          <a:solidFill>
                            <a:schemeClr val="tx1"/>
                          </a:solidFill>
                        </a:rPr>
                        <a:t> </a:t>
                      </a:r>
                      <a:r>
                        <a:rPr lang="en-US" sz="2400" baseline="0" dirty="0" err="1">
                          <a:solidFill>
                            <a:schemeClr val="tx1"/>
                          </a:solidFill>
                        </a:rPr>
                        <a:t>cáo</a:t>
                      </a:r>
                      <a:endParaRPr lang="vi-VN" sz="2400"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400" dirty="0" err="1">
                          <a:solidFill>
                            <a:schemeClr val="tx1"/>
                          </a:solidFill>
                        </a:rPr>
                        <a:t>Đại</a:t>
                      </a:r>
                      <a:r>
                        <a:rPr lang="en-US" sz="2400" baseline="0" dirty="0">
                          <a:solidFill>
                            <a:schemeClr val="tx1"/>
                          </a:solidFill>
                        </a:rPr>
                        <a:t> </a:t>
                      </a:r>
                      <a:r>
                        <a:rPr lang="en-US" sz="2400" baseline="0" dirty="0" err="1">
                          <a:solidFill>
                            <a:schemeClr val="tx1"/>
                          </a:solidFill>
                        </a:rPr>
                        <a:t>Việt</a:t>
                      </a:r>
                      <a:r>
                        <a:rPr lang="en-US" sz="2400" baseline="0" dirty="0">
                          <a:solidFill>
                            <a:schemeClr val="tx1"/>
                          </a:solidFill>
                        </a:rPr>
                        <a:t> </a:t>
                      </a:r>
                      <a:r>
                        <a:rPr lang="en-US" sz="2400" baseline="0" dirty="0" err="1">
                          <a:solidFill>
                            <a:schemeClr val="tx1"/>
                          </a:solidFill>
                        </a:rPr>
                        <a:t>sử</a:t>
                      </a:r>
                      <a:r>
                        <a:rPr lang="en-US" sz="2400" baseline="0" dirty="0">
                          <a:solidFill>
                            <a:schemeClr val="tx1"/>
                          </a:solidFill>
                        </a:rPr>
                        <a:t> </a:t>
                      </a:r>
                      <a:r>
                        <a:rPr lang="en-US" sz="2400" baseline="0" dirty="0" err="1">
                          <a:solidFill>
                            <a:schemeClr val="tx1"/>
                          </a:solidFill>
                        </a:rPr>
                        <a:t>kí</a:t>
                      </a:r>
                      <a:r>
                        <a:rPr lang="en-US" sz="2400" baseline="0" dirty="0">
                          <a:solidFill>
                            <a:schemeClr val="tx1"/>
                          </a:solidFill>
                        </a:rPr>
                        <a:t> </a:t>
                      </a:r>
                      <a:r>
                        <a:rPr lang="en-US" sz="2400" baseline="0" dirty="0" err="1">
                          <a:solidFill>
                            <a:schemeClr val="tx1"/>
                          </a:solidFill>
                        </a:rPr>
                        <a:t>toàn</a:t>
                      </a:r>
                      <a:r>
                        <a:rPr lang="en-US" sz="2400" baseline="0" dirty="0">
                          <a:solidFill>
                            <a:schemeClr val="tx1"/>
                          </a:solidFill>
                        </a:rPr>
                        <a:t> </a:t>
                      </a:r>
                      <a:r>
                        <a:rPr lang="en-US" sz="2400" baseline="0" dirty="0" err="1">
                          <a:solidFill>
                            <a:schemeClr val="tx1"/>
                          </a:solidFill>
                        </a:rPr>
                        <a:t>thư</a:t>
                      </a:r>
                      <a:endParaRPr lang="vi-VN" sz="2400"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3027872">
                <a:tc>
                  <a:txBody>
                    <a:bodyPr/>
                    <a:lstStyle/>
                    <a:p>
                      <a:pPr algn="l"/>
                      <a:r>
                        <a:rPr lang="en-US" sz="2400" dirty="0" err="1">
                          <a:solidFill>
                            <a:schemeClr val="tx1"/>
                          </a:solidFill>
                        </a:rPr>
                        <a:t>Hu</a:t>
                      </a:r>
                      <a:r>
                        <a:rPr lang="en-US" sz="2400" baseline="0" dirty="0" err="1">
                          <a:solidFill>
                            <a:schemeClr val="tx1"/>
                          </a:solidFill>
                        </a:rPr>
                        <a:t>ỷ</a:t>
                      </a:r>
                      <a:r>
                        <a:rPr lang="en-US" sz="2400" baseline="0" dirty="0">
                          <a:solidFill>
                            <a:schemeClr val="tx1"/>
                          </a:solidFill>
                        </a:rPr>
                        <a:t> </a:t>
                      </a:r>
                      <a:r>
                        <a:rPr lang="en-US" sz="2400" baseline="0" dirty="0" err="1">
                          <a:solidFill>
                            <a:schemeClr val="tx1"/>
                          </a:solidFill>
                        </a:rPr>
                        <a:t>diệt</a:t>
                      </a:r>
                      <a:r>
                        <a:rPr lang="en-US" sz="2400" baseline="0" dirty="0">
                          <a:solidFill>
                            <a:schemeClr val="tx1"/>
                          </a:solidFill>
                        </a:rPr>
                        <a:t>, </a:t>
                      </a:r>
                      <a:r>
                        <a:rPr lang="en-US" sz="2400" baseline="0" dirty="0" err="1">
                          <a:solidFill>
                            <a:schemeClr val="tx1"/>
                          </a:solidFill>
                        </a:rPr>
                        <a:t>đ</a:t>
                      </a:r>
                      <a:r>
                        <a:rPr lang="en-US" sz="2400" dirty="0" err="1">
                          <a:solidFill>
                            <a:schemeClr val="tx1"/>
                          </a:solidFill>
                        </a:rPr>
                        <a:t>ồng</a:t>
                      </a:r>
                      <a:r>
                        <a:rPr lang="en-US" sz="2400" baseline="0" dirty="0">
                          <a:solidFill>
                            <a:schemeClr val="tx1"/>
                          </a:solidFill>
                        </a:rPr>
                        <a:t> </a:t>
                      </a:r>
                      <a:r>
                        <a:rPr lang="en-US" sz="2400" baseline="0" dirty="0" err="1">
                          <a:solidFill>
                            <a:schemeClr val="tx1"/>
                          </a:solidFill>
                        </a:rPr>
                        <a:t>hoá</a:t>
                      </a:r>
                      <a:r>
                        <a:rPr lang="en-US" sz="2400" baseline="0" dirty="0">
                          <a:solidFill>
                            <a:schemeClr val="tx1"/>
                          </a:solidFill>
                        </a:rPr>
                        <a:t> </a:t>
                      </a:r>
                      <a:r>
                        <a:rPr lang="en-US" sz="2400" baseline="0" dirty="0" err="1">
                          <a:solidFill>
                            <a:schemeClr val="tx1"/>
                          </a:solidFill>
                        </a:rPr>
                        <a:t>v</a:t>
                      </a:r>
                      <a:r>
                        <a:rPr lang="en-US" sz="2400" dirty="0" err="1">
                          <a:solidFill>
                            <a:schemeClr val="tx1"/>
                          </a:solidFill>
                        </a:rPr>
                        <a:t>ăn</a:t>
                      </a:r>
                      <a:r>
                        <a:rPr lang="en-US" sz="2400" baseline="0" dirty="0">
                          <a:solidFill>
                            <a:schemeClr val="tx1"/>
                          </a:solidFill>
                        </a:rPr>
                        <a:t> </a:t>
                      </a:r>
                      <a:r>
                        <a:rPr lang="en-US" sz="2400" baseline="0" dirty="0" err="1">
                          <a:solidFill>
                            <a:schemeClr val="tx1"/>
                          </a:solidFill>
                        </a:rPr>
                        <a:t>hoá</a:t>
                      </a:r>
                      <a:endParaRPr lang="vi-VN" sz="2400"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just"/>
                      <a:endParaRPr lang="vi-VN" sz="2400"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just"/>
                      <a:r>
                        <a:rPr lang="vi-VN" sz="2400" dirty="0">
                          <a:solidFill>
                            <a:schemeClr val="tx1"/>
                          </a:solidFill>
                        </a:rPr>
                        <a:t>-Tịch thu sách vở ghi chép sự tíc</a:t>
                      </a:r>
                      <a:r>
                        <a:rPr lang="en-US" sz="2400" dirty="0">
                          <a:solidFill>
                            <a:schemeClr val="tx1"/>
                          </a:solidFill>
                        </a:rPr>
                        <a:t>h,</a:t>
                      </a:r>
                      <a:r>
                        <a:rPr lang="en-US" sz="2400" baseline="0" dirty="0">
                          <a:solidFill>
                            <a:schemeClr val="tx1"/>
                          </a:solidFill>
                        </a:rPr>
                        <a:t> </a:t>
                      </a:r>
                      <a:r>
                        <a:rPr lang="en-US" sz="2400" baseline="0" dirty="0" err="1">
                          <a:solidFill>
                            <a:schemeClr val="tx1"/>
                          </a:solidFill>
                        </a:rPr>
                        <a:t>b</a:t>
                      </a:r>
                      <a:r>
                        <a:rPr lang="en-US" sz="2400" dirty="0" err="1">
                          <a:solidFill>
                            <a:schemeClr val="tx1"/>
                          </a:solidFill>
                        </a:rPr>
                        <a:t>ắt</a:t>
                      </a:r>
                      <a:r>
                        <a:rPr lang="en-US" sz="2400" dirty="0">
                          <a:solidFill>
                            <a:schemeClr val="tx1"/>
                          </a:solidFill>
                        </a:rPr>
                        <a:t> </a:t>
                      </a:r>
                      <a:r>
                        <a:rPr lang="en-US" sz="2400" dirty="0" err="1">
                          <a:solidFill>
                            <a:schemeClr val="tx1"/>
                          </a:solidFill>
                        </a:rPr>
                        <a:t>nhà</a:t>
                      </a:r>
                      <a:r>
                        <a:rPr lang="en-US" sz="2400" baseline="0" dirty="0">
                          <a:solidFill>
                            <a:schemeClr val="tx1"/>
                          </a:solidFill>
                        </a:rPr>
                        <a:t> </a:t>
                      </a:r>
                      <a:r>
                        <a:rPr lang="en-US" sz="2400" baseline="0" dirty="0" err="1">
                          <a:solidFill>
                            <a:schemeClr val="tx1"/>
                          </a:solidFill>
                        </a:rPr>
                        <a:t>Nho</a:t>
                      </a:r>
                      <a:r>
                        <a:rPr lang="en-US" sz="2400" baseline="0" dirty="0">
                          <a:solidFill>
                            <a:schemeClr val="tx1"/>
                          </a:solidFill>
                        </a:rPr>
                        <a:t>, </a:t>
                      </a:r>
                      <a:r>
                        <a:rPr lang="en-US" sz="2400" baseline="0" dirty="0" err="1">
                          <a:solidFill>
                            <a:schemeClr val="tx1"/>
                          </a:solidFill>
                        </a:rPr>
                        <a:t>thầy</a:t>
                      </a:r>
                      <a:r>
                        <a:rPr lang="en-US" sz="2400" baseline="0" dirty="0">
                          <a:solidFill>
                            <a:schemeClr val="tx1"/>
                          </a:solidFill>
                        </a:rPr>
                        <a:t> </a:t>
                      </a:r>
                      <a:r>
                        <a:rPr lang="en-US" sz="2400" baseline="0" dirty="0" err="1">
                          <a:solidFill>
                            <a:schemeClr val="tx1"/>
                          </a:solidFill>
                        </a:rPr>
                        <a:t>thuốc</a:t>
                      </a:r>
                      <a:r>
                        <a:rPr lang="en-US" sz="2400" baseline="0" dirty="0">
                          <a:solidFill>
                            <a:schemeClr val="tx1"/>
                          </a:solidFill>
                        </a:rPr>
                        <a:t>, </a:t>
                      </a:r>
                      <a:r>
                        <a:rPr lang="en-US" sz="2400" baseline="0" dirty="0" err="1">
                          <a:solidFill>
                            <a:schemeClr val="tx1"/>
                          </a:solidFill>
                        </a:rPr>
                        <a:t>thầy</a:t>
                      </a:r>
                      <a:r>
                        <a:rPr lang="en-US" sz="2400" baseline="0" dirty="0">
                          <a:solidFill>
                            <a:schemeClr val="tx1"/>
                          </a:solidFill>
                        </a:rPr>
                        <a:t> </a:t>
                      </a:r>
                      <a:r>
                        <a:rPr lang="en-US" sz="2400" baseline="0" dirty="0" err="1">
                          <a:solidFill>
                            <a:schemeClr val="tx1"/>
                          </a:solidFill>
                        </a:rPr>
                        <a:t>tướng</a:t>
                      </a:r>
                      <a:r>
                        <a:rPr lang="en-US" sz="2400" baseline="0" dirty="0">
                          <a:solidFill>
                            <a:schemeClr val="tx1"/>
                          </a:solidFill>
                        </a:rPr>
                        <a:t>, </a:t>
                      </a:r>
                      <a:r>
                        <a:rPr lang="en-US" sz="2400" baseline="0" dirty="0" err="1">
                          <a:solidFill>
                            <a:schemeClr val="tx1"/>
                          </a:solidFill>
                        </a:rPr>
                        <a:t>tu</a:t>
                      </a:r>
                      <a:r>
                        <a:rPr lang="en-US" sz="2400" baseline="0" dirty="0">
                          <a:solidFill>
                            <a:schemeClr val="tx1"/>
                          </a:solidFill>
                        </a:rPr>
                        <a:t> </a:t>
                      </a:r>
                      <a:r>
                        <a:rPr lang="en-US" sz="2400" baseline="0" dirty="0" err="1">
                          <a:solidFill>
                            <a:schemeClr val="tx1"/>
                          </a:solidFill>
                        </a:rPr>
                        <a:t>sĩ</a:t>
                      </a:r>
                      <a:r>
                        <a:rPr lang="en-US" sz="2400" baseline="0" dirty="0">
                          <a:solidFill>
                            <a:schemeClr val="tx1"/>
                          </a:solidFill>
                        </a:rPr>
                        <a:t>, </a:t>
                      </a:r>
                      <a:r>
                        <a:rPr lang="en-US" sz="2400" baseline="0" dirty="0" err="1">
                          <a:solidFill>
                            <a:schemeClr val="tx1"/>
                          </a:solidFill>
                        </a:rPr>
                        <a:t>thợ</a:t>
                      </a:r>
                      <a:r>
                        <a:rPr lang="en-US" sz="2400" baseline="0" dirty="0">
                          <a:solidFill>
                            <a:schemeClr val="tx1"/>
                          </a:solidFill>
                        </a:rPr>
                        <a:t>  </a:t>
                      </a:r>
                      <a:r>
                        <a:rPr lang="en-US" sz="2400" baseline="0" dirty="0" err="1">
                          <a:solidFill>
                            <a:schemeClr val="tx1"/>
                          </a:solidFill>
                        </a:rPr>
                        <a:t>giỏi</a:t>
                      </a:r>
                      <a:r>
                        <a:rPr lang="en-US" sz="2400" baseline="0" dirty="0">
                          <a:solidFill>
                            <a:schemeClr val="tx1"/>
                          </a:solidFill>
                        </a:rPr>
                        <a:t>, </a:t>
                      </a:r>
                      <a:r>
                        <a:rPr lang="en-US" sz="2400" baseline="0" dirty="0" err="1">
                          <a:solidFill>
                            <a:schemeClr val="tx1"/>
                          </a:solidFill>
                        </a:rPr>
                        <a:t>c</a:t>
                      </a:r>
                      <a:r>
                        <a:rPr lang="en-US" sz="2400" dirty="0" err="1">
                          <a:solidFill>
                            <a:schemeClr val="tx1"/>
                          </a:solidFill>
                        </a:rPr>
                        <a:t>ống</a:t>
                      </a:r>
                      <a:r>
                        <a:rPr lang="en-US" sz="2400" dirty="0">
                          <a:solidFill>
                            <a:schemeClr val="tx1"/>
                          </a:solidFill>
                        </a:rPr>
                        <a:t> </a:t>
                      </a:r>
                      <a:r>
                        <a:rPr lang="en-US" sz="2400" dirty="0" err="1">
                          <a:solidFill>
                            <a:schemeClr val="tx1"/>
                          </a:solidFill>
                        </a:rPr>
                        <a:t>nạp</a:t>
                      </a:r>
                      <a:r>
                        <a:rPr lang="en-US" sz="2400" baseline="0" dirty="0">
                          <a:solidFill>
                            <a:schemeClr val="tx1"/>
                          </a:solidFill>
                        </a:rPr>
                        <a:t> </a:t>
                      </a:r>
                      <a:r>
                        <a:rPr lang="en-US" sz="2400" baseline="0" dirty="0" err="1">
                          <a:solidFill>
                            <a:schemeClr val="tx1"/>
                          </a:solidFill>
                        </a:rPr>
                        <a:t>trí</a:t>
                      </a:r>
                      <a:r>
                        <a:rPr lang="en-US" sz="2400" baseline="0" dirty="0">
                          <a:solidFill>
                            <a:schemeClr val="tx1"/>
                          </a:solidFill>
                        </a:rPr>
                        <a:t> </a:t>
                      </a:r>
                      <a:r>
                        <a:rPr lang="en-US" sz="2400" baseline="0" dirty="0" err="1">
                          <a:solidFill>
                            <a:schemeClr val="tx1"/>
                          </a:solidFill>
                        </a:rPr>
                        <a:t>thức</a:t>
                      </a:r>
                      <a:r>
                        <a:rPr lang="en-US" sz="2400" baseline="0" dirty="0">
                          <a:solidFill>
                            <a:schemeClr val="tx1"/>
                          </a:solidFill>
                        </a:rPr>
                        <a:t>, </a:t>
                      </a:r>
                      <a:r>
                        <a:rPr lang="en-US" sz="2400" baseline="0" dirty="0" err="1">
                          <a:solidFill>
                            <a:schemeClr val="tx1"/>
                          </a:solidFill>
                        </a:rPr>
                        <a:t>Nho</a:t>
                      </a:r>
                      <a:r>
                        <a:rPr lang="en-US" sz="2400" baseline="0" dirty="0">
                          <a:solidFill>
                            <a:schemeClr val="tx1"/>
                          </a:solidFill>
                        </a:rPr>
                        <a:t> </a:t>
                      </a:r>
                      <a:r>
                        <a:rPr lang="en-US" sz="2400" baseline="0" dirty="0" err="1">
                          <a:solidFill>
                            <a:schemeClr val="tx1"/>
                          </a:solidFill>
                        </a:rPr>
                        <a:t>sinh</a:t>
                      </a:r>
                      <a:r>
                        <a:rPr lang="en-US" sz="2400" baseline="0" dirty="0">
                          <a:solidFill>
                            <a:schemeClr val="tx1"/>
                          </a:solidFill>
                        </a:rPr>
                        <a:t>,</a:t>
                      </a:r>
                    </a:p>
                    <a:p>
                      <a:pPr algn="just"/>
                      <a:r>
                        <a:rPr lang="vi-VN" sz="2400" dirty="0">
                          <a:solidFill>
                            <a:schemeClr val="tx1"/>
                          </a:solidFill>
                        </a:rPr>
                        <a:t>-Bắt theo phong tục phương Bắc</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2445589">
                <a:tc>
                  <a:txBody>
                    <a:bodyPr/>
                    <a:lstStyle/>
                    <a:p>
                      <a:r>
                        <a:rPr lang="en-US" sz="2400" dirty="0" err="1">
                          <a:solidFill>
                            <a:schemeClr val="tx1"/>
                          </a:solidFill>
                        </a:rPr>
                        <a:t>Bóc</a:t>
                      </a:r>
                      <a:r>
                        <a:rPr lang="en-US" sz="2400" baseline="0" dirty="0">
                          <a:solidFill>
                            <a:schemeClr val="tx1"/>
                          </a:solidFill>
                        </a:rPr>
                        <a:t> </a:t>
                      </a:r>
                      <a:r>
                        <a:rPr lang="en-US" sz="2400" baseline="0" dirty="0" err="1">
                          <a:solidFill>
                            <a:schemeClr val="tx1"/>
                          </a:solidFill>
                        </a:rPr>
                        <a:t>lột</a:t>
                      </a:r>
                      <a:r>
                        <a:rPr lang="en-US" sz="2400" baseline="0" dirty="0">
                          <a:solidFill>
                            <a:schemeClr val="tx1"/>
                          </a:solidFill>
                        </a:rPr>
                        <a:t> </a:t>
                      </a:r>
                      <a:r>
                        <a:rPr lang="en-US" sz="2400" baseline="0" dirty="0" err="1">
                          <a:solidFill>
                            <a:schemeClr val="tx1"/>
                          </a:solidFill>
                        </a:rPr>
                        <a:t>sức</a:t>
                      </a:r>
                      <a:r>
                        <a:rPr lang="en-US" sz="2400" baseline="0" dirty="0">
                          <a:solidFill>
                            <a:schemeClr val="tx1"/>
                          </a:solidFill>
                        </a:rPr>
                        <a:t> </a:t>
                      </a:r>
                      <a:r>
                        <a:rPr lang="en-US" sz="2400" baseline="0" dirty="0" err="1">
                          <a:solidFill>
                            <a:schemeClr val="tx1"/>
                          </a:solidFill>
                        </a:rPr>
                        <a:t>lao</a:t>
                      </a:r>
                      <a:r>
                        <a:rPr lang="en-US" sz="2400" baseline="0" dirty="0">
                          <a:solidFill>
                            <a:schemeClr val="tx1"/>
                          </a:solidFill>
                        </a:rPr>
                        <a:t> </a:t>
                      </a:r>
                      <a:r>
                        <a:rPr lang="en-US" sz="2400" baseline="0" dirty="0" err="1">
                          <a:solidFill>
                            <a:schemeClr val="tx1"/>
                          </a:solidFill>
                        </a:rPr>
                        <a:t>động</a:t>
                      </a:r>
                      <a:endParaRPr lang="vi-VN" sz="2400"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just"/>
                      <a:r>
                        <a:rPr lang="vi-VN" sz="2400" dirty="0">
                          <a:solidFill>
                            <a:schemeClr val="tx1"/>
                          </a:solidFill>
                        </a:rPr>
                        <a:t>-nặng thuế khoá,</a:t>
                      </a:r>
                    </a:p>
                    <a:p>
                      <a:pPr algn="just"/>
                      <a:r>
                        <a:rPr lang="vi-VN" sz="2400" dirty="0">
                          <a:solidFill>
                            <a:schemeClr val="tx1"/>
                          </a:solidFill>
                        </a:rPr>
                        <a:t>-nay xây nhà, mai đắp đất, nặng nề những nỗi phu phen</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just"/>
                      <a:r>
                        <a:rPr lang="vi-VN" sz="2400" dirty="0">
                          <a:solidFill>
                            <a:schemeClr val="tx1"/>
                          </a:solidFill>
                        </a:rPr>
                        <a:t>-làm sổ thuế khoá, lao dịch, bị đánh đập khổ sở khôn xiết, </a:t>
                      </a:r>
                    </a:p>
                    <a:p>
                      <a:pPr algn="just"/>
                      <a:r>
                        <a:rPr lang="vi-VN" sz="2400" dirty="0">
                          <a:solidFill>
                            <a:schemeClr val="tx1"/>
                          </a:solidFill>
                        </a:rPr>
                        <a:t>-bắt người thiến hoạn</a:t>
                      </a:r>
                      <a:r>
                        <a:rPr lang="en-US" sz="2400" baseline="0" dirty="0">
                          <a:solidFill>
                            <a:schemeClr val="tx1"/>
                          </a:solidFill>
                        </a:rPr>
                        <a:t> </a:t>
                      </a:r>
                      <a:r>
                        <a:rPr lang="en-US" sz="2400" baseline="0" dirty="0" err="1">
                          <a:solidFill>
                            <a:schemeClr val="tx1"/>
                          </a:solidFill>
                        </a:rPr>
                        <a:t>đưa</a:t>
                      </a:r>
                      <a:r>
                        <a:rPr lang="en-US" sz="2400" baseline="0" dirty="0">
                          <a:solidFill>
                            <a:schemeClr val="tx1"/>
                          </a:solidFill>
                        </a:rPr>
                        <a:t> </a:t>
                      </a:r>
                      <a:r>
                        <a:rPr lang="en-US" sz="2400" baseline="0" dirty="0" err="1">
                          <a:solidFill>
                            <a:schemeClr val="tx1"/>
                          </a:solidFill>
                        </a:rPr>
                        <a:t>lên</a:t>
                      </a:r>
                      <a:r>
                        <a:rPr lang="en-US" sz="2400" baseline="0" dirty="0">
                          <a:solidFill>
                            <a:schemeClr val="tx1"/>
                          </a:solidFill>
                        </a:rPr>
                        <a:t> </a:t>
                      </a:r>
                      <a:r>
                        <a:rPr lang="en-US" sz="2400" baseline="0" dirty="0" err="1">
                          <a:solidFill>
                            <a:schemeClr val="tx1"/>
                          </a:solidFill>
                        </a:rPr>
                        <a:t>Yên</a:t>
                      </a:r>
                      <a:r>
                        <a:rPr lang="en-US" sz="2400" baseline="0" dirty="0">
                          <a:solidFill>
                            <a:schemeClr val="tx1"/>
                          </a:solidFill>
                        </a:rPr>
                        <a:t> </a:t>
                      </a:r>
                      <a:r>
                        <a:rPr lang="en-US" sz="2400" baseline="0" dirty="0" err="1">
                          <a:solidFill>
                            <a:schemeClr val="tx1"/>
                          </a:solidFill>
                        </a:rPr>
                        <a:t>Kinh</a:t>
                      </a:r>
                      <a:endParaRPr lang="vi-VN" sz="2400"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14300" y="228600"/>
          <a:ext cx="8801100" cy="6454775"/>
        </p:xfrm>
        <a:graphic>
          <a:graphicData uri="http://schemas.openxmlformats.org/drawingml/2006/table">
            <a:tbl>
              <a:tblPr firstRow="1" bandRow="1">
                <a:tableStyleId>{5C22544A-7EE6-4342-B048-85BDC9FD1C3A}</a:tableStyleId>
              </a:tblPr>
              <a:tblGrid>
                <a:gridCol w="1697674">
                  <a:extLst>
                    <a:ext uri="{9D8B030D-6E8A-4147-A177-3AD203B41FA5}">
                      <a16:colId xmlns:a16="http://schemas.microsoft.com/office/drawing/2014/main" val="20000"/>
                    </a:ext>
                  </a:extLst>
                </a:gridCol>
                <a:gridCol w="3217226">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548608">
                <a:tc>
                  <a:txBody>
                    <a:bodyPr/>
                    <a:lstStyle/>
                    <a:p>
                      <a:pPr algn="ctr"/>
                      <a:r>
                        <a:rPr lang="en-US" sz="2400" dirty="0" err="1">
                          <a:solidFill>
                            <a:schemeClr val="tx1"/>
                          </a:solidFill>
                        </a:rPr>
                        <a:t>Tội</a:t>
                      </a:r>
                      <a:r>
                        <a:rPr lang="en-US" sz="2400" baseline="0" dirty="0">
                          <a:solidFill>
                            <a:schemeClr val="tx1"/>
                          </a:solidFill>
                        </a:rPr>
                        <a:t> </a:t>
                      </a:r>
                      <a:r>
                        <a:rPr lang="en-US" sz="2400" baseline="0" dirty="0" err="1">
                          <a:solidFill>
                            <a:schemeClr val="tx1"/>
                          </a:solidFill>
                        </a:rPr>
                        <a:t>ác</a:t>
                      </a:r>
                      <a:endParaRPr lang="vi-VN" sz="2400" dirty="0">
                        <a:solidFill>
                          <a:schemeClr val="tx1"/>
                        </a:solidFill>
                      </a:endParaRPr>
                    </a:p>
                  </a:txBody>
                  <a:tcPr marL="68580" marR="68580"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400" dirty="0" err="1">
                          <a:solidFill>
                            <a:schemeClr val="tx1"/>
                          </a:solidFill>
                        </a:rPr>
                        <a:t>Bình</a:t>
                      </a:r>
                      <a:r>
                        <a:rPr lang="en-US" sz="2400" baseline="0" dirty="0">
                          <a:solidFill>
                            <a:schemeClr val="tx1"/>
                          </a:solidFill>
                        </a:rPr>
                        <a:t> </a:t>
                      </a:r>
                      <a:r>
                        <a:rPr lang="en-US" sz="2400" baseline="0" dirty="0" err="1">
                          <a:solidFill>
                            <a:schemeClr val="tx1"/>
                          </a:solidFill>
                        </a:rPr>
                        <a:t>Ngô</a:t>
                      </a:r>
                      <a:r>
                        <a:rPr lang="en-US" sz="2400" baseline="0" dirty="0">
                          <a:solidFill>
                            <a:schemeClr val="tx1"/>
                          </a:solidFill>
                        </a:rPr>
                        <a:t> </a:t>
                      </a:r>
                      <a:r>
                        <a:rPr lang="en-US" sz="2400" baseline="0" dirty="0" err="1">
                          <a:solidFill>
                            <a:schemeClr val="tx1"/>
                          </a:solidFill>
                        </a:rPr>
                        <a:t>đại</a:t>
                      </a:r>
                      <a:r>
                        <a:rPr lang="en-US" sz="2400" baseline="0" dirty="0">
                          <a:solidFill>
                            <a:schemeClr val="tx1"/>
                          </a:solidFill>
                        </a:rPr>
                        <a:t> </a:t>
                      </a:r>
                      <a:r>
                        <a:rPr lang="en-US" sz="2400" baseline="0" dirty="0" err="1">
                          <a:solidFill>
                            <a:schemeClr val="tx1"/>
                          </a:solidFill>
                        </a:rPr>
                        <a:t>cáo</a:t>
                      </a:r>
                      <a:endParaRPr lang="vi-VN" sz="2400" dirty="0">
                        <a:solidFill>
                          <a:schemeClr val="tx1"/>
                        </a:solidFill>
                      </a:endParaRPr>
                    </a:p>
                  </a:txBody>
                  <a:tcPr marL="68580" marR="68580"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400" dirty="0" err="1">
                          <a:solidFill>
                            <a:schemeClr val="tx1"/>
                          </a:solidFill>
                        </a:rPr>
                        <a:t>Đại</a:t>
                      </a:r>
                      <a:r>
                        <a:rPr lang="en-US" sz="2400" baseline="0" dirty="0">
                          <a:solidFill>
                            <a:schemeClr val="tx1"/>
                          </a:solidFill>
                        </a:rPr>
                        <a:t> </a:t>
                      </a:r>
                      <a:r>
                        <a:rPr lang="en-US" sz="2400" baseline="0" dirty="0" err="1">
                          <a:solidFill>
                            <a:schemeClr val="tx1"/>
                          </a:solidFill>
                        </a:rPr>
                        <a:t>Việt</a:t>
                      </a:r>
                      <a:r>
                        <a:rPr lang="en-US" sz="2400" baseline="0" dirty="0">
                          <a:solidFill>
                            <a:schemeClr val="tx1"/>
                          </a:solidFill>
                        </a:rPr>
                        <a:t> </a:t>
                      </a:r>
                      <a:r>
                        <a:rPr lang="en-US" sz="2400" baseline="0" dirty="0" err="1">
                          <a:solidFill>
                            <a:schemeClr val="tx1"/>
                          </a:solidFill>
                        </a:rPr>
                        <a:t>sử</a:t>
                      </a:r>
                      <a:r>
                        <a:rPr lang="en-US" sz="2400" baseline="0" dirty="0">
                          <a:solidFill>
                            <a:schemeClr val="tx1"/>
                          </a:solidFill>
                        </a:rPr>
                        <a:t> </a:t>
                      </a:r>
                      <a:r>
                        <a:rPr lang="en-US" sz="2400" baseline="0" dirty="0" err="1">
                          <a:solidFill>
                            <a:schemeClr val="tx1"/>
                          </a:solidFill>
                        </a:rPr>
                        <a:t>kí</a:t>
                      </a:r>
                      <a:r>
                        <a:rPr lang="en-US" sz="2400" baseline="0" dirty="0">
                          <a:solidFill>
                            <a:schemeClr val="tx1"/>
                          </a:solidFill>
                        </a:rPr>
                        <a:t> </a:t>
                      </a:r>
                      <a:r>
                        <a:rPr lang="en-US" sz="2400" baseline="0" dirty="0" err="1">
                          <a:solidFill>
                            <a:schemeClr val="tx1"/>
                          </a:solidFill>
                        </a:rPr>
                        <a:t>toàn</a:t>
                      </a:r>
                      <a:r>
                        <a:rPr lang="en-US" sz="2400" baseline="0" dirty="0">
                          <a:solidFill>
                            <a:schemeClr val="tx1"/>
                          </a:solidFill>
                        </a:rPr>
                        <a:t> </a:t>
                      </a:r>
                      <a:r>
                        <a:rPr lang="en-US" sz="2400" baseline="0" dirty="0" err="1">
                          <a:solidFill>
                            <a:schemeClr val="tx1"/>
                          </a:solidFill>
                        </a:rPr>
                        <a:t>thư</a:t>
                      </a:r>
                      <a:endParaRPr lang="vi-VN" sz="2400" dirty="0">
                        <a:solidFill>
                          <a:schemeClr val="tx1"/>
                        </a:solidFill>
                      </a:endParaRPr>
                    </a:p>
                  </a:txBody>
                  <a:tcPr marL="68580" marR="68580"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3748928">
                <a:tc>
                  <a:txBody>
                    <a:bodyPr/>
                    <a:lstStyle/>
                    <a:p>
                      <a:r>
                        <a:rPr lang="en-US" sz="2400" dirty="0" err="1">
                          <a:solidFill>
                            <a:schemeClr val="tx1"/>
                          </a:solidFill>
                        </a:rPr>
                        <a:t>Khủng</a:t>
                      </a:r>
                      <a:r>
                        <a:rPr lang="en-US" sz="2400" baseline="0" dirty="0">
                          <a:solidFill>
                            <a:schemeClr val="tx1"/>
                          </a:solidFill>
                        </a:rPr>
                        <a:t> </a:t>
                      </a:r>
                      <a:r>
                        <a:rPr lang="en-US" sz="2400" baseline="0" dirty="0" err="1">
                          <a:solidFill>
                            <a:schemeClr val="tx1"/>
                          </a:solidFill>
                        </a:rPr>
                        <a:t>bố-diệt</a:t>
                      </a:r>
                      <a:r>
                        <a:rPr lang="en-US" sz="2400" baseline="0" dirty="0">
                          <a:solidFill>
                            <a:schemeClr val="tx1"/>
                          </a:solidFill>
                        </a:rPr>
                        <a:t> </a:t>
                      </a:r>
                      <a:r>
                        <a:rPr lang="en-US" sz="2400" baseline="0" dirty="0" err="1">
                          <a:solidFill>
                            <a:schemeClr val="tx1"/>
                          </a:solidFill>
                        </a:rPr>
                        <a:t>chủng</a:t>
                      </a:r>
                      <a:endParaRPr lang="vi-VN" sz="2400" dirty="0">
                        <a:solidFill>
                          <a:schemeClr val="tx1"/>
                        </a:solidFill>
                      </a:endParaRPr>
                    </a:p>
                  </a:txBody>
                  <a:tcPr marL="68580" marR="68580"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just"/>
                      <a:r>
                        <a:rPr lang="vi-VN" sz="2400" dirty="0">
                          <a:solidFill>
                            <a:schemeClr val="tx1"/>
                          </a:solidFill>
                        </a:rPr>
                        <a:t>-nướng dân đen, vùi con đỏ, </a:t>
                      </a:r>
                    </a:p>
                    <a:p>
                      <a:pPr algn="just"/>
                      <a:r>
                        <a:rPr lang="vi-VN" sz="2400" dirty="0">
                          <a:solidFill>
                            <a:schemeClr val="tx1"/>
                          </a:solidFill>
                        </a:rPr>
                        <a:t>-người bị ép xuống biển, kẻ bị đem vào núi, nheo nhóc thay kẻ goá bụa khốn</a:t>
                      </a:r>
                      <a:r>
                        <a:rPr lang="vi-VN" sz="2400" baseline="0" dirty="0">
                          <a:solidFill>
                            <a:schemeClr val="tx1"/>
                          </a:solidFill>
                        </a:rPr>
                        <a:t> cùng</a:t>
                      </a:r>
                      <a:endParaRPr lang="vi-VN" sz="2400" dirty="0">
                        <a:solidFill>
                          <a:schemeClr val="tx1"/>
                        </a:solidFill>
                      </a:endParaRPr>
                    </a:p>
                    <a:p>
                      <a:pPr algn="just"/>
                      <a:endParaRPr lang="vi-VN" sz="2400" dirty="0">
                        <a:solidFill>
                          <a:schemeClr val="tx1"/>
                        </a:solidFill>
                      </a:endParaRPr>
                    </a:p>
                  </a:txBody>
                  <a:tcPr marL="68580" marR="68580"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400" dirty="0">
                          <a:solidFill>
                            <a:schemeClr val="tx1"/>
                          </a:solidFill>
                        </a:rPr>
                        <a:t>-</a:t>
                      </a:r>
                      <a:r>
                        <a:rPr lang="en-US" sz="2400" dirty="0" err="1">
                          <a:solidFill>
                            <a:schemeClr val="tx1"/>
                          </a:solidFill>
                        </a:rPr>
                        <a:t>moi</a:t>
                      </a:r>
                      <a:r>
                        <a:rPr lang="en-US" sz="2400" baseline="0" dirty="0">
                          <a:solidFill>
                            <a:schemeClr val="tx1"/>
                          </a:solidFill>
                        </a:rPr>
                        <a:t> </a:t>
                      </a:r>
                      <a:r>
                        <a:rPr lang="en-US" sz="2400" baseline="0" dirty="0" err="1">
                          <a:solidFill>
                            <a:schemeClr val="tx1"/>
                          </a:solidFill>
                        </a:rPr>
                        <a:t>ruột</a:t>
                      </a:r>
                      <a:r>
                        <a:rPr lang="en-US" sz="2400" baseline="0" dirty="0">
                          <a:solidFill>
                            <a:schemeClr val="tx1"/>
                          </a:solidFill>
                        </a:rPr>
                        <a:t> </a:t>
                      </a:r>
                      <a:r>
                        <a:rPr lang="en-US" sz="2400" baseline="0" dirty="0" err="1">
                          <a:solidFill>
                            <a:schemeClr val="tx1"/>
                          </a:solidFill>
                        </a:rPr>
                        <a:t>quấn</a:t>
                      </a:r>
                      <a:r>
                        <a:rPr lang="en-US" sz="2400" baseline="0" dirty="0">
                          <a:solidFill>
                            <a:schemeClr val="tx1"/>
                          </a:solidFill>
                        </a:rPr>
                        <a:t> </a:t>
                      </a:r>
                      <a:r>
                        <a:rPr lang="en-US" sz="2400" baseline="0" dirty="0" err="1">
                          <a:solidFill>
                            <a:schemeClr val="tx1"/>
                          </a:solidFill>
                        </a:rPr>
                        <a:t>vào</a:t>
                      </a:r>
                      <a:r>
                        <a:rPr lang="en-US" sz="2400" baseline="0" dirty="0">
                          <a:solidFill>
                            <a:schemeClr val="tx1"/>
                          </a:solidFill>
                        </a:rPr>
                        <a:t> </a:t>
                      </a:r>
                      <a:r>
                        <a:rPr lang="en-US" sz="2400" baseline="0" dirty="0" err="1">
                          <a:solidFill>
                            <a:schemeClr val="tx1"/>
                          </a:solidFill>
                        </a:rPr>
                        <a:t>cây</a:t>
                      </a:r>
                      <a:r>
                        <a:rPr lang="en-US" sz="2400" baseline="0" dirty="0">
                          <a:solidFill>
                            <a:schemeClr val="tx1"/>
                          </a:solidFill>
                        </a:rPr>
                        <a:t>, </a:t>
                      </a:r>
                      <a:r>
                        <a:rPr lang="en-US" sz="2400" baseline="0" dirty="0" err="1">
                          <a:solidFill>
                            <a:schemeClr val="tx1"/>
                          </a:solidFill>
                        </a:rPr>
                        <a:t>rán</a:t>
                      </a:r>
                      <a:r>
                        <a:rPr lang="en-US" sz="2400" baseline="0" dirty="0">
                          <a:solidFill>
                            <a:schemeClr val="tx1"/>
                          </a:solidFill>
                        </a:rPr>
                        <a:t> </a:t>
                      </a:r>
                      <a:r>
                        <a:rPr lang="en-US" sz="2400" baseline="0" dirty="0" err="1">
                          <a:solidFill>
                            <a:schemeClr val="tx1"/>
                          </a:solidFill>
                        </a:rPr>
                        <a:t>thịt</a:t>
                      </a:r>
                      <a:r>
                        <a:rPr lang="en-US" sz="2400" baseline="0" dirty="0">
                          <a:solidFill>
                            <a:schemeClr val="tx1"/>
                          </a:solidFill>
                        </a:rPr>
                        <a:t> </a:t>
                      </a:r>
                      <a:r>
                        <a:rPr lang="en-US" sz="2400" baseline="0" dirty="0" err="1">
                          <a:solidFill>
                            <a:schemeClr val="tx1"/>
                          </a:solidFill>
                        </a:rPr>
                        <a:t>lấy</a:t>
                      </a:r>
                      <a:r>
                        <a:rPr lang="en-US" sz="2400" baseline="0" dirty="0">
                          <a:solidFill>
                            <a:schemeClr val="tx1"/>
                          </a:solidFill>
                        </a:rPr>
                        <a:t> </a:t>
                      </a:r>
                      <a:r>
                        <a:rPr lang="en-US" sz="2400" baseline="0" dirty="0" err="1">
                          <a:solidFill>
                            <a:schemeClr val="tx1"/>
                          </a:solidFill>
                        </a:rPr>
                        <a:t>mỡ</a:t>
                      </a:r>
                      <a:r>
                        <a:rPr lang="en-US" sz="2400" baseline="0" dirty="0">
                          <a:solidFill>
                            <a:schemeClr val="tx1"/>
                          </a:solidFill>
                        </a:rPr>
                        <a:t>, </a:t>
                      </a:r>
                      <a:r>
                        <a:rPr lang="en-US" sz="2400" baseline="0" dirty="0" err="1">
                          <a:solidFill>
                            <a:schemeClr val="tx1"/>
                          </a:solidFill>
                        </a:rPr>
                        <a:t>nướng</a:t>
                      </a:r>
                      <a:r>
                        <a:rPr lang="en-US" sz="2400" baseline="0" dirty="0">
                          <a:solidFill>
                            <a:schemeClr val="tx1"/>
                          </a:solidFill>
                        </a:rPr>
                        <a:t> </a:t>
                      </a:r>
                      <a:r>
                        <a:rPr lang="en-US" sz="2400" baseline="0" dirty="0" err="1">
                          <a:solidFill>
                            <a:schemeClr val="tx1"/>
                          </a:solidFill>
                        </a:rPr>
                        <a:t>đốt</a:t>
                      </a:r>
                      <a:r>
                        <a:rPr lang="en-US" sz="2400" baseline="0" dirty="0">
                          <a:solidFill>
                            <a:schemeClr val="tx1"/>
                          </a:solidFill>
                        </a:rPr>
                        <a:t> </a:t>
                      </a:r>
                      <a:r>
                        <a:rPr lang="en-US" sz="2400" baseline="0" dirty="0" err="1">
                          <a:solidFill>
                            <a:schemeClr val="tx1"/>
                          </a:solidFill>
                        </a:rPr>
                        <a:t>làm</a:t>
                      </a:r>
                      <a:r>
                        <a:rPr lang="en-US" sz="2400" baseline="0" dirty="0">
                          <a:solidFill>
                            <a:schemeClr val="tx1"/>
                          </a:solidFill>
                        </a:rPr>
                        <a:t> </a:t>
                      </a:r>
                      <a:r>
                        <a:rPr lang="en-US" sz="2400" baseline="0" dirty="0" err="1">
                          <a:solidFill>
                            <a:schemeClr val="tx1"/>
                          </a:solidFill>
                        </a:rPr>
                        <a:t>trò</a:t>
                      </a:r>
                      <a:r>
                        <a:rPr lang="en-US" sz="2400" baseline="0" dirty="0">
                          <a:solidFill>
                            <a:schemeClr val="tx1"/>
                          </a:solidFill>
                        </a:rPr>
                        <a:t>, </a:t>
                      </a:r>
                      <a:r>
                        <a:rPr lang="en-US" sz="2400" baseline="0" dirty="0" err="1">
                          <a:solidFill>
                            <a:schemeClr val="tx1"/>
                          </a:solidFill>
                        </a:rPr>
                        <a:t>mổ</a:t>
                      </a:r>
                      <a:r>
                        <a:rPr lang="en-US" sz="2400" baseline="0" dirty="0">
                          <a:solidFill>
                            <a:schemeClr val="tx1"/>
                          </a:solidFill>
                        </a:rPr>
                        <a:t> </a:t>
                      </a:r>
                      <a:r>
                        <a:rPr lang="en-US" sz="2400" baseline="0" dirty="0" err="1">
                          <a:solidFill>
                            <a:schemeClr val="tx1"/>
                          </a:solidFill>
                        </a:rPr>
                        <a:t>bụng</a:t>
                      </a:r>
                      <a:r>
                        <a:rPr lang="en-US" sz="2400" baseline="0" dirty="0">
                          <a:solidFill>
                            <a:schemeClr val="tx1"/>
                          </a:solidFill>
                        </a:rPr>
                        <a:t> </a:t>
                      </a:r>
                      <a:r>
                        <a:rPr lang="en-US" sz="2400" baseline="0" dirty="0" err="1">
                          <a:solidFill>
                            <a:schemeClr val="tx1"/>
                          </a:solidFill>
                        </a:rPr>
                        <a:t>lấy</a:t>
                      </a:r>
                      <a:r>
                        <a:rPr lang="en-US" sz="2400" baseline="0" dirty="0">
                          <a:solidFill>
                            <a:schemeClr val="tx1"/>
                          </a:solidFill>
                        </a:rPr>
                        <a:t> </a:t>
                      </a:r>
                      <a:r>
                        <a:rPr lang="en-US" sz="2400" baseline="0" dirty="0" err="1">
                          <a:solidFill>
                            <a:schemeClr val="tx1"/>
                          </a:solidFill>
                        </a:rPr>
                        <a:t>thai</a:t>
                      </a:r>
                      <a:r>
                        <a:rPr lang="en-US" sz="2400" baseline="0" dirty="0">
                          <a:solidFill>
                            <a:schemeClr val="tx1"/>
                          </a:solidFill>
                        </a:rPr>
                        <a:t>, </a:t>
                      </a:r>
                      <a:r>
                        <a:rPr lang="en-US" sz="2400" baseline="0" dirty="0" err="1">
                          <a:solidFill>
                            <a:schemeClr val="tx1"/>
                          </a:solidFill>
                        </a:rPr>
                        <a:t>cắt</a:t>
                      </a:r>
                      <a:r>
                        <a:rPr lang="en-US" sz="2400" baseline="0" dirty="0">
                          <a:solidFill>
                            <a:schemeClr val="tx1"/>
                          </a:solidFill>
                        </a:rPr>
                        <a:t> tai </a:t>
                      </a:r>
                      <a:r>
                        <a:rPr lang="en-US" sz="2400" baseline="0" dirty="0" err="1">
                          <a:solidFill>
                            <a:schemeClr val="tx1"/>
                          </a:solidFill>
                        </a:rPr>
                        <a:t>mẹ</a:t>
                      </a:r>
                      <a:r>
                        <a:rPr lang="en-US" sz="2400" baseline="0" dirty="0">
                          <a:solidFill>
                            <a:schemeClr val="tx1"/>
                          </a:solidFill>
                        </a:rPr>
                        <a:t> </a:t>
                      </a:r>
                      <a:r>
                        <a:rPr lang="en-US" sz="2400" baseline="0" dirty="0" err="1">
                          <a:solidFill>
                            <a:schemeClr val="tx1"/>
                          </a:solidFill>
                        </a:rPr>
                        <a:t>và</a:t>
                      </a:r>
                      <a:r>
                        <a:rPr lang="en-US" sz="2400" baseline="0" dirty="0">
                          <a:solidFill>
                            <a:schemeClr val="tx1"/>
                          </a:solidFill>
                        </a:rPr>
                        <a:t> con </a:t>
                      </a:r>
                      <a:r>
                        <a:rPr lang="en-US" sz="2400" baseline="0" dirty="0" err="1">
                          <a:solidFill>
                            <a:schemeClr val="tx1"/>
                          </a:solidFill>
                        </a:rPr>
                        <a:t>sản</a:t>
                      </a:r>
                      <a:r>
                        <a:rPr lang="en-US" sz="2400" baseline="0" dirty="0">
                          <a:solidFill>
                            <a:schemeClr val="tx1"/>
                          </a:solidFill>
                        </a:rPr>
                        <a:t> </a:t>
                      </a:r>
                      <a:r>
                        <a:rPr lang="en-US" sz="2400" baseline="0" dirty="0" err="1">
                          <a:solidFill>
                            <a:schemeClr val="tx1"/>
                          </a:solidFill>
                        </a:rPr>
                        <a:t>phụ</a:t>
                      </a:r>
                      <a:r>
                        <a:rPr lang="en-US" sz="2400" baseline="0" dirty="0">
                          <a:solidFill>
                            <a:schemeClr val="tx1"/>
                          </a:solidFill>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tx1"/>
                          </a:solidFill>
                        </a:rPr>
                        <a:t>-</a:t>
                      </a:r>
                      <a:r>
                        <a:rPr lang="en-US" sz="2400" dirty="0" err="1">
                          <a:solidFill>
                            <a:schemeClr val="tx1"/>
                          </a:solidFill>
                        </a:rPr>
                        <a:t>chống</a:t>
                      </a:r>
                      <a:r>
                        <a:rPr lang="en-US" sz="2400" dirty="0">
                          <a:solidFill>
                            <a:schemeClr val="tx1"/>
                          </a:solidFill>
                        </a:rPr>
                        <a:t> </a:t>
                      </a:r>
                      <a:r>
                        <a:rPr lang="en-US" sz="2400" dirty="0" err="1">
                          <a:solidFill>
                            <a:schemeClr val="tx1"/>
                          </a:solidFill>
                        </a:rPr>
                        <a:t>lại</a:t>
                      </a:r>
                      <a:r>
                        <a:rPr lang="en-US" sz="2400" dirty="0">
                          <a:solidFill>
                            <a:schemeClr val="tx1"/>
                          </a:solidFill>
                        </a:rPr>
                        <a:t>:</a:t>
                      </a:r>
                      <a:r>
                        <a:rPr lang="en-US" sz="2400" baseline="0" dirty="0">
                          <a:solidFill>
                            <a:schemeClr val="tx1"/>
                          </a:solidFill>
                        </a:rPr>
                        <a:t> </a:t>
                      </a:r>
                      <a:r>
                        <a:rPr lang="en-US" sz="2400" dirty="0" err="1">
                          <a:solidFill>
                            <a:schemeClr val="tx1"/>
                          </a:solidFill>
                        </a:rPr>
                        <a:t>dở</a:t>
                      </a:r>
                      <a:r>
                        <a:rPr lang="en-US" sz="2400" baseline="0" dirty="0">
                          <a:solidFill>
                            <a:schemeClr val="tx1"/>
                          </a:solidFill>
                        </a:rPr>
                        <a:t> </a:t>
                      </a:r>
                      <a:r>
                        <a:rPr lang="en-US" sz="2400" baseline="0" dirty="0" err="1">
                          <a:solidFill>
                            <a:schemeClr val="tx1"/>
                          </a:solidFill>
                        </a:rPr>
                        <a:t>nhà</a:t>
                      </a:r>
                      <a:r>
                        <a:rPr lang="en-US" sz="2400" baseline="0" dirty="0">
                          <a:solidFill>
                            <a:schemeClr val="tx1"/>
                          </a:solidFill>
                        </a:rPr>
                        <a:t> </a:t>
                      </a:r>
                      <a:r>
                        <a:rPr lang="en-US" sz="2400" baseline="0" dirty="0" err="1">
                          <a:solidFill>
                            <a:schemeClr val="tx1"/>
                          </a:solidFill>
                        </a:rPr>
                        <a:t>hun</a:t>
                      </a:r>
                      <a:r>
                        <a:rPr lang="en-US" sz="2400" baseline="0" dirty="0">
                          <a:solidFill>
                            <a:schemeClr val="tx1"/>
                          </a:solidFill>
                        </a:rPr>
                        <a:t> </a:t>
                      </a:r>
                      <a:r>
                        <a:rPr lang="en-US" sz="2400" baseline="0" dirty="0" err="1">
                          <a:solidFill>
                            <a:schemeClr val="tx1"/>
                          </a:solidFill>
                        </a:rPr>
                        <a:t>khói</a:t>
                      </a:r>
                      <a:r>
                        <a:rPr lang="en-US" sz="2400" baseline="0" dirty="0">
                          <a:solidFill>
                            <a:schemeClr val="tx1"/>
                          </a:solidFill>
                        </a:rPr>
                        <a:t> </a:t>
                      </a:r>
                      <a:r>
                        <a:rPr lang="en-US" sz="2400" baseline="0" dirty="0" err="1">
                          <a:solidFill>
                            <a:schemeClr val="tx1"/>
                          </a:solidFill>
                        </a:rPr>
                        <a:t>vào</a:t>
                      </a:r>
                      <a:r>
                        <a:rPr lang="en-US" sz="2400" baseline="0" dirty="0">
                          <a:solidFill>
                            <a:schemeClr val="tx1"/>
                          </a:solidFill>
                        </a:rPr>
                        <a:t>  hang </a:t>
                      </a:r>
                      <a:r>
                        <a:rPr lang="en-US" sz="2400" baseline="0" dirty="0" err="1">
                          <a:solidFill>
                            <a:schemeClr val="tx1"/>
                          </a:solidFill>
                        </a:rPr>
                        <a:t>động</a:t>
                      </a:r>
                      <a:r>
                        <a:rPr lang="en-US" sz="2400" baseline="0" dirty="0">
                          <a:solidFill>
                            <a:schemeClr val="tx1"/>
                          </a:solidFill>
                        </a:rPr>
                        <a:t>, </a:t>
                      </a:r>
                      <a:r>
                        <a:rPr lang="en-US" sz="2400" baseline="0" dirty="0" err="1">
                          <a:solidFill>
                            <a:schemeClr val="tx1"/>
                          </a:solidFill>
                        </a:rPr>
                        <a:t>đầu</a:t>
                      </a:r>
                      <a:r>
                        <a:rPr lang="en-US" sz="2400" baseline="0" dirty="0">
                          <a:solidFill>
                            <a:schemeClr val="tx1"/>
                          </a:solidFill>
                        </a:rPr>
                        <a:t> </a:t>
                      </a:r>
                      <a:r>
                        <a:rPr lang="en-US" sz="2400" baseline="0" dirty="0" err="1">
                          <a:solidFill>
                            <a:schemeClr val="tx1"/>
                          </a:solidFill>
                        </a:rPr>
                        <a:t>hàng</a:t>
                      </a:r>
                      <a:r>
                        <a:rPr lang="en-US" sz="2400" baseline="0" dirty="0">
                          <a:solidFill>
                            <a:schemeClr val="tx1"/>
                          </a:solidFill>
                        </a:rPr>
                        <a:t> </a:t>
                      </a:r>
                      <a:r>
                        <a:rPr lang="en-US" sz="2400" baseline="0" dirty="0" err="1">
                          <a:solidFill>
                            <a:schemeClr val="tx1"/>
                          </a:solidFill>
                        </a:rPr>
                        <a:t>cũng</a:t>
                      </a:r>
                      <a:r>
                        <a:rPr lang="en-US" sz="2400" baseline="0" dirty="0">
                          <a:solidFill>
                            <a:schemeClr val="tx1"/>
                          </a:solidFill>
                        </a:rPr>
                        <a:t> </a:t>
                      </a:r>
                      <a:r>
                        <a:rPr lang="en-US" sz="2400" baseline="0" dirty="0" err="1">
                          <a:solidFill>
                            <a:schemeClr val="tx1"/>
                          </a:solidFill>
                        </a:rPr>
                        <a:t>bị</a:t>
                      </a:r>
                      <a:r>
                        <a:rPr lang="en-US" sz="2400" baseline="0" dirty="0">
                          <a:solidFill>
                            <a:schemeClr val="tx1"/>
                          </a:solidFill>
                        </a:rPr>
                        <a:t> </a:t>
                      </a:r>
                      <a:r>
                        <a:rPr lang="en-US" sz="2400" baseline="0" dirty="0" err="1">
                          <a:solidFill>
                            <a:schemeClr val="tx1"/>
                          </a:solidFill>
                        </a:rPr>
                        <a:t>giết</a:t>
                      </a:r>
                      <a:r>
                        <a:rPr lang="en-US" sz="2400" baseline="0" dirty="0">
                          <a:solidFill>
                            <a:schemeClr val="tx1"/>
                          </a:solidFill>
                        </a:rPr>
                        <a:t>, </a:t>
                      </a:r>
                      <a:r>
                        <a:rPr lang="en-US" sz="2400" baseline="0" dirty="0" err="1">
                          <a:solidFill>
                            <a:schemeClr val="tx1"/>
                          </a:solidFill>
                        </a:rPr>
                        <a:t>vợ</a:t>
                      </a:r>
                      <a:r>
                        <a:rPr lang="en-US" sz="2400" baseline="0" dirty="0">
                          <a:solidFill>
                            <a:schemeClr val="tx1"/>
                          </a:solidFill>
                        </a:rPr>
                        <a:t> con </a:t>
                      </a:r>
                      <a:r>
                        <a:rPr lang="en-US" sz="2400" baseline="0" dirty="0" err="1">
                          <a:solidFill>
                            <a:schemeClr val="tx1"/>
                          </a:solidFill>
                        </a:rPr>
                        <a:t>bị</a:t>
                      </a:r>
                      <a:r>
                        <a:rPr lang="en-US" sz="2400" baseline="0" dirty="0">
                          <a:solidFill>
                            <a:schemeClr val="tx1"/>
                          </a:solidFill>
                        </a:rPr>
                        <a:t> </a:t>
                      </a:r>
                      <a:r>
                        <a:rPr lang="en-US" sz="2400" baseline="0" dirty="0" err="1">
                          <a:solidFill>
                            <a:schemeClr val="tx1"/>
                          </a:solidFill>
                        </a:rPr>
                        <a:t>bắt</a:t>
                      </a:r>
                      <a:r>
                        <a:rPr lang="en-US" sz="2400" baseline="0" dirty="0">
                          <a:solidFill>
                            <a:schemeClr val="tx1"/>
                          </a:solidFill>
                        </a:rPr>
                        <a:t> </a:t>
                      </a:r>
                      <a:r>
                        <a:rPr lang="en-US" sz="2400" baseline="0" dirty="0" err="1">
                          <a:solidFill>
                            <a:schemeClr val="tx1"/>
                          </a:solidFill>
                        </a:rPr>
                        <a:t>làm</a:t>
                      </a:r>
                      <a:r>
                        <a:rPr lang="en-US" sz="2400" baseline="0" dirty="0">
                          <a:solidFill>
                            <a:schemeClr val="tx1"/>
                          </a:solidFill>
                        </a:rPr>
                        <a:t> </a:t>
                      </a:r>
                      <a:r>
                        <a:rPr lang="en-US" sz="2400" baseline="0" dirty="0" err="1">
                          <a:solidFill>
                            <a:schemeClr val="tx1"/>
                          </a:solidFill>
                        </a:rPr>
                        <a:t>nô</a:t>
                      </a:r>
                      <a:r>
                        <a:rPr lang="en-US" sz="2400" baseline="0" dirty="0">
                          <a:solidFill>
                            <a:schemeClr val="tx1"/>
                          </a:solidFill>
                        </a:rPr>
                        <a:t> </a:t>
                      </a:r>
                      <a:r>
                        <a:rPr lang="en-US" sz="2400" baseline="0" dirty="0" err="1">
                          <a:solidFill>
                            <a:schemeClr val="tx1"/>
                          </a:solidFill>
                        </a:rPr>
                        <a:t>tì</a:t>
                      </a:r>
                      <a:r>
                        <a:rPr lang="en-US" sz="2400" baseline="0" dirty="0">
                          <a:solidFill>
                            <a:schemeClr val="tx1"/>
                          </a:solidFill>
                        </a:rPr>
                        <a:t>, </a:t>
                      </a:r>
                      <a:r>
                        <a:rPr lang="en-US" sz="2400" baseline="0" dirty="0" err="1">
                          <a:solidFill>
                            <a:schemeClr val="tx1"/>
                          </a:solidFill>
                        </a:rPr>
                        <a:t>đem</a:t>
                      </a:r>
                      <a:r>
                        <a:rPr lang="en-US" sz="2400" baseline="0" dirty="0">
                          <a:solidFill>
                            <a:schemeClr val="tx1"/>
                          </a:solidFill>
                        </a:rPr>
                        <a:t> </a:t>
                      </a:r>
                      <a:r>
                        <a:rPr lang="en-US" sz="2400" baseline="0" dirty="0" err="1">
                          <a:solidFill>
                            <a:schemeClr val="tx1"/>
                          </a:solidFill>
                        </a:rPr>
                        <a:t>bán</a:t>
                      </a:r>
                      <a:endParaRPr lang="vi-VN" sz="2400" dirty="0">
                        <a:solidFill>
                          <a:schemeClr val="tx1"/>
                        </a:solidFill>
                      </a:endParaRPr>
                    </a:p>
                  </a:txBody>
                  <a:tcPr marL="68580" marR="68580"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2157239">
                <a:tc>
                  <a:txBody>
                    <a:bodyPr/>
                    <a:lstStyle/>
                    <a:p>
                      <a:r>
                        <a:rPr lang="en-US" sz="2400" dirty="0" err="1">
                          <a:solidFill>
                            <a:schemeClr val="tx1"/>
                          </a:solidFill>
                        </a:rPr>
                        <a:t>Hu</a:t>
                      </a:r>
                      <a:r>
                        <a:rPr lang="en-US" sz="2400" baseline="0" dirty="0" err="1">
                          <a:solidFill>
                            <a:schemeClr val="tx1"/>
                          </a:solidFill>
                        </a:rPr>
                        <a:t>ỷ</a:t>
                      </a:r>
                      <a:r>
                        <a:rPr lang="en-US" sz="2400" baseline="0" dirty="0">
                          <a:solidFill>
                            <a:schemeClr val="tx1"/>
                          </a:solidFill>
                        </a:rPr>
                        <a:t> </a:t>
                      </a:r>
                      <a:r>
                        <a:rPr lang="en-US" sz="2400" baseline="0" dirty="0" err="1">
                          <a:solidFill>
                            <a:schemeClr val="tx1"/>
                          </a:solidFill>
                        </a:rPr>
                        <a:t>diệt</a:t>
                      </a:r>
                      <a:r>
                        <a:rPr lang="en-US" sz="2400" baseline="0" dirty="0">
                          <a:solidFill>
                            <a:schemeClr val="tx1"/>
                          </a:solidFill>
                        </a:rPr>
                        <a:t> </a:t>
                      </a:r>
                      <a:r>
                        <a:rPr lang="en-US" sz="2400" baseline="0" dirty="0" err="1">
                          <a:solidFill>
                            <a:schemeClr val="tx1"/>
                          </a:solidFill>
                        </a:rPr>
                        <a:t>m</a:t>
                      </a:r>
                      <a:r>
                        <a:rPr lang="en-US" sz="2400" dirty="0" err="1">
                          <a:solidFill>
                            <a:schemeClr val="tx1"/>
                          </a:solidFill>
                        </a:rPr>
                        <a:t>ôi</a:t>
                      </a:r>
                      <a:r>
                        <a:rPr lang="en-US" sz="2400" baseline="0" dirty="0">
                          <a:solidFill>
                            <a:schemeClr val="tx1"/>
                          </a:solidFill>
                        </a:rPr>
                        <a:t> </a:t>
                      </a:r>
                      <a:r>
                        <a:rPr lang="en-US" sz="2400" baseline="0" dirty="0" err="1">
                          <a:solidFill>
                            <a:schemeClr val="tx1"/>
                          </a:solidFill>
                        </a:rPr>
                        <a:t>trường</a:t>
                      </a:r>
                      <a:endParaRPr lang="vi-VN" sz="2400" dirty="0">
                        <a:solidFill>
                          <a:schemeClr val="tx1"/>
                        </a:solidFill>
                      </a:endParaRPr>
                    </a:p>
                  </a:txBody>
                  <a:tcPr marL="68580" marR="68580"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just"/>
                      <a:r>
                        <a:rPr lang="vi-VN" sz="2400" dirty="0">
                          <a:solidFill>
                            <a:schemeClr val="tx1"/>
                          </a:solidFill>
                        </a:rPr>
                        <a:t>-chốn chốn</a:t>
                      </a:r>
                      <a:r>
                        <a:rPr lang="vi-VN" sz="2400" baseline="0" dirty="0">
                          <a:solidFill>
                            <a:schemeClr val="tx1"/>
                          </a:solidFill>
                        </a:rPr>
                        <a:t> lưới  chăng, nơi nơi cạm đặt, </a:t>
                      </a:r>
                    </a:p>
                    <a:p>
                      <a:pPr algn="just"/>
                      <a:r>
                        <a:rPr lang="vi-VN" sz="2400" baseline="0" dirty="0">
                          <a:solidFill>
                            <a:schemeClr val="tx1"/>
                          </a:solidFill>
                        </a:rPr>
                        <a:t>-</a:t>
                      </a:r>
                      <a:r>
                        <a:rPr lang="vi-VN" sz="2400" dirty="0">
                          <a:solidFill>
                            <a:schemeClr val="tx1"/>
                          </a:solidFill>
                        </a:rPr>
                        <a:t>tàn hại cả giống côn trùng, cây cỏ</a:t>
                      </a:r>
                    </a:p>
                  </a:txBody>
                  <a:tcPr marL="68580" marR="68580"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just"/>
                      <a:endParaRPr lang="vi-VN" sz="2400" dirty="0">
                        <a:solidFill>
                          <a:schemeClr val="tx1"/>
                        </a:solidFill>
                      </a:endParaRPr>
                    </a:p>
                  </a:txBody>
                  <a:tcPr marL="68580" marR="68580"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noChangeArrowheads="1"/>
          </p:cNvSpPr>
          <p:nvPr>
            <p:ph type="title"/>
          </p:nvPr>
        </p:nvSpPr>
        <p:spPr>
          <a:xfrm>
            <a:off x="457200" y="403225"/>
            <a:ext cx="4343400" cy="914400"/>
          </a:xfrm>
        </p:spPr>
        <p:txBody>
          <a:bodyPr anchor="ctr"/>
          <a:lstStyle/>
          <a:p>
            <a:pPr algn="just"/>
            <a:r>
              <a:rPr lang="en-US" altLang="vi-VN" sz="2800" smtClean="0">
                <a:solidFill>
                  <a:srgbClr val="0000FF"/>
                </a:solidFill>
              </a:rPr>
              <a:t>3. Tác dụng của việc kết hợp giữa tự sự với nghị luận trong phần 3b của bài cáo:</a:t>
            </a:r>
            <a:endParaRPr lang="vi-VN" altLang="vi-VN" sz="2800" smtClean="0">
              <a:solidFill>
                <a:srgbClr val="0000FF"/>
              </a:solidFill>
            </a:endParaRPr>
          </a:p>
        </p:txBody>
      </p:sp>
      <p:pic>
        <p:nvPicPr>
          <p:cNvPr id="32153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125413"/>
            <a:ext cx="28575" cy="64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609600"/>
            <a:ext cx="3852863"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14300" y="1676400"/>
            <a:ext cx="45720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68263" algn="l"/>
              </a:tabLst>
              <a:defRPr sz="3200">
                <a:solidFill>
                  <a:schemeClr val="tx1"/>
                </a:solidFill>
                <a:latin typeface="Times New Roman" panose="02020603050405020304" pitchFamily="18" charset="0"/>
              </a:defRPr>
            </a:lvl1pPr>
            <a:lvl2pPr marL="742950" indent="-285750">
              <a:spcBef>
                <a:spcPct val="20000"/>
              </a:spcBef>
              <a:buChar char="–"/>
              <a:tabLst>
                <a:tab pos="-68263" algn="l"/>
              </a:tabLst>
              <a:defRPr sz="2800">
                <a:solidFill>
                  <a:schemeClr val="tx1"/>
                </a:solidFill>
                <a:latin typeface="Times New Roman" panose="02020603050405020304" pitchFamily="18" charset="0"/>
              </a:defRPr>
            </a:lvl2pPr>
            <a:lvl3pPr marL="1143000" indent="-228600">
              <a:spcBef>
                <a:spcPct val="20000"/>
              </a:spcBef>
              <a:buChar char="•"/>
              <a:tabLst>
                <a:tab pos="-68263" algn="l"/>
              </a:tabLst>
              <a:defRPr sz="2400">
                <a:solidFill>
                  <a:schemeClr val="tx1"/>
                </a:solidFill>
                <a:latin typeface="Times New Roman" panose="02020603050405020304" pitchFamily="18" charset="0"/>
              </a:defRPr>
            </a:lvl3pPr>
            <a:lvl4pPr marL="1600200" indent="-228600">
              <a:spcBef>
                <a:spcPct val="20000"/>
              </a:spcBef>
              <a:buChar char="–"/>
              <a:tabLst>
                <a:tab pos="-68263" algn="l"/>
              </a:tabLst>
              <a:defRPr sz="2000">
                <a:solidFill>
                  <a:schemeClr val="tx1"/>
                </a:solidFill>
                <a:latin typeface="Times New Roman" panose="02020603050405020304" pitchFamily="18" charset="0"/>
              </a:defRPr>
            </a:lvl4pPr>
            <a:lvl5pPr marL="2057400" indent="-228600">
              <a:spcBef>
                <a:spcPct val="20000"/>
              </a:spcBef>
              <a:buChar char="»"/>
              <a:tabLst>
                <a:tab pos="-682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 Đ</a:t>
            </a:r>
            <a:r>
              <a:rPr lang="en-US" altLang="en-US" sz="1800">
                <a:solidFill>
                  <a:srgbClr val="000000"/>
                </a:solidFill>
                <a:ea typeface="Calibri" panose="020F0502020204030204" pitchFamily="34" charset="0"/>
                <a:cs typeface="Times New Roman" panose="02020603050405020304" pitchFamily="18" charset="0"/>
              </a:rPr>
              <a:t>ây</a:t>
            </a:r>
            <a:r>
              <a:rPr lang="vi-VN" altLang="en-US" sz="1800">
                <a:solidFill>
                  <a:srgbClr val="000000"/>
                </a:solidFill>
                <a:ea typeface="Calibri" panose="020F0502020204030204" pitchFamily="34" charset="0"/>
                <a:cs typeface="Times New Roman" panose="02020603050405020304" pitchFamily="18" charset="0"/>
              </a:rPr>
              <a:t> là phần nói về giai đoạn phản công thắng lợi của quân đội ta. Vấn đề nghị luận ở đây là chính nghĩa tất thắng phi nghĩa, “đại nghĩa”, “chí nhân” tất sẽ thắng “hung tàn”, “cường bạo”.</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a:spLocks noChangeArrowheads="1"/>
          </p:cNvSpPr>
          <p:nvPr/>
        </p:nvSpPr>
        <p:spPr bwMode="auto">
          <a:xfrm>
            <a:off x="114300" y="3143250"/>
            <a:ext cx="45720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68263" algn="l"/>
              </a:tabLst>
              <a:defRPr sz="3200">
                <a:solidFill>
                  <a:schemeClr val="tx1"/>
                </a:solidFill>
                <a:latin typeface="Times New Roman" panose="02020603050405020304" pitchFamily="18" charset="0"/>
              </a:defRPr>
            </a:lvl1pPr>
            <a:lvl2pPr marL="742950" indent="-285750">
              <a:spcBef>
                <a:spcPct val="20000"/>
              </a:spcBef>
              <a:buChar char="–"/>
              <a:tabLst>
                <a:tab pos="-68263" algn="l"/>
              </a:tabLst>
              <a:defRPr sz="2800">
                <a:solidFill>
                  <a:schemeClr val="tx1"/>
                </a:solidFill>
                <a:latin typeface="Times New Roman" panose="02020603050405020304" pitchFamily="18" charset="0"/>
              </a:defRPr>
            </a:lvl2pPr>
            <a:lvl3pPr marL="1143000" indent="-228600">
              <a:spcBef>
                <a:spcPct val="20000"/>
              </a:spcBef>
              <a:buChar char="•"/>
              <a:tabLst>
                <a:tab pos="-68263" algn="l"/>
              </a:tabLst>
              <a:defRPr sz="2400">
                <a:solidFill>
                  <a:schemeClr val="tx1"/>
                </a:solidFill>
                <a:latin typeface="Times New Roman" panose="02020603050405020304" pitchFamily="18" charset="0"/>
              </a:defRPr>
            </a:lvl3pPr>
            <a:lvl4pPr marL="1600200" indent="-228600">
              <a:spcBef>
                <a:spcPct val="20000"/>
              </a:spcBef>
              <a:buChar char="–"/>
              <a:tabLst>
                <a:tab pos="-68263" algn="l"/>
              </a:tabLst>
              <a:defRPr sz="2000">
                <a:solidFill>
                  <a:schemeClr val="tx1"/>
                </a:solidFill>
                <a:latin typeface="Times New Roman" panose="02020603050405020304" pitchFamily="18" charset="0"/>
              </a:defRPr>
            </a:lvl4pPr>
            <a:lvl5pPr marL="2057400" indent="-228600">
              <a:spcBef>
                <a:spcPct val="20000"/>
              </a:spcBef>
              <a:buChar char="»"/>
              <a:tabLst>
                <a:tab pos="-682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 Những câu văn kể về chiến thắng nhanh chóng, bất ngờ “sấm vang, chớp giật”, “trúc chẻ, tro bay” giòn giã, liên tục của quân ta:</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  + Ngày 18...</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  + Ngày 20..</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  + Ngày 25...</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  + Ngày 28...</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a:spLocks noChangeArrowheads="1"/>
          </p:cNvSpPr>
          <p:nvPr/>
        </p:nvSpPr>
        <p:spPr bwMode="auto">
          <a:xfrm>
            <a:off x="115888" y="5310188"/>
            <a:ext cx="4572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68263" algn="l"/>
              </a:tabLst>
              <a:defRPr sz="3200">
                <a:solidFill>
                  <a:schemeClr val="tx1"/>
                </a:solidFill>
                <a:latin typeface="Times New Roman" panose="02020603050405020304" pitchFamily="18" charset="0"/>
              </a:defRPr>
            </a:lvl1pPr>
            <a:lvl2pPr marL="742950" indent="-285750">
              <a:spcBef>
                <a:spcPct val="20000"/>
              </a:spcBef>
              <a:buChar char="–"/>
              <a:tabLst>
                <a:tab pos="-68263" algn="l"/>
              </a:tabLst>
              <a:defRPr sz="2800">
                <a:solidFill>
                  <a:schemeClr val="tx1"/>
                </a:solidFill>
                <a:latin typeface="Times New Roman" panose="02020603050405020304" pitchFamily="18" charset="0"/>
              </a:defRPr>
            </a:lvl2pPr>
            <a:lvl3pPr marL="1143000" indent="-228600">
              <a:spcBef>
                <a:spcPct val="20000"/>
              </a:spcBef>
              <a:buChar char="•"/>
              <a:tabLst>
                <a:tab pos="-68263" algn="l"/>
              </a:tabLst>
              <a:defRPr sz="2400">
                <a:solidFill>
                  <a:schemeClr val="tx1"/>
                </a:solidFill>
                <a:latin typeface="Times New Roman" panose="02020603050405020304" pitchFamily="18" charset="0"/>
              </a:defRPr>
            </a:lvl3pPr>
            <a:lvl4pPr marL="1600200" indent="-228600">
              <a:spcBef>
                <a:spcPct val="20000"/>
              </a:spcBef>
              <a:buChar char="–"/>
              <a:tabLst>
                <a:tab pos="-68263" algn="l"/>
              </a:tabLst>
              <a:defRPr sz="2000">
                <a:solidFill>
                  <a:schemeClr val="tx1"/>
                </a:solidFill>
                <a:latin typeface="Times New Roman" panose="02020603050405020304" pitchFamily="18" charset="0"/>
              </a:defRPr>
            </a:lvl4pPr>
            <a:lvl5pPr marL="2057400" indent="-228600">
              <a:spcBef>
                <a:spcPct val="20000"/>
              </a:spcBef>
              <a:buChar char="»"/>
              <a:tabLst>
                <a:tab pos="-682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 Kể về thế tự tin, chủ động của quân ta, tư thế bế tắc, bị động của giặc:</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  “Thuận đà ta đưa mũi đao tung phá,</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Bí nước, giặc quay mũi giáo đánh nhau”</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ppt_x"/>
                                          </p:val>
                                        </p:tav>
                                        <p:tav tm="100000">
                                          <p:val>
                                            <p:strVal val="#ppt_x"/>
                                          </p:val>
                                        </p:tav>
                                      </p:tavLst>
                                    </p:anim>
                                    <p:anim calcmode="lin" valueType="num">
                                      <p:cBhvr additive="base">
                                        <p:cTn id="8" dur="500" fill="hold"/>
                                        <p:tgtEl>
                                          <p:spTgt spid="839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125413"/>
            <a:ext cx="28575" cy="64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56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609600"/>
            <a:ext cx="3852863"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228600" y="304800"/>
            <a:ext cx="45720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68263" algn="l"/>
              </a:tabLst>
              <a:defRPr sz="3200">
                <a:solidFill>
                  <a:schemeClr val="tx1"/>
                </a:solidFill>
                <a:latin typeface="Times New Roman" panose="02020603050405020304" pitchFamily="18" charset="0"/>
              </a:defRPr>
            </a:lvl1pPr>
            <a:lvl2pPr marL="742950" indent="-285750">
              <a:spcBef>
                <a:spcPct val="20000"/>
              </a:spcBef>
              <a:buChar char="–"/>
              <a:tabLst>
                <a:tab pos="-68263" algn="l"/>
              </a:tabLst>
              <a:defRPr sz="2800">
                <a:solidFill>
                  <a:schemeClr val="tx1"/>
                </a:solidFill>
                <a:latin typeface="Times New Roman" panose="02020603050405020304" pitchFamily="18" charset="0"/>
              </a:defRPr>
            </a:lvl2pPr>
            <a:lvl3pPr marL="1143000" indent="-228600">
              <a:spcBef>
                <a:spcPct val="20000"/>
              </a:spcBef>
              <a:buChar char="•"/>
              <a:tabLst>
                <a:tab pos="-68263" algn="l"/>
              </a:tabLst>
              <a:defRPr sz="2400">
                <a:solidFill>
                  <a:schemeClr val="tx1"/>
                </a:solidFill>
                <a:latin typeface="Times New Roman" panose="02020603050405020304" pitchFamily="18" charset="0"/>
              </a:defRPr>
            </a:lvl3pPr>
            <a:lvl4pPr marL="1600200" indent="-228600">
              <a:spcBef>
                <a:spcPct val="20000"/>
              </a:spcBef>
              <a:buChar char="–"/>
              <a:tabLst>
                <a:tab pos="-68263" algn="l"/>
              </a:tabLst>
              <a:defRPr sz="2000">
                <a:solidFill>
                  <a:schemeClr val="tx1"/>
                </a:solidFill>
                <a:latin typeface="Times New Roman" panose="02020603050405020304" pitchFamily="18" charset="0"/>
              </a:defRPr>
            </a:lvl4pPr>
            <a:lvl5pPr marL="2057400" indent="-228600">
              <a:spcBef>
                <a:spcPct val="20000"/>
              </a:spcBef>
              <a:buChar char="»"/>
              <a:tabLst>
                <a:tab pos="-682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 Kể về tinh thần phấn chấn, hào hùng của ta, tâm trạng hoang mang hoảng sợ của giặc:</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“Đánh một trận sạch không kình ngạc,</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Đánh hai trận tan tác chim muông”</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“Quân Vân Nam nghi nghờ khiếp vía mà vỡ mật,...quân Mộc Thạnh xéo lên nhau chạy để thoát thân.</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a:spLocks noChangeArrowheads="1"/>
          </p:cNvSpPr>
          <p:nvPr/>
        </p:nvSpPr>
        <p:spPr bwMode="auto">
          <a:xfrm>
            <a:off x="246063" y="2362200"/>
            <a:ext cx="45720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68263" algn="l"/>
              </a:tabLst>
              <a:defRPr sz="3200">
                <a:solidFill>
                  <a:schemeClr val="tx1"/>
                </a:solidFill>
                <a:latin typeface="Times New Roman" panose="02020603050405020304" pitchFamily="18" charset="0"/>
              </a:defRPr>
            </a:lvl1pPr>
            <a:lvl2pPr marL="742950" indent="-285750">
              <a:spcBef>
                <a:spcPct val="20000"/>
              </a:spcBef>
              <a:buChar char="–"/>
              <a:tabLst>
                <a:tab pos="-68263" algn="l"/>
              </a:tabLst>
              <a:defRPr sz="2800">
                <a:solidFill>
                  <a:schemeClr val="tx1"/>
                </a:solidFill>
                <a:latin typeface="Times New Roman" panose="02020603050405020304" pitchFamily="18" charset="0"/>
              </a:defRPr>
            </a:lvl2pPr>
            <a:lvl3pPr marL="1143000" indent="-228600">
              <a:spcBef>
                <a:spcPct val="20000"/>
              </a:spcBef>
              <a:buChar char="•"/>
              <a:tabLst>
                <a:tab pos="-68263" algn="l"/>
              </a:tabLst>
              <a:defRPr sz="2400">
                <a:solidFill>
                  <a:schemeClr val="tx1"/>
                </a:solidFill>
                <a:latin typeface="Times New Roman" panose="02020603050405020304" pitchFamily="18" charset="0"/>
              </a:defRPr>
            </a:lvl3pPr>
            <a:lvl4pPr marL="1600200" indent="-228600">
              <a:spcBef>
                <a:spcPct val="20000"/>
              </a:spcBef>
              <a:buChar char="–"/>
              <a:tabLst>
                <a:tab pos="-68263" algn="l"/>
              </a:tabLst>
              <a:defRPr sz="2000">
                <a:solidFill>
                  <a:schemeClr val="tx1"/>
                </a:solidFill>
                <a:latin typeface="Times New Roman" panose="02020603050405020304" pitchFamily="18" charset="0"/>
              </a:defRPr>
            </a:lvl4pPr>
            <a:lvl5pPr marL="2057400" indent="-228600">
              <a:spcBef>
                <a:spcPct val="20000"/>
              </a:spcBef>
              <a:buChar char="»"/>
              <a:tabLst>
                <a:tab pos="-682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sym typeface="Wingdings 3" panose="05040102010807070707" pitchFamily="18" charset="2"/>
              </a:rPr>
              <a:t></a:t>
            </a:r>
            <a:r>
              <a:rPr lang="vi-VN" altLang="en-US" sz="2400">
                <a:solidFill>
                  <a:srgbClr val="FF33CC"/>
                </a:solidFill>
                <a:ea typeface="Calibri" panose="020F0502020204030204" pitchFamily="34" charset="0"/>
                <a:cs typeface="Times New Roman" panose="02020603050405020304" pitchFamily="18" charset="0"/>
              </a:rPr>
              <a:t>Lời tự sự đồng thời cũng là lời nghị luận sắc bén thể hiện tình thế “bó tay để đợi bại vong, giặc đã trí cùng lực kiệt” của kẻ phi nghĩa và “chẳng đánh mà người chịu khuất, ta đây mưu phạt tâm công” của người chính nghĩa. </a:t>
            </a:r>
            <a:endParaRPr lang="en-US" altLang="en-US" sz="2400">
              <a:solidFill>
                <a:srgbClr val="FF33C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a:spLocks noChangeArrowheads="1"/>
          </p:cNvSpPr>
          <p:nvPr/>
        </p:nvSpPr>
        <p:spPr bwMode="auto">
          <a:xfrm>
            <a:off x="209550" y="4970463"/>
            <a:ext cx="45720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68263" algn="l"/>
              </a:tabLst>
              <a:defRPr sz="3200">
                <a:solidFill>
                  <a:schemeClr val="tx1"/>
                </a:solidFill>
                <a:latin typeface="Times New Roman" panose="02020603050405020304" pitchFamily="18" charset="0"/>
              </a:defRPr>
            </a:lvl1pPr>
            <a:lvl2pPr marL="742950" indent="-285750">
              <a:spcBef>
                <a:spcPct val="20000"/>
              </a:spcBef>
              <a:buChar char="–"/>
              <a:tabLst>
                <a:tab pos="-68263" algn="l"/>
              </a:tabLst>
              <a:defRPr sz="2800">
                <a:solidFill>
                  <a:schemeClr val="tx1"/>
                </a:solidFill>
                <a:latin typeface="Times New Roman" panose="02020603050405020304" pitchFamily="18" charset="0"/>
              </a:defRPr>
            </a:lvl2pPr>
            <a:lvl3pPr marL="1143000" indent="-228600">
              <a:spcBef>
                <a:spcPct val="20000"/>
              </a:spcBef>
              <a:buChar char="•"/>
              <a:tabLst>
                <a:tab pos="-68263" algn="l"/>
              </a:tabLst>
              <a:defRPr sz="2400">
                <a:solidFill>
                  <a:schemeClr val="tx1"/>
                </a:solidFill>
                <a:latin typeface="Times New Roman" panose="02020603050405020304" pitchFamily="18" charset="0"/>
              </a:defRPr>
            </a:lvl3pPr>
            <a:lvl4pPr marL="1600200" indent="-228600">
              <a:spcBef>
                <a:spcPct val="20000"/>
              </a:spcBef>
              <a:buChar char="–"/>
              <a:tabLst>
                <a:tab pos="-68263" algn="l"/>
              </a:tabLst>
              <a:defRPr sz="2000">
                <a:solidFill>
                  <a:schemeClr val="tx1"/>
                </a:solidFill>
                <a:latin typeface="Times New Roman" panose="02020603050405020304" pitchFamily="18" charset="0"/>
              </a:defRPr>
            </a:lvl4pPr>
            <a:lvl5pPr marL="2057400" indent="-228600">
              <a:spcBef>
                <a:spcPct val="20000"/>
              </a:spcBef>
              <a:buChar char="»"/>
              <a:tabLst>
                <a:tab pos="-682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sz="2600">
                <a:solidFill>
                  <a:srgbClr val="FF0000"/>
                </a:solidFill>
                <a:ea typeface="Calibri" panose="020F0502020204030204" pitchFamily="34" charset="0"/>
                <a:cs typeface="Times New Roman" panose="02020603050405020304" pitchFamily="18" charset="0"/>
              </a:rPr>
              <a:t>Tự sự kết hợp nhuần nhuyễn nghị luận tao nên giọng điệu đanh thép, hùng tráng của bài văn.</a:t>
            </a:r>
            <a:endParaRPr lang="en-US" altLang="en-US" sz="26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2988" y="3295650"/>
            <a:ext cx="7480300" cy="3108325"/>
          </a:xfrm>
          <a:prstGeom prst="rect">
            <a:avLst/>
          </a:prstGeom>
        </p:spPr>
        <p:txBody>
          <a:bodyPr>
            <a:spAutoFit/>
          </a:bodyPr>
          <a:lstStyle/>
          <a:p>
            <a:pPr algn="just">
              <a:defRPr/>
            </a:pPr>
            <a:r>
              <a:rPr lang="vi-VN" sz="2800" dirty="0">
                <a:solidFill>
                  <a:srgbClr val="000000"/>
                </a:solidFill>
                <a:latin typeface="Times New Roman" panose="02020603050405020304" pitchFamily="18" charset="0"/>
                <a:cs typeface="+mn-cs"/>
              </a:rPr>
              <a:t>- Các thủ pháp nghệ thuật nào được sử dụng trong bài cáo? Mỗi thủ pháp có tác dụng ra sao? Dẫn chứng.</a:t>
            </a:r>
            <a:endParaRPr lang="en-US" sz="2800" dirty="0">
              <a:solidFill>
                <a:srgbClr val="000000"/>
              </a:solidFill>
              <a:latin typeface="Times New Roman" panose="02020603050405020304" pitchFamily="18" charset="0"/>
              <a:cs typeface="+mn-cs"/>
            </a:endParaRPr>
          </a:p>
          <a:p>
            <a:pPr algn="just">
              <a:defRPr/>
            </a:pPr>
            <a:r>
              <a:rPr lang="vi-VN" sz="2800" dirty="0">
                <a:solidFill>
                  <a:srgbClr val="000000"/>
                </a:solidFill>
                <a:latin typeface="Times New Roman" panose="02020603050405020304" pitchFamily="18" charset="0"/>
                <a:cs typeface="+mn-cs"/>
              </a:rPr>
              <a:t>-Mỗi phần của bài cáo có giọng điệu khác nhau như thế nào và gợi cảm xúc ra sao nơi người đọc?</a:t>
            </a:r>
            <a:endParaRPr lang="en-US" sz="2800" dirty="0">
              <a:solidFill>
                <a:srgbClr val="000000"/>
              </a:solidFill>
              <a:latin typeface="Times New Roman" panose="02020603050405020304" pitchFamily="18" charset="0"/>
              <a:cs typeface="+mn-cs"/>
            </a:endParaRPr>
          </a:p>
          <a:p>
            <a:pPr algn="just">
              <a:defRPr/>
            </a:pPr>
            <a:r>
              <a:rPr lang="vi-VN" sz="2800" dirty="0">
                <a:solidFill>
                  <a:srgbClr val="000000"/>
                </a:solidFill>
                <a:latin typeface="Times New Roman" panose="02020603050405020304" pitchFamily="18" charset="0"/>
                <a:cs typeface="+mn-cs"/>
              </a:rPr>
              <a:t>- Vì sao bài cáo được xem là áng hùng văn của muôn đời?</a:t>
            </a:r>
            <a:endParaRPr lang="en-US" sz="2800" dirty="0">
              <a:solidFill>
                <a:srgbClr val="000000"/>
              </a:solidFill>
              <a:latin typeface="Times New Roman" panose="02020603050405020304" pitchFamily="18" charset="0"/>
              <a:cs typeface="+mn-cs"/>
            </a:endParaRPr>
          </a:p>
        </p:txBody>
      </p:sp>
      <p:sp>
        <p:nvSpPr>
          <p:cNvPr id="6" name="Rectangle 5"/>
          <p:cNvSpPr>
            <a:spLocks noChangeArrowheads="1"/>
          </p:cNvSpPr>
          <p:nvPr/>
        </p:nvSpPr>
        <p:spPr bwMode="auto">
          <a:xfrm>
            <a:off x="593725" y="381000"/>
            <a:ext cx="81724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68263" algn="l"/>
              </a:tabLst>
              <a:defRPr sz="3200">
                <a:solidFill>
                  <a:schemeClr val="tx1"/>
                </a:solidFill>
                <a:latin typeface="Times New Roman" panose="02020603050405020304" pitchFamily="18" charset="0"/>
              </a:defRPr>
            </a:lvl1pPr>
            <a:lvl2pPr marL="742950" indent="-285750">
              <a:spcBef>
                <a:spcPct val="20000"/>
              </a:spcBef>
              <a:buChar char="–"/>
              <a:tabLst>
                <a:tab pos="-68263" algn="l"/>
              </a:tabLst>
              <a:defRPr sz="2800">
                <a:solidFill>
                  <a:schemeClr val="tx1"/>
                </a:solidFill>
                <a:latin typeface="Times New Roman" panose="02020603050405020304" pitchFamily="18" charset="0"/>
              </a:defRPr>
            </a:lvl2pPr>
            <a:lvl3pPr marL="1143000" indent="-228600">
              <a:spcBef>
                <a:spcPct val="20000"/>
              </a:spcBef>
              <a:buChar char="•"/>
              <a:tabLst>
                <a:tab pos="-68263" algn="l"/>
              </a:tabLst>
              <a:defRPr sz="2400">
                <a:solidFill>
                  <a:schemeClr val="tx1"/>
                </a:solidFill>
                <a:latin typeface="Times New Roman" panose="02020603050405020304" pitchFamily="18" charset="0"/>
              </a:defRPr>
            </a:lvl3pPr>
            <a:lvl4pPr marL="1600200" indent="-228600">
              <a:spcBef>
                <a:spcPct val="20000"/>
              </a:spcBef>
              <a:buChar char="–"/>
              <a:tabLst>
                <a:tab pos="-68263" algn="l"/>
              </a:tabLst>
              <a:defRPr sz="2000">
                <a:solidFill>
                  <a:schemeClr val="tx1"/>
                </a:solidFill>
                <a:latin typeface="Times New Roman" panose="02020603050405020304" pitchFamily="18" charset="0"/>
              </a:defRPr>
            </a:lvl4pPr>
            <a:lvl5pPr marL="2057400" indent="-228600">
              <a:spcBef>
                <a:spcPct val="20000"/>
              </a:spcBef>
              <a:buChar char="»"/>
              <a:tabLst>
                <a:tab pos="-682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b="1">
                <a:solidFill>
                  <a:srgbClr val="FF0000"/>
                </a:solidFill>
                <a:ea typeface="Calibri" panose="020F0502020204030204" pitchFamily="34" charset="0"/>
                <a:cs typeface="Times New Roman" panose="02020603050405020304" pitchFamily="18" charset="0"/>
              </a:rPr>
              <a:t>IV. TỪ NGỮ, THỦ PHÁP NGHỆ THUẬT, GIỌNG ĐIỆU TẠO TÁC DỤNG BIỂU CẢM</a:t>
            </a:r>
            <a:endParaRPr lang="en-US" altLang="en-US">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Oval 6"/>
          <p:cNvSpPr/>
          <p:nvPr/>
        </p:nvSpPr>
        <p:spPr>
          <a:xfrm>
            <a:off x="2800350" y="1905000"/>
            <a:ext cx="3140075" cy="1022350"/>
          </a:xfrm>
          <a:prstGeom prst="ellipse">
            <a:avLst/>
          </a:prstGeom>
          <a:solidFill>
            <a:srgbClr val="FFFFFF"/>
          </a:solidFill>
          <a:ln w="25400" cap="flat" cmpd="sng" algn="ctr">
            <a:solidFill>
              <a:srgbClr val="BBE0E3">
                <a:shade val="50000"/>
              </a:srgbClr>
            </a:solidFill>
            <a:prstDash val="solid"/>
          </a:ln>
          <a:effectLst/>
        </p:spPr>
        <p:txBody>
          <a:bodyPr anchor="ctr"/>
          <a:lstStyle/>
          <a:p>
            <a:pPr algn="ctr" fontAlgn="auto">
              <a:spcBef>
                <a:spcPts val="0"/>
              </a:spcBef>
              <a:spcAft>
                <a:spcPts val="0"/>
              </a:spcAft>
              <a:defRPr/>
            </a:pPr>
            <a:r>
              <a:rPr lang="en-US" sz="2400" b="1" kern="0" dirty="0">
                <a:solidFill>
                  <a:srgbClr val="005426"/>
                </a:solidFill>
                <a:latin typeface="Times New Roman" pitchFamily="18" charset="0"/>
                <a:cs typeface="Times New Roman" pitchFamily="18" charset="0"/>
              </a:rPr>
              <a:t>THẢO LUẬN 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itle 1"/>
          <p:cNvSpPr>
            <a:spLocks noGrp="1"/>
          </p:cNvSpPr>
          <p:nvPr>
            <p:ph type="title"/>
          </p:nvPr>
        </p:nvSpPr>
        <p:spPr/>
        <p:txBody>
          <a:bodyPr/>
          <a:lstStyle/>
          <a:p>
            <a:pPr eaLnBrk="1" hangingPunct="1"/>
            <a:endParaRPr lang="en-US" altLang="en-US" smtClean="0"/>
          </a:p>
        </p:txBody>
      </p:sp>
      <p:sp>
        <p:nvSpPr>
          <p:cNvPr id="324611" name="Content Placeholder 2"/>
          <p:cNvSpPr>
            <a:spLocks noGrp="1"/>
          </p:cNvSpPr>
          <p:nvPr>
            <p:ph idx="1"/>
          </p:nvPr>
        </p:nvSpPr>
        <p:spPr/>
        <p:txBody>
          <a:bodyPr/>
          <a:lstStyle/>
          <a:p>
            <a:pPr eaLnBrk="1" hangingPunct="1"/>
            <a:endParaRPr lang="en-US" altLang="en-US" smtClean="0"/>
          </a:p>
        </p:txBody>
      </p:sp>
      <p:pic>
        <p:nvPicPr>
          <p:cNvPr id="324612" name="Picture 2" descr="C:\Users\Dell\Videos\images (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6988" y="963613"/>
          <a:ext cx="9144000" cy="5927725"/>
        </p:xfrm>
        <a:graphic>
          <a:graphicData uri="http://schemas.openxmlformats.org/drawingml/2006/table">
            <a:tbl>
              <a:tblPr firstRow="1" firstCol="1" bandRow="1"/>
              <a:tblGrid>
                <a:gridCol w="1007406">
                  <a:extLst>
                    <a:ext uri="{9D8B030D-6E8A-4147-A177-3AD203B41FA5}">
                      <a16:colId xmlns:a16="http://schemas.microsoft.com/office/drawing/2014/main" val="20000"/>
                    </a:ext>
                  </a:extLst>
                </a:gridCol>
                <a:gridCol w="2599951">
                  <a:extLst>
                    <a:ext uri="{9D8B030D-6E8A-4147-A177-3AD203B41FA5}">
                      <a16:colId xmlns:a16="http://schemas.microsoft.com/office/drawing/2014/main" val="20001"/>
                    </a:ext>
                  </a:extLst>
                </a:gridCol>
                <a:gridCol w="2539768">
                  <a:extLst>
                    <a:ext uri="{9D8B030D-6E8A-4147-A177-3AD203B41FA5}">
                      <a16:colId xmlns:a16="http://schemas.microsoft.com/office/drawing/2014/main" val="20002"/>
                    </a:ext>
                  </a:extLst>
                </a:gridCol>
                <a:gridCol w="2996874">
                  <a:extLst>
                    <a:ext uri="{9D8B030D-6E8A-4147-A177-3AD203B41FA5}">
                      <a16:colId xmlns:a16="http://schemas.microsoft.com/office/drawing/2014/main" val="20003"/>
                    </a:ext>
                  </a:extLst>
                </a:gridCol>
              </a:tblGrid>
              <a:tr h="58132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a:effectLst/>
                          <a:latin typeface="Times New Roman" pitchFamily="18" charset="0"/>
                          <a:cs typeface="Times New Roman" pitchFamily="18" charset="0"/>
                        </a:rPr>
                        <a:t>TIÊU CHÍ</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CẦN CỐ GẮNG</a:t>
                      </a:r>
                    </a:p>
                    <a:p>
                      <a:pPr algn="ctr">
                        <a:lnSpc>
                          <a:spcPct val="150000"/>
                        </a:lnSpc>
                        <a:spcAft>
                          <a:spcPts val="0"/>
                        </a:spcAft>
                      </a:pPr>
                      <a:r>
                        <a:rPr lang="en-US" sz="1200">
                          <a:effectLst/>
                          <a:latin typeface="Times New Roman" pitchFamily="18" charset="0"/>
                          <a:cs typeface="Times New Roman" pitchFamily="18" charset="0"/>
                        </a:rPr>
                        <a:t>(0 – 4 điểm)</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a:effectLst/>
                          <a:latin typeface="Times New Roman" pitchFamily="18" charset="0"/>
                          <a:cs typeface="Times New Roman" pitchFamily="18" charset="0"/>
                        </a:rPr>
                        <a:t>ĐÃ LÀM TỐT</a:t>
                      </a:r>
                    </a:p>
                    <a:p>
                      <a:pPr algn="ctr">
                        <a:lnSpc>
                          <a:spcPct val="150000"/>
                        </a:lnSpc>
                        <a:spcAft>
                          <a:spcPts val="0"/>
                        </a:spcAft>
                      </a:pPr>
                      <a:r>
                        <a:rPr lang="en-US" sz="1200" dirty="0">
                          <a:effectLst/>
                          <a:latin typeface="Times New Roman" pitchFamily="18" charset="0"/>
                          <a:cs typeface="Times New Roman" pitchFamily="18" charset="0"/>
                        </a:rPr>
                        <a:t>(5 – 7 điểm)</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RẤT XUẤT SẮC</a:t>
                      </a:r>
                    </a:p>
                    <a:p>
                      <a:pPr algn="ctr">
                        <a:lnSpc>
                          <a:spcPct val="150000"/>
                        </a:lnSpc>
                        <a:spcAft>
                          <a:spcPts val="0"/>
                        </a:spcAft>
                      </a:pPr>
                      <a:r>
                        <a:rPr lang="en-US" sz="1200">
                          <a:effectLst/>
                          <a:latin typeface="Times New Roman" pitchFamily="18" charset="0"/>
                          <a:cs typeface="Times New Roman" pitchFamily="18" charset="0"/>
                        </a:rPr>
                        <a:t>(8 – 10 điểm)</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0"/>
                  </a:ext>
                </a:extLst>
              </a:tr>
              <a:tr h="164612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dirty="0" err="1">
                          <a:effectLst/>
                          <a:latin typeface="Times New Roman" pitchFamily="18" charset="0"/>
                          <a:cs typeface="Times New Roman" pitchFamily="18" charset="0"/>
                        </a:rPr>
                        <a:t>Hình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thức</a:t>
                      </a:r>
                      <a:endParaRPr lang="en-US" sz="1200" dirty="0">
                        <a:effectLst/>
                        <a:latin typeface="Times New Roman" pitchFamily="18" charset="0"/>
                        <a:cs typeface="Times New Roman" pitchFamily="18" charset="0"/>
                      </a:endParaRPr>
                    </a:p>
                    <a:p>
                      <a:pPr algn="ctr">
                        <a:lnSpc>
                          <a:spcPct val="150000"/>
                        </a:lnSpc>
                        <a:spcAft>
                          <a:spcPts val="0"/>
                        </a:spcAft>
                      </a:pPr>
                      <a:r>
                        <a:rPr lang="en-US" sz="1200" dirty="0">
                          <a:effectLst/>
                          <a:latin typeface="Times New Roman" pitchFamily="18" charset="0"/>
                          <a:cs typeface="Times New Roman" pitchFamily="18" charset="0"/>
                        </a:rPr>
                        <a:t>(2 </a:t>
                      </a:r>
                      <a:r>
                        <a:rPr lang="en-US" sz="1200" dirty="0" err="1">
                          <a:effectLst/>
                          <a:latin typeface="Times New Roman" pitchFamily="18" charset="0"/>
                          <a:cs typeface="Times New Roman" pitchFamily="18" charset="0"/>
                        </a:rPr>
                        <a:t>điểm</a:t>
                      </a:r>
                      <a:r>
                        <a:rPr lang="en-US" sz="1200" dirty="0">
                          <a:effectLst/>
                          <a:latin typeface="Times New Roman" pitchFamily="18" charset="0"/>
                          <a:cs typeface="Times New Roman" pitchFamily="18" charset="0"/>
                        </a:rPr>
                        <a:t>)</a:t>
                      </a:r>
                      <a:endParaRPr lang="en-US" sz="1200" dirty="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0 điểm </a:t>
                      </a:r>
                    </a:p>
                    <a:p>
                      <a:pPr algn="just">
                        <a:lnSpc>
                          <a:spcPct val="150000"/>
                        </a:lnSpc>
                        <a:spcAft>
                          <a:spcPts val="0"/>
                        </a:spcAft>
                      </a:pPr>
                      <a:r>
                        <a:rPr lang="en-US" sz="1200" dirty="0">
                          <a:effectLst/>
                          <a:latin typeface="Times New Roman" pitchFamily="18" charset="0"/>
                          <a:cs typeface="Times New Roman" pitchFamily="18" charset="0"/>
                        </a:rPr>
                        <a:t>Bài </a:t>
                      </a:r>
                      <a:r>
                        <a:rPr lang="en-US" sz="1200" dirty="0" err="1">
                          <a:effectLst/>
                          <a:latin typeface="Times New Roman" pitchFamily="18" charset="0"/>
                          <a:cs typeface="Times New Roman" pitchFamily="18" charset="0"/>
                        </a:rPr>
                        <a:t>làm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sơ</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sài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trình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bày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cẩu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thả</a:t>
                      </a:r>
                      <a:endParaRPr lang="en-US" sz="1200" dirty="0">
                        <a:effectLst/>
                        <a:latin typeface="Times New Roman" pitchFamily="18" charset="0"/>
                        <a:cs typeface="Times New Roman" pitchFamily="18" charset="0"/>
                      </a:endParaRPr>
                    </a:p>
                    <a:p>
                      <a:pPr algn="just">
                        <a:lnSpc>
                          <a:spcPct val="150000"/>
                        </a:lnSpc>
                        <a:spcAft>
                          <a:spcPts val="0"/>
                        </a:spcAft>
                      </a:pPr>
                      <a:r>
                        <a:rPr lang="en-US" sz="1200" dirty="0">
                          <a:effectLst/>
                          <a:latin typeface="Times New Roman" pitchFamily="18" charset="0"/>
                          <a:cs typeface="Times New Roman" pitchFamily="18" charset="0"/>
                        </a:rPr>
                        <a:t>Sai lỗi </a:t>
                      </a:r>
                      <a:r>
                        <a:rPr lang="en-US" sz="1200" dirty="0" err="1">
                          <a:effectLst/>
                          <a:latin typeface="Times New Roman" pitchFamily="18" charset="0"/>
                          <a:cs typeface="Times New Roman" pitchFamily="18" charset="0"/>
                        </a:rPr>
                        <a:t>chính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tả</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điểm</a:t>
                      </a:r>
                    </a:p>
                    <a:p>
                      <a:pPr algn="just">
                        <a:lnSpc>
                          <a:spcPct val="150000"/>
                        </a:lnSpc>
                        <a:spcAft>
                          <a:spcPts val="0"/>
                        </a:spcAft>
                      </a:pPr>
                      <a:r>
                        <a:rPr lang="en-US" sz="1200" dirty="0">
                          <a:effectLst/>
                          <a:latin typeface="Times New Roman" pitchFamily="18" charset="0"/>
                          <a:cs typeface="Times New Roman" pitchFamily="18" charset="0"/>
                        </a:rPr>
                        <a:t>Bài </a:t>
                      </a:r>
                      <a:r>
                        <a:rPr lang="en-US" sz="1200" dirty="0" err="1">
                          <a:effectLst/>
                          <a:latin typeface="Times New Roman" pitchFamily="18" charset="0"/>
                          <a:cs typeface="Times New Roman" pitchFamily="18" charset="0"/>
                        </a:rPr>
                        <a:t>làm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đẩy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chỉn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chu</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Trình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bày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cẩn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thận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a:effectLst/>
                          <a:latin typeface="Times New Roman" pitchFamily="18" charset="0"/>
                          <a:cs typeface="Times New Roman" pitchFamily="18" charset="0"/>
                        </a:rPr>
                        <a:t>Không có lỗi </a:t>
                      </a:r>
                      <a:r>
                        <a:rPr lang="en-US" sz="1200" dirty="0" err="1">
                          <a:effectLst/>
                          <a:latin typeface="Times New Roman" pitchFamily="18" charset="0"/>
                          <a:cs typeface="Times New Roman" pitchFamily="18" charset="0"/>
                        </a:rPr>
                        <a:t>chính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tả</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2 điểm </a:t>
                      </a:r>
                    </a:p>
                    <a:p>
                      <a:pPr algn="just">
                        <a:lnSpc>
                          <a:spcPct val="150000"/>
                        </a:lnSpc>
                        <a:spcAft>
                          <a:spcPts val="0"/>
                        </a:spcAft>
                      </a:pPr>
                      <a:r>
                        <a:rPr lang="en-US" sz="1200">
                          <a:effectLst/>
                          <a:latin typeface="Times New Roman" pitchFamily="18" charset="0"/>
                          <a:cs typeface="Times New Roman" pitchFamily="18" charset="0"/>
                        </a:rPr>
                        <a:t>Bài làm tương đối đẩy đủ, chỉn chu </a:t>
                      </a:r>
                    </a:p>
                    <a:p>
                      <a:pPr algn="just">
                        <a:lnSpc>
                          <a:spcPct val="150000"/>
                        </a:lnSpc>
                        <a:spcAft>
                          <a:spcPts val="0"/>
                        </a:spcAft>
                      </a:pPr>
                      <a:r>
                        <a:rPr lang="en-US" sz="1200">
                          <a:effectLst/>
                          <a:latin typeface="Times New Roman" pitchFamily="18" charset="0"/>
                          <a:cs typeface="Times New Roman" pitchFamily="18" charset="0"/>
                        </a:rPr>
                        <a:t>Trình bày cẩn thận </a:t>
                      </a:r>
                    </a:p>
                    <a:p>
                      <a:pPr algn="just">
                        <a:lnSpc>
                          <a:spcPct val="150000"/>
                        </a:lnSpc>
                        <a:spcAft>
                          <a:spcPts val="0"/>
                        </a:spcAft>
                      </a:pPr>
                      <a:r>
                        <a:rPr lang="en-US" sz="1200">
                          <a:effectLst/>
                          <a:latin typeface="Times New Roman" pitchFamily="18" charset="0"/>
                          <a:cs typeface="Times New Roman" pitchFamily="18" charset="0"/>
                        </a:rPr>
                        <a:t>Không có lỗi chính tả</a:t>
                      </a:r>
                    </a:p>
                    <a:p>
                      <a:pPr algn="just">
                        <a:lnSpc>
                          <a:spcPct val="150000"/>
                        </a:lnSpc>
                        <a:spcAft>
                          <a:spcPts val="0"/>
                        </a:spcAft>
                      </a:pPr>
                      <a:r>
                        <a:rPr lang="en-US" sz="1200">
                          <a:effectLst/>
                          <a:latin typeface="Times New Roman" pitchFamily="18" charset="0"/>
                          <a:cs typeface="Times New Roman" pitchFamily="18" charset="0"/>
                        </a:rPr>
                        <a:t>Có sự sáng tạo</a:t>
                      </a:r>
                    </a:p>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1"/>
                  </a:ext>
                </a:extLst>
              </a:tr>
              <a:tr h="15185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Nội dung</a:t>
                      </a:r>
                    </a:p>
                    <a:p>
                      <a:pPr algn="ctr">
                        <a:lnSpc>
                          <a:spcPct val="150000"/>
                        </a:lnSpc>
                        <a:spcAft>
                          <a:spcPts val="0"/>
                        </a:spcAft>
                      </a:pPr>
                      <a:r>
                        <a:rPr lang="en-US" sz="1200">
                          <a:effectLst/>
                          <a:latin typeface="Times New Roman" pitchFamily="18" charset="0"/>
                          <a:cs typeface="Times New Roman" pitchFamily="18" charset="0"/>
                        </a:rPr>
                        <a:t>(6 điểm)</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1 - 3 điểm</a:t>
                      </a:r>
                    </a:p>
                    <a:p>
                      <a:pPr algn="just">
                        <a:lnSpc>
                          <a:spcPct val="150000"/>
                        </a:lnSpc>
                        <a:spcAft>
                          <a:spcPts val="0"/>
                        </a:spcAft>
                      </a:pPr>
                      <a:r>
                        <a:rPr lang="en-US" sz="1200" dirty="0">
                          <a:effectLst/>
                          <a:latin typeface="Times New Roman" pitchFamily="18" charset="0"/>
                          <a:cs typeface="Times New Roman" pitchFamily="18" charset="0"/>
                        </a:rPr>
                        <a:t>Chưa </a:t>
                      </a: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lơi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trọng tâm </a:t>
                      </a:r>
                    </a:p>
                    <a:p>
                      <a:pPr algn="just">
                        <a:lnSpc>
                          <a:spcPct val="150000"/>
                        </a:lnSpc>
                        <a:spcAft>
                          <a:spcPts val="0"/>
                        </a:spcAft>
                      </a:pPr>
                      <a:r>
                        <a:rPr lang="en-US" sz="1200" dirty="0">
                          <a:effectLst/>
                          <a:latin typeface="Times New Roman" pitchFamily="18" charset="0"/>
                          <a:cs typeface="Times New Roman" pitchFamily="18" charset="0"/>
                        </a:rPr>
                        <a:t>Không </a:t>
                      </a: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hết</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a:effectLst/>
                          <a:latin typeface="Times New Roman" pitchFamily="18" charset="0"/>
                          <a:cs typeface="Times New Roman" pitchFamily="18" charset="0"/>
                        </a:rPr>
                        <a:t>Nội dung </a:t>
                      </a:r>
                      <a:r>
                        <a:rPr lang="en-US" sz="1200" dirty="0" err="1">
                          <a:effectLst/>
                          <a:latin typeface="Times New Roman" pitchFamily="18" charset="0"/>
                          <a:cs typeface="Times New Roman" pitchFamily="18" charset="0"/>
                        </a:rPr>
                        <a:t>sơ</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sài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mới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dừng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lại</a:t>
                      </a:r>
                      <a:r>
                        <a:rPr lang="en-US" sz="1200" dirty="0">
                          <a:effectLst/>
                          <a:latin typeface="Times New Roman" pitchFamily="18" charset="0"/>
                          <a:cs typeface="Times New Roman" pitchFamily="18" charset="0"/>
                        </a:rPr>
                        <a:t> ở </a:t>
                      </a:r>
                      <a:r>
                        <a:rPr lang="en-US" sz="1200" dirty="0" err="1">
                          <a:effectLst/>
                          <a:latin typeface="Times New Roman" pitchFamily="18" charset="0"/>
                          <a:cs typeface="Times New Roman" pitchFamily="18" charset="0"/>
                        </a:rPr>
                        <a:t>mức</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biết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và</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diện</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4 – 5 điểm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đầy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trọng tâm</a:t>
                      </a:r>
                    </a:p>
                    <a:p>
                      <a:pPr algn="just">
                        <a:lnSpc>
                          <a:spcPct val="150000"/>
                        </a:lnSpc>
                        <a:spcAft>
                          <a:spcPts val="0"/>
                        </a:spcAft>
                      </a:pPr>
                      <a:r>
                        <a:rPr lang="en-US" sz="1200" dirty="0">
                          <a:effectLst/>
                          <a:latin typeface="Times New Roman" pitchFamily="18" charset="0"/>
                          <a:cs typeface="Times New Roman" pitchFamily="18" charset="0"/>
                        </a:rPr>
                        <a:t>Có </a:t>
                      </a:r>
                      <a:r>
                        <a:rPr lang="en-US" sz="1200" dirty="0" err="1">
                          <a:effectLst/>
                          <a:latin typeface="Times New Roman" pitchFamily="18" charset="0"/>
                          <a:cs typeface="Times New Roman" pitchFamily="18" charset="0"/>
                        </a:rPr>
                        <a:t>ít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nhất</a:t>
                      </a:r>
                      <a:r>
                        <a:rPr lang="en-US" sz="1200" dirty="0">
                          <a:effectLst/>
                          <a:latin typeface="Times New Roman" pitchFamily="18" charset="0"/>
                          <a:cs typeface="Times New Roman" pitchFamily="18" charset="0"/>
                        </a:rPr>
                        <a:t> 1 – 2 ý </a:t>
                      </a:r>
                      <a:r>
                        <a:rPr lang="en-US" sz="1200" dirty="0" err="1">
                          <a:effectLst/>
                          <a:latin typeface="Times New Roman" pitchFamily="18" charset="0"/>
                          <a:cs typeface="Times New Roman" pitchFamily="18" charset="0"/>
                        </a:rPr>
                        <a:t>mở</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rộng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nâng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cao</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6 điểm</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đầy</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đủ</a:t>
                      </a:r>
                      <a:r>
                        <a:rPr lang="en-US" sz="1200" dirty="0">
                          <a:effectLst/>
                          <a:latin typeface="Times New Roman" pitchFamily="18" charset="0"/>
                          <a:cs typeface="Times New Roman" pitchFamily="18" charset="0"/>
                        </a:rPr>
                        <a:t> các </a:t>
                      </a:r>
                      <a:r>
                        <a:rPr lang="en-US" sz="1200" dirty="0" err="1">
                          <a:effectLst/>
                          <a:latin typeface="Times New Roman" pitchFamily="18" charset="0"/>
                          <a:cs typeface="Times New Roman" pitchFamily="18" charset="0"/>
                        </a:rPr>
                        <a:t>câu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hỏi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gợi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dẫn</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Trả</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lời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đúng</a:t>
                      </a:r>
                      <a:r>
                        <a:rPr lang="en-US" sz="1200" dirty="0">
                          <a:effectLst/>
                          <a:latin typeface="Times New Roman" pitchFamily="18" charset="0"/>
                          <a:cs typeface="Times New Roman" pitchFamily="18" charset="0"/>
                        </a:rPr>
                        <a:t> trọng tâm</a:t>
                      </a:r>
                    </a:p>
                    <a:p>
                      <a:pPr algn="just">
                        <a:lnSpc>
                          <a:spcPct val="150000"/>
                        </a:lnSpc>
                        <a:spcAft>
                          <a:spcPts val="0"/>
                        </a:spcAft>
                      </a:pPr>
                      <a:r>
                        <a:rPr lang="en-US" sz="1200" dirty="0">
                          <a:effectLst/>
                          <a:latin typeface="Times New Roman" pitchFamily="18" charset="0"/>
                          <a:cs typeface="Times New Roman" pitchFamily="18" charset="0"/>
                        </a:rPr>
                        <a:t>Có nhiều hơn 2 ý </a:t>
                      </a:r>
                      <a:r>
                        <a:rPr lang="en-US" sz="1200" dirty="0" err="1">
                          <a:effectLst/>
                          <a:latin typeface="Times New Roman" pitchFamily="18" charset="0"/>
                          <a:cs typeface="Times New Roman" pitchFamily="18" charset="0"/>
                        </a:rPr>
                        <a:t>mở</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rộng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nâng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cao</a:t>
                      </a:r>
                      <a:endParaRPr lang="en-US" sz="1200" dirty="0">
                        <a:effectLst/>
                        <a:latin typeface="Times New Roman" pitchFamily="18" charset="0"/>
                        <a:cs typeface="Times New Roman" pitchFamily="18" charset="0"/>
                      </a:endParaRPr>
                    </a:p>
                    <a:p>
                      <a:pPr algn="just">
                        <a:lnSpc>
                          <a:spcPct val="150000"/>
                        </a:lnSpc>
                        <a:spcAft>
                          <a:spcPts val="0"/>
                        </a:spcAft>
                      </a:pPr>
                      <a:r>
                        <a:rPr lang="en-US" sz="1200" dirty="0">
                          <a:effectLst/>
                          <a:latin typeface="Times New Roman" pitchFamily="18" charset="0"/>
                          <a:cs typeface="Times New Roman" pitchFamily="18" charset="0"/>
                        </a:rPr>
                        <a:t>Có sự </a:t>
                      </a:r>
                      <a:r>
                        <a:rPr lang="en-US" sz="1200" dirty="0" err="1">
                          <a:effectLst/>
                          <a:latin typeface="Times New Roman" pitchFamily="18" charset="0"/>
                          <a:cs typeface="Times New Roman" pitchFamily="18" charset="0"/>
                        </a:rPr>
                        <a:t>sáng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tạo</a:t>
                      </a: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2"/>
                  </a:ext>
                </a:extLst>
              </a:tr>
              <a:tr h="16003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a:effectLst/>
                          <a:latin typeface="Times New Roman" pitchFamily="18" charset="0"/>
                          <a:cs typeface="Times New Roman" pitchFamily="18" charset="0"/>
                        </a:rPr>
                        <a:t>Hiệu quả nhóm</a:t>
                      </a:r>
                    </a:p>
                    <a:p>
                      <a:pPr algn="ctr">
                        <a:lnSpc>
                          <a:spcPct val="150000"/>
                        </a:lnSpc>
                        <a:spcAft>
                          <a:spcPts val="0"/>
                        </a:spcAft>
                      </a:pPr>
                      <a:r>
                        <a:rPr lang="en-US" sz="1200">
                          <a:effectLst/>
                          <a:latin typeface="Times New Roman" pitchFamily="18" charset="0"/>
                          <a:cs typeface="Times New Roman" pitchFamily="18" charset="0"/>
                        </a:rPr>
                        <a:t>(2 điểm)</a:t>
                      </a:r>
                      <a:endParaRPr lang="en-US" sz="1200">
                        <a:effectLst/>
                        <a:latin typeface="Times New Roman" pitchFamily="18" charset="0"/>
                        <a:ea typeface="Yu Mincho"/>
                        <a:cs typeface="Times New Roman" pitchFamily="18" charset="0"/>
                      </a:endParaRPr>
                    </a:p>
                  </a:txBody>
                  <a:tcPr marL="34626" marR="3462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0 điểm </a:t>
                      </a:r>
                    </a:p>
                    <a:p>
                      <a:pPr algn="just">
                        <a:lnSpc>
                          <a:spcPct val="150000"/>
                        </a:lnSpc>
                        <a:spcAft>
                          <a:spcPts val="0"/>
                        </a:spcAft>
                      </a:pPr>
                      <a:r>
                        <a:rPr lang="en-US" sz="1200" dirty="0">
                          <a:effectLst/>
                          <a:latin typeface="Times New Roman" pitchFamily="18" charset="0"/>
                          <a:cs typeface="Times New Roman" pitchFamily="18" charset="0"/>
                        </a:rPr>
                        <a:t>Các thành viên chưa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kết </a:t>
                      </a:r>
                      <a:r>
                        <a:rPr lang="en-US" sz="1200" dirty="0" err="1">
                          <a:effectLst/>
                          <a:latin typeface="Times New Roman" pitchFamily="18" charset="0"/>
                          <a:cs typeface="Times New Roman" pitchFamily="18" charset="0"/>
                        </a:rPr>
                        <a:t>chặt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chẽ</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trên</a:t>
                      </a:r>
                      <a:r>
                        <a:rPr lang="en-US" sz="1200" dirty="0">
                          <a:effectLst/>
                          <a:latin typeface="Times New Roman" pitchFamily="18" charset="0"/>
                          <a:cs typeface="Times New Roman" pitchFamily="18" charset="0"/>
                        </a:rPr>
                        <a:t> 2 thành viên không tham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1 điểm </a:t>
                      </a:r>
                    </a:p>
                    <a:p>
                      <a:pPr algn="just">
                        <a:lnSpc>
                          <a:spcPct val="150000"/>
                        </a:lnSpc>
                        <a:spcAft>
                          <a:spcPts val="0"/>
                        </a:spcAft>
                      </a:pP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r>
                        <a:rPr lang="en-US" sz="1200" dirty="0" err="1">
                          <a:effectLst/>
                          <a:latin typeface="Times New Roman" pitchFamily="18" charset="0"/>
                          <a:cs typeface="Times New Roman" pitchFamily="18" charset="0"/>
                        </a:rPr>
                        <a:t>tương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kết, có </a:t>
                      </a:r>
                      <a:r>
                        <a:rPr lang="en-US" sz="1200" dirty="0" err="1">
                          <a:effectLst/>
                          <a:latin typeface="Times New Roman" pitchFamily="18" charset="0"/>
                          <a:cs typeface="Times New Roman" pitchFamily="18" charset="0"/>
                        </a:rPr>
                        <a:t>tranh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luận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nhưng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đi</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đến</a:t>
                      </a:r>
                      <a:r>
                        <a:rPr lang="en-US" sz="1200" dirty="0">
                          <a:effectLst/>
                          <a:latin typeface="Times New Roman" pitchFamily="18" charset="0"/>
                          <a:cs typeface="Times New Roman" pitchFamily="18" charset="0"/>
                        </a:rPr>
                        <a:t> thông </a:t>
                      </a:r>
                      <a:r>
                        <a:rPr lang="en-US" sz="1200" dirty="0" err="1">
                          <a:effectLst/>
                          <a:latin typeface="Times New Roman" pitchFamily="18" charset="0"/>
                          <a:cs typeface="Times New Roman" pitchFamily="18" charset="0"/>
                        </a:rPr>
                        <a:t>nhát</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Vẫn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còn</a:t>
                      </a:r>
                      <a:r>
                        <a:rPr lang="en-US" sz="1200" dirty="0">
                          <a:effectLst/>
                          <a:latin typeface="Times New Roman" pitchFamily="18" charset="0"/>
                          <a:cs typeface="Times New Roman" pitchFamily="18" charset="0"/>
                        </a:rPr>
                        <a:t> 1 thành viên không tham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động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2 </a:t>
                      </a:r>
                      <a:r>
                        <a:rPr lang="en-US" sz="1200" dirty="0" err="1">
                          <a:effectLst/>
                          <a:latin typeface="Times New Roman" pitchFamily="18" charset="0"/>
                          <a:cs typeface="Times New Roman" pitchFamily="18" charset="0"/>
                        </a:rPr>
                        <a:t>điểm</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gắn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kết</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Có</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sự</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đồng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thuận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và</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nhiều</a:t>
                      </a:r>
                      <a:r>
                        <a:rPr lang="en-US" sz="1200" dirty="0">
                          <a:effectLst/>
                          <a:latin typeface="Times New Roman" pitchFamily="18" charset="0"/>
                          <a:cs typeface="Times New Roman" pitchFamily="18" charset="0"/>
                        </a:rPr>
                        <a:t> ý </a:t>
                      </a:r>
                      <a:r>
                        <a:rPr lang="en-US" sz="1200" dirty="0" err="1">
                          <a:effectLst/>
                          <a:latin typeface="Times New Roman" pitchFamily="18" charset="0"/>
                          <a:cs typeface="Times New Roman" pitchFamily="18" charset="0"/>
                        </a:rPr>
                        <a:t>tưởng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khác</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biệt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sáng</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tạo</a:t>
                      </a:r>
                      <a:r>
                        <a:rPr lang="en-US" sz="1200" dirty="0">
                          <a:effectLst/>
                          <a:latin typeface="Times New Roman" pitchFamily="18" charset="0"/>
                          <a:cs typeface="Times New Roman" pitchFamily="18" charset="0"/>
                        </a:rPr>
                        <a:t> </a:t>
                      </a:r>
                    </a:p>
                    <a:p>
                      <a:pPr algn="just">
                        <a:lnSpc>
                          <a:spcPct val="150000"/>
                        </a:lnSpc>
                        <a:spcAft>
                          <a:spcPts val="0"/>
                        </a:spcAft>
                      </a:pPr>
                      <a:r>
                        <a:rPr lang="en-US" sz="1200" dirty="0" err="1">
                          <a:effectLst/>
                          <a:latin typeface="Times New Roman" pitchFamily="18" charset="0"/>
                          <a:cs typeface="Times New Roman" pitchFamily="18" charset="0"/>
                        </a:rPr>
                        <a:t>Toàn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bộ</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thành</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viên</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đều</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tham</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gia</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hoạt</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động</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3"/>
                  </a:ext>
                </a:extLst>
              </a:tr>
              <a:tr h="2906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Điểm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extLst>
                  <a:ext uri="{0D108BD9-81ED-4DB2-BD59-A6C34878D82A}">
                    <a16:rowId xmlns:a16="http://schemas.microsoft.com/office/drawing/2014/main" val="10004"/>
                  </a:ext>
                </a:extLst>
              </a:tr>
              <a:tr h="2906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US" sz="1200">
                          <a:effectLst/>
                          <a:latin typeface="Times New Roman" pitchFamily="18" charset="0"/>
                          <a:cs typeface="Times New Roman" pitchFamily="18" charset="0"/>
                        </a:rPr>
                        <a:t>TỔNG </a:t>
                      </a:r>
                      <a:endParaRPr lang="en-US" sz="120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Yu Mincho"/>
                        <a:cs typeface="Times New Roman" pitchFamily="18" charset="0"/>
                      </a:endParaRPr>
                    </a:p>
                  </a:txBody>
                  <a:tcPr marL="34626" marR="3462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BE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6" name="กล่องข้อความ 7"/>
          <p:cNvSpPr txBox="1">
            <a:spLocks noChangeArrowheads="1"/>
          </p:cNvSpPr>
          <p:nvPr/>
        </p:nvSpPr>
        <p:spPr bwMode="auto">
          <a:xfrm>
            <a:off x="606425" y="30480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RUBIC ĐÁNH GIÁ THẢO LUẬN 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ext Placeholder 3"/>
          <p:cNvSpPr>
            <a:spLocks noGrp="1" noChangeArrowheads="1"/>
          </p:cNvSpPr>
          <p:nvPr>
            <p:ph type="body" sz="half" idx="2"/>
          </p:nvPr>
        </p:nvSpPr>
        <p:spPr>
          <a:xfrm>
            <a:off x="228600" y="212725"/>
            <a:ext cx="342900" cy="574675"/>
          </a:xfrm>
        </p:spPr>
        <p:txBody>
          <a:bodyPr/>
          <a:lstStyle/>
          <a:p>
            <a:pPr algn="just"/>
            <a:r>
              <a:rPr lang="vi-VN" altLang="vi-VN" sz="3000" smtClean="0"/>
              <a:t>    </a:t>
            </a:r>
          </a:p>
        </p:txBody>
      </p:sp>
      <p:pic>
        <p:nvPicPr>
          <p:cNvPr id="32563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9050" y="223838"/>
            <a:ext cx="28575" cy="64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63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2088" y="2890838"/>
            <a:ext cx="471487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637"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182563"/>
            <a:ext cx="4716463"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23838" y="0"/>
            <a:ext cx="349091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68263" algn="l"/>
              </a:tabLst>
              <a:defRPr sz="3200">
                <a:solidFill>
                  <a:schemeClr val="tx1"/>
                </a:solidFill>
                <a:latin typeface="Times New Roman" panose="02020603050405020304" pitchFamily="18" charset="0"/>
              </a:defRPr>
            </a:lvl1pPr>
            <a:lvl2pPr marL="742950" indent="-285750">
              <a:spcBef>
                <a:spcPct val="20000"/>
              </a:spcBef>
              <a:buChar char="–"/>
              <a:tabLst>
                <a:tab pos="-68263" algn="l"/>
              </a:tabLst>
              <a:defRPr sz="2800">
                <a:solidFill>
                  <a:schemeClr val="tx1"/>
                </a:solidFill>
                <a:latin typeface="Times New Roman" panose="02020603050405020304" pitchFamily="18" charset="0"/>
              </a:defRPr>
            </a:lvl2pPr>
            <a:lvl3pPr marL="1143000" indent="-228600">
              <a:spcBef>
                <a:spcPct val="20000"/>
              </a:spcBef>
              <a:buChar char="•"/>
              <a:tabLst>
                <a:tab pos="-68263" algn="l"/>
              </a:tabLst>
              <a:defRPr sz="2400">
                <a:solidFill>
                  <a:schemeClr val="tx1"/>
                </a:solidFill>
                <a:latin typeface="Times New Roman" panose="02020603050405020304" pitchFamily="18" charset="0"/>
              </a:defRPr>
            </a:lvl3pPr>
            <a:lvl4pPr marL="1600200" indent="-228600">
              <a:spcBef>
                <a:spcPct val="20000"/>
              </a:spcBef>
              <a:buChar char="–"/>
              <a:tabLst>
                <a:tab pos="-68263" algn="l"/>
              </a:tabLst>
              <a:defRPr sz="2000">
                <a:solidFill>
                  <a:schemeClr val="tx1"/>
                </a:solidFill>
                <a:latin typeface="Times New Roman" panose="02020603050405020304" pitchFamily="18" charset="0"/>
              </a:defRPr>
            </a:lvl4pPr>
            <a:lvl5pPr marL="2057400" indent="-228600">
              <a:spcBef>
                <a:spcPct val="20000"/>
              </a:spcBef>
              <a:buChar char="»"/>
              <a:tabLst>
                <a:tab pos="-682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68263" algn="l"/>
              </a:tabLst>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sz="2000" b="1">
                <a:solidFill>
                  <a:srgbClr val="FF0000"/>
                </a:solidFill>
                <a:ea typeface="Calibri" panose="020F0502020204030204" pitchFamily="34" charset="0"/>
                <a:cs typeface="Times New Roman" panose="02020603050405020304" pitchFamily="18" charset="0"/>
              </a:rPr>
              <a:t>IV. TỪ NGỮ, THỦ PHÁP NGHỆ THUẬT, GIỌNG ĐIỆU TẠO TÁC DỤNG BIỂU CẢM</a:t>
            </a:r>
            <a:endParaRPr lang="en-US" altLang="en-US" sz="2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349250" y="1368425"/>
            <a:ext cx="350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vi-VN" altLang="en-US" sz="2000" b="1">
                <a:solidFill>
                  <a:srgbClr val="000000"/>
                </a:solidFill>
                <a:cs typeface="Calibri" panose="020F0502020204030204" pitchFamily="34" charset="0"/>
              </a:rPr>
              <a:t>1. Các thủ pháp nghệ thuật được sử dụng trong bài cáo</a:t>
            </a:r>
            <a:endParaRPr lang="en-US" altLang="en-US" sz="2000">
              <a:solidFill>
                <a:srgbClr val="000000"/>
              </a:solidFill>
            </a:endParaRPr>
          </a:p>
        </p:txBody>
      </p:sp>
      <p:sp>
        <p:nvSpPr>
          <p:cNvPr id="4" name="Rectangle 3"/>
          <p:cNvSpPr>
            <a:spLocks noChangeArrowheads="1"/>
          </p:cNvSpPr>
          <p:nvPr/>
        </p:nvSpPr>
        <p:spPr bwMode="auto">
          <a:xfrm>
            <a:off x="255588" y="2082800"/>
            <a:ext cx="34909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sz="2000" b="1">
                <a:solidFill>
                  <a:srgbClr val="FF0000"/>
                </a:solidFill>
                <a:ea typeface="Calibri" panose="020F0502020204030204" pitchFamily="34" charset="0"/>
                <a:cs typeface="Times New Roman" panose="02020603050405020304" pitchFamily="18" charset="0"/>
              </a:rPr>
              <a:t>- Liệt kê: </a:t>
            </a:r>
            <a:r>
              <a:rPr lang="vi-VN" altLang="en-US" sz="2000">
                <a:solidFill>
                  <a:srgbClr val="000000"/>
                </a:solidFill>
                <a:ea typeface="Calibri" panose="020F0502020204030204" pitchFamily="34" charset="0"/>
                <a:cs typeface="Times New Roman" panose="02020603050405020304" pitchFamily="18" charset="0"/>
              </a:rPr>
              <a:t>có tác dụng chứng minh cụ thể và tạo cảm giác về mức độ nhiều, liên tục.</a:t>
            </a:r>
            <a:endParaRPr lang="en-US" altLang="en-US" sz="20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a:spLocks noChangeArrowheads="1"/>
          </p:cNvSpPr>
          <p:nvPr/>
        </p:nvSpPr>
        <p:spPr bwMode="auto">
          <a:xfrm>
            <a:off x="163513" y="3163888"/>
            <a:ext cx="36004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sz="2000">
                <a:solidFill>
                  <a:srgbClr val="000000"/>
                </a:solidFill>
                <a:ea typeface="Calibri" panose="020F0502020204030204" pitchFamily="34" charset="0"/>
                <a:cs typeface="Times New Roman" panose="02020603050405020304" pitchFamily="18" charset="0"/>
              </a:rPr>
              <a:t>Dẫn chứng:</a:t>
            </a:r>
            <a:endParaRPr lang="en-US" altLang="en-US" sz="20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2000">
                <a:solidFill>
                  <a:srgbClr val="000000"/>
                </a:solidFill>
                <a:ea typeface="Calibri" panose="020F0502020204030204" pitchFamily="34" charset="0"/>
                <a:cs typeface="Times New Roman" panose="02020603050405020304" pitchFamily="18" charset="0"/>
              </a:rPr>
              <a:t>  + Câu liệt kê các triều đại độc lập của ta ngang hàng với các triều đại của đối phương.</a:t>
            </a:r>
            <a:endParaRPr lang="en-US" altLang="en-US" sz="20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2000">
                <a:solidFill>
                  <a:srgbClr val="000000"/>
                </a:solidFill>
                <a:ea typeface="Calibri" panose="020F0502020204030204" pitchFamily="34" charset="0"/>
                <a:cs typeface="Times New Roman" panose="02020603050405020304" pitchFamily="18" charset="0"/>
              </a:rPr>
              <a:t>  + Đoạn liệt kê các chiến thắng của ta chống quân Nam Hán, Tống, Nguyên Mông.</a:t>
            </a:r>
            <a:endParaRPr lang="en-US" altLang="en-US" sz="20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2000">
                <a:solidFill>
                  <a:srgbClr val="000000"/>
                </a:solidFill>
                <a:ea typeface="Calibri" panose="020F0502020204030204" pitchFamily="34" charset="0"/>
                <a:cs typeface="Times New Roman" panose="02020603050405020304" pitchFamily="18" charset="0"/>
              </a:rPr>
              <a:t>  + Đoạn liệt kê các tội ác của giặc.</a:t>
            </a:r>
            <a:endParaRPr lang="en-US" altLang="en-US" sz="20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2000">
                <a:solidFill>
                  <a:srgbClr val="000000"/>
                </a:solidFill>
                <a:ea typeface="Calibri" panose="020F0502020204030204" pitchFamily="34" charset="0"/>
                <a:cs typeface="Times New Roman" panose="02020603050405020304" pitchFamily="18" charset="0"/>
              </a:rPr>
              <a:t>  + Đoạn liệt kê những chiến thắng dồn dập của ta</a:t>
            </a:r>
            <a:r>
              <a:rPr lang="vi-VN" altLang="en-US" sz="1800">
                <a:solidFill>
                  <a:srgbClr val="000000"/>
                </a:solidFill>
                <a:ea typeface="Calibri" panose="020F0502020204030204" pitchFamily="34" charset="0"/>
                <a:cs typeface="Times New Roman" panose="02020603050405020304" pitchFamily="18" charset="0"/>
              </a:rPr>
              <a:t>.</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1850" y="152400"/>
            <a:ext cx="28575" cy="6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6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9475" y="152400"/>
            <a:ext cx="4283075"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66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9475" y="3430588"/>
            <a:ext cx="4289425"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95250" y="142875"/>
            <a:ext cx="45466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sz="2000">
                <a:solidFill>
                  <a:srgbClr val="000000"/>
                </a:solidFill>
                <a:ea typeface="Calibri" panose="020F0502020204030204" pitchFamily="34" charset="0"/>
                <a:cs typeface="Times New Roman" panose="02020603050405020304" pitchFamily="18" charset="0"/>
              </a:rPr>
              <a:t>- </a:t>
            </a:r>
            <a:r>
              <a:rPr lang="vi-VN" altLang="en-US" sz="2000" b="1">
                <a:solidFill>
                  <a:srgbClr val="FF0000"/>
                </a:solidFill>
                <a:ea typeface="Calibri" panose="020F0502020204030204" pitchFamily="34" charset="0"/>
                <a:cs typeface="Times New Roman" panose="02020603050405020304" pitchFamily="18" charset="0"/>
              </a:rPr>
              <a:t>Ẩn dụ: </a:t>
            </a:r>
            <a:r>
              <a:rPr lang="vi-VN" altLang="en-US" sz="2000">
                <a:solidFill>
                  <a:srgbClr val="000000"/>
                </a:solidFill>
                <a:ea typeface="Calibri" panose="020F0502020204030204" pitchFamily="34" charset="0"/>
                <a:cs typeface="Times New Roman" panose="02020603050405020304" pitchFamily="18" charset="0"/>
              </a:rPr>
              <a:t>Có tác dụng liên tưởng, từ đó gợi lên những ý nghĩa sâu xa, làm cho câu văn, bài văn thêm hàm súc, giàu hình ảnh và có sức biểu cảm cao.</a:t>
            </a:r>
            <a:endParaRPr lang="en-US" altLang="en-US" sz="20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2000">
                <a:solidFill>
                  <a:srgbClr val="000000"/>
                </a:solidFill>
                <a:ea typeface="Calibri" panose="020F0502020204030204" pitchFamily="34" charset="0"/>
                <a:cs typeface="Times New Roman" panose="02020603050405020304" pitchFamily="18" charset="0"/>
              </a:rPr>
              <a:t>Dẫn chứng:</a:t>
            </a:r>
            <a:endParaRPr lang="en-US" altLang="en-US" sz="20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2000">
                <a:solidFill>
                  <a:srgbClr val="000000"/>
                </a:solidFill>
                <a:ea typeface="Calibri" panose="020F0502020204030204" pitchFamily="34" charset="0"/>
                <a:cs typeface="Times New Roman" panose="02020603050405020304" pitchFamily="18" charset="0"/>
              </a:rPr>
              <a:t>  + “Nổi gió to quét sạch lá khô,</a:t>
            </a:r>
            <a:endParaRPr lang="en-US" altLang="en-US" sz="20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2000">
                <a:solidFill>
                  <a:srgbClr val="000000"/>
                </a:solidFill>
                <a:ea typeface="Calibri" panose="020F0502020204030204" pitchFamily="34" charset="0"/>
                <a:cs typeface="Times New Roman" panose="02020603050405020304" pitchFamily="18" charset="0"/>
              </a:rPr>
              <a:t>Thông tổ kiến phá toang đê vỡ.”</a:t>
            </a:r>
            <a:endParaRPr lang="en-US" altLang="en-US" sz="20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2000">
                <a:solidFill>
                  <a:srgbClr val="000000"/>
                </a:solidFill>
                <a:ea typeface="Calibri" panose="020F0502020204030204" pitchFamily="34" charset="0"/>
                <a:cs typeface="Times New Roman" panose="02020603050405020304" pitchFamily="18" charset="0"/>
              </a:rPr>
              <a:t>  → Quân giặc lúc này được ví như đám lá khô bám hờ trên cây chứ không còn sức sống, như con đê đã rạn rứt sắp sụp lở, tức chỉ còn hình thức chớ không còn thực lực. Ta đánh giặc lúc này là chọc mũi nhọn công phá vào đúng chỗ yếu của giặc, giống như nổi cơn gió to vào đám lá khô trên cành, tất nhiên, lá sẽ rụng bay tan tác hết, và giống như xoi vào những tổ kiến hổng ở nơi con đê đã núng, tất nhiên, cả hệ thống đê sẽ vỡ tan tành.</a:t>
            </a:r>
            <a:endParaRPr lang="en-US" altLang="en-US" sz="20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457200"/>
            <a:ext cx="3238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68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54000"/>
            <a:ext cx="28575" cy="6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57150" y="254000"/>
            <a:ext cx="5378450"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107000"/>
              </a:lnSpc>
              <a:spcBef>
                <a:spcPct val="0"/>
              </a:spcBef>
              <a:buFontTx/>
              <a:buNone/>
            </a:pPr>
            <a:r>
              <a:rPr lang="vi-VN" altLang="en-US" sz="1800" b="1">
                <a:solidFill>
                  <a:srgbClr val="FF0000"/>
                </a:solidFill>
                <a:ea typeface="Calibri" panose="020F0502020204030204" pitchFamily="34" charset="0"/>
                <a:cs typeface="Times New Roman" panose="02020603050405020304" pitchFamily="18" charset="0"/>
              </a:rPr>
              <a:t>- Thậm xưng</a:t>
            </a:r>
            <a:r>
              <a:rPr lang="vi-VN" altLang="en-US" sz="1800">
                <a:solidFill>
                  <a:srgbClr val="000000"/>
                </a:solidFill>
                <a:ea typeface="Calibri" panose="020F0502020204030204" pitchFamily="34" charset="0"/>
                <a:cs typeface="Times New Roman" panose="02020603050405020304" pitchFamily="18" charset="0"/>
              </a:rPr>
              <a:t>: có tác dụng kích thích cảm xúc đến cao độ.</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Dẫn chứng:</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  + Trúc Nam Sơn không ghi hết tội, nước Đông Hải không rửa sạch mùi →kích thích cảm xúc căm thù và khinh bỉ quân giặc tàn ác.</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  + Gươm mài đá, đá núi cũng mòn,</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Voi uống nước, nước sông phải cạn”</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 Khơi gợi cảm xúc phấn khích, tự hào về sự lớn mạnh của quân đội ta.</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  + Ninh Kiều máu chảy thành sông, tanh trôi vạn dặm. Tốt Động thây chất đầy nội, nhơ để ngàn năm.” </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“Lạng Giang, Lạng Sơn, thây chất đầy đường; Xương Giang, Bình Than, máu trôi đỏ nước”</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“Suối lãnh câu máu chảy trôi chày, nước sông nghẹn ngào tiếng khóc; Thành Đan Xá thây chấy thành núi, cỏ nội đầm đìa máu đen”</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vi-VN" altLang="en-US" sz="1800">
                <a:solidFill>
                  <a:srgbClr val="000000"/>
                </a:solidFill>
                <a:ea typeface="Calibri" panose="020F0502020204030204" pitchFamily="34" charset="0"/>
                <a:cs typeface="Times New Roman" panose="02020603050405020304" pitchFamily="18" charset="0"/>
              </a:rPr>
              <a:t>→ Khơi gợi cảm xúc tự hào về chiến thắng của quân đội chính nghĩa; đồng thời vừa chê khinh bỉ vừa cảm thấy đáng tiếc cho quân giặc tham lam, ngoan cố đến ngu xuẩn đã tự chuốc lấy thất bại thảm thương.</a:t>
            </a:r>
            <a:endParaRPr lang="en-US" altLang="en-US" sz="1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Placeholder 3"/>
          <p:cNvSpPr>
            <a:spLocks noGrp="1" noChangeArrowheads="1"/>
          </p:cNvSpPr>
          <p:nvPr>
            <p:ph type="body" sz="half" idx="2"/>
          </p:nvPr>
        </p:nvSpPr>
        <p:spPr>
          <a:xfrm>
            <a:off x="228600" y="212725"/>
            <a:ext cx="4848225" cy="6035675"/>
          </a:xfrm>
        </p:spPr>
        <p:txBody>
          <a:bodyPr/>
          <a:lstStyle/>
          <a:p>
            <a:pPr algn="just"/>
            <a:r>
              <a:rPr lang="en-US" altLang="vi-VN" sz="3000" smtClean="0"/>
              <a:t> </a:t>
            </a:r>
            <a:r>
              <a:rPr lang="vi-VN" altLang="vi-VN" sz="3000" b="1" smtClean="0"/>
              <a:t>2.</a:t>
            </a:r>
            <a:r>
              <a:rPr lang="en-US" altLang="vi-VN" sz="3000" b="1" smtClean="0"/>
              <a:t> </a:t>
            </a:r>
            <a:r>
              <a:rPr lang="vi-VN" altLang="vi-VN" sz="3000" b="1" smtClean="0"/>
              <a:t>Giọng điệu bài cáo</a:t>
            </a:r>
            <a:endParaRPr lang="en-US" altLang="vi-VN" sz="3000" b="1" smtClean="0"/>
          </a:p>
          <a:p>
            <a:pPr algn="just">
              <a:lnSpc>
                <a:spcPct val="107000"/>
              </a:lnSpc>
            </a:pPr>
            <a:r>
              <a:rPr lang="vi-VN" altLang="en-US" sz="2300" smtClean="0">
                <a:ea typeface="Calibri" panose="020F0502020204030204" pitchFamily="34" charset="0"/>
                <a:cs typeface="Times New Roman" panose="02020603050405020304" pitchFamily="18" charset="0"/>
              </a:rPr>
              <a:t>- Phần 1: Giọng trang trọng, đỉnh đạc như một tuyên ngôn độc lập trước toàn dân, gợi cảm xúc tự tôn và tự hào dân tộc.</a:t>
            </a:r>
            <a:endParaRPr lang="en-US" altLang="en-US" sz="23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vi-VN" altLang="en-US" sz="2300" smtClean="0">
                <a:ea typeface="Calibri" panose="020F0502020204030204" pitchFamily="34" charset="0"/>
                <a:cs typeface="Times New Roman" panose="02020603050405020304" pitchFamily="18" charset="0"/>
              </a:rPr>
              <a:t>- Phần 2: Giọng điệu thống thiết và căm giận khi kể tội ác của giặc, cảnh khổ của dân, gợi cảm xúc đau xót và căm phẫn.</a:t>
            </a:r>
            <a:endParaRPr lang="en-US" altLang="en-US" sz="23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vi-VN" altLang="en-US" sz="2300" smtClean="0">
                <a:ea typeface="Calibri" panose="020F0502020204030204" pitchFamily="34" charset="0"/>
                <a:cs typeface="Times New Roman" panose="02020603050405020304" pitchFamily="18" charset="0"/>
              </a:rPr>
              <a:t>- Phần 3a: giọng điệu tâm tình, thiết tha gợi cảm xúc khâm phục và thôi thúc.</a:t>
            </a:r>
            <a:endParaRPr lang="en-US" altLang="en-US" sz="23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vi-VN" altLang="en-US" sz="2300" smtClean="0">
                <a:ea typeface="Calibri" panose="020F0502020204030204" pitchFamily="34" charset="0"/>
                <a:cs typeface="Times New Roman" panose="02020603050405020304" pitchFamily="18" charset="0"/>
              </a:rPr>
              <a:t>- Phần 3b: giọng điệu hưng phấn, hùng tráng gợi cảm xúc phấn khích, hào hứng.</a:t>
            </a:r>
            <a:endParaRPr lang="en-US" altLang="en-US" sz="23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vi-VN" altLang="en-US" sz="2300" smtClean="0">
                <a:ea typeface="Calibri" panose="020F0502020204030204" pitchFamily="34" charset="0"/>
                <a:cs typeface="Times New Roman" panose="02020603050405020304" pitchFamily="18" charset="0"/>
              </a:rPr>
              <a:t>- Phần 4: giọng điệu hào sảng gợi cảm xúc sảng khoái, tự hào.</a:t>
            </a:r>
            <a:endParaRPr lang="en-US" altLang="en-US" sz="2300" smtClean="0">
              <a:latin typeface="Calibri" panose="020F0502020204030204" pitchFamily="34" charset="0"/>
              <a:ea typeface="Calibri" panose="020F0502020204030204" pitchFamily="34" charset="0"/>
              <a:cs typeface="Times New Roman" panose="02020603050405020304" pitchFamily="18" charset="0"/>
            </a:endParaRPr>
          </a:p>
          <a:p>
            <a:pPr algn="just"/>
            <a:endParaRPr lang="en-US" altLang="vi-VN" sz="3000" smtClean="0"/>
          </a:p>
        </p:txBody>
      </p:sp>
      <p:pic>
        <p:nvPicPr>
          <p:cNvPr id="32870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609600"/>
            <a:ext cx="333533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0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425450"/>
            <a:ext cx="28575" cy="6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 calcmode="lin" valueType="num">
                                      <p:cBhvr additive="base">
                                        <p:cTn id="7" dur="500" fill="hold"/>
                                        <p:tgtEl>
                                          <p:spTgt spid="972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97282">
                                            <p:txEl>
                                              <p:pRg st="1" end="1"/>
                                            </p:txEl>
                                          </p:spTgt>
                                        </p:tgtEl>
                                        <p:attrNameLst>
                                          <p:attrName>style.visibility</p:attrName>
                                        </p:attrNameLst>
                                      </p:cBhvr>
                                      <p:to>
                                        <p:strVal val="visible"/>
                                      </p:to>
                                    </p:set>
                                    <p:animEffect transition="in" filter="fade">
                                      <p:cBhvr>
                                        <p:cTn id="13" dur="1000"/>
                                        <p:tgtEl>
                                          <p:spTgt spid="97282">
                                            <p:txEl>
                                              <p:pRg st="1" end="1"/>
                                            </p:txEl>
                                          </p:spTgt>
                                        </p:tgtEl>
                                      </p:cBhvr>
                                    </p:animEffect>
                                    <p:anim calcmode="lin" valueType="num">
                                      <p:cBhvr>
                                        <p:cTn id="14" dur="1000" fill="hold"/>
                                        <p:tgtEl>
                                          <p:spTgt spid="9728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72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97282">
                                            <p:txEl>
                                              <p:pRg st="2" end="2"/>
                                            </p:txEl>
                                          </p:spTgt>
                                        </p:tgtEl>
                                        <p:attrNameLst>
                                          <p:attrName>style.visibility</p:attrName>
                                        </p:attrNameLst>
                                      </p:cBhvr>
                                      <p:to>
                                        <p:strVal val="visible"/>
                                      </p:to>
                                    </p:set>
                                    <p:animEffect transition="in" filter="fade">
                                      <p:cBhvr>
                                        <p:cTn id="20" dur="1000"/>
                                        <p:tgtEl>
                                          <p:spTgt spid="97282">
                                            <p:txEl>
                                              <p:pRg st="2" end="2"/>
                                            </p:txEl>
                                          </p:spTgt>
                                        </p:tgtEl>
                                      </p:cBhvr>
                                    </p:animEffect>
                                    <p:anim calcmode="lin" valueType="num">
                                      <p:cBhvr>
                                        <p:cTn id="21" dur="1000" fill="hold"/>
                                        <p:tgtEl>
                                          <p:spTgt spid="9728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972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97282">
                                            <p:txEl>
                                              <p:pRg st="3" end="3"/>
                                            </p:txEl>
                                          </p:spTgt>
                                        </p:tgtEl>
                                        <p:attrNameLst>
                                          <p:attrName>style.visibility</p:attrName>
                                        </p:attrNameLst>
                                      </p:cBhvr>
                                      <p:to>
                                        <p:strVal val="visible"/>
                                      </p:to>
                                    </p:set>
                                    <p:animEffect transition="in" filter="fade">
                                      <p:cBhvr>
                                        <p:cTn id="27" dur="1000"/>
                                        <p:tgtEl>
                                          <p:spTgt spid="97282">
                                            <p:txEl>
                                              <p:pRg st="3" end="3"/>
                                            </p:txEl>
                                          </p:spTgt>
                                        </p:tgtEl>
                                      </p:cBhvr>
                                    </p:animEffect>
                                    <p:anim calcmode="lin" valueType="num">
                                      <p:cBhvr>
                                        <p:cTn id="28" dur="1000" fill="hold"/>
                                        <p:tgtEl>
                                          <p:spTgt spid="9728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9728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97282">
                                            <p:txEl>
                                              <p:pRg st="4" end="4"/>
                                            </p:txEl>
                                          </p:spTgt>
                                        </p:tgtEl>
                                        <p:attrNameLst>
                                          <p:attrName>style.visibility</p:attrName>
                                        </p:attrNameLst>
                                      </p:cBhvr>
                                      <p:to>
                                        <p:strVal val="visible"/>
                                      </p:to>
                                    </p:set>
                                    <p:anim calcmode="lin" valueType="num">
                                      <p:cBhvr additive="base">
                                        <p:cTn id="34" dur="500" fill="hold"/>
                                        <p:tgtEl>
                                          <p:spTgt spid="9728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728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97282">
                                            <p:txEl>
                                              <p:pRg st="5" end="5"/>
                                            </p:txEl>
                                          </p:spTgt>
                                        </p:tgtEl>
                                        <p:attrNameLst>
                                          <p:attrName>style.visibility</p:attrName>
                                        </p:attrNameLst>
                                      </p:cBhvr>
                                      <p:to>
                                        <p:strVal val="visible"/>
                                      </p:to>
                                    </p:set>
                                    <p:animEffect transition="in" filter="fade">
                                      <p:cBhvr>
                                        <p:cTn id="40" dur="1000"/>
                                        <p:tgtEl>
                                          <p:spTgt spid="97282">
                                            <p:txEl>
                                              <p:pRg st="5" end="5"/>
                                            </p:txEl>
                                          </p:spTgt>
                                        </p:tgtEl>
                                      </p:cBhvr>
                                    </p:animEffect>
                                    <p:anim calcmode="lin" valueType="num">
                                      <p:cBhvr>
                                        <p:cTn id="41" dur="1000" fill="hold"/>
                                        <p:tgtEl>
                                          <p:spTgt spid="9728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9728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a:grpSpLocks/>
          </p:cNvGrpSpPr>
          <p:nvPr/>
        </p:nvGrpSpPr>
        <p:grpSpPr bwMode="auto">
          <a:xfrm>
            <a:off x="776288" y="1554163"/>
            <a:ext cx="3294062" cy="788987"/>
            <a:chOff x="1837766" y="2133600"/>
            <a:chExt cx="3030069" cy="788892"/>
          </a:xfrm>
        </p:grpSpPr>
        <p:sp>
          <p:nvSpPr>
            <p:cNvPr id="47" name="平行四边形 46"/>
            <p:cNvSpPr/>
            <p:nvPr/>
          </p:nvSpPr>
          <p:spPr>
            <a:xfrm>
              <a:off x="1837766" y="2303928"/>
              <a:ext cx="3021106" cy="618564"/>
            </a:xfrm>
            <a:prstGeom prst="parallelogram">
              <a:avLst/>
            </a:prstGeom>
            <a:gradFill>
              <a:gsLst>
                <a:gs pos="0">
                  <a:schemeClr val="tx1">
                    <a:alpha val="27000"/>
                  </a:schemeClr>
                </a:gs>
                <a:gs pos="81000">
                  <a:schemeClr val="bg1">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48" name="矩形 47"/>
            <p:cNvSpPr/>
            <p:nvPr/>
          </p:nvSpPr>
          <p:spPr>
            <a:xfrm>
              <a:off x="2034903" y="2285982"/>
              <a:ext cx="2832932" cy="71428"/>
            </a:xfrm>
            <a:prstGeom prst="rect">
              <a:avLst/>
            </a:prstGeom>
            <a:gradFill>
              <a:gsLst>
                <a:gs pos="0">
                  <a:srgbClr val="DBDBDB"/>
                </a:gs>
                <a:gs pos="100000">
                  <a:srgbClr val="EEEEE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49" name="梯形 48"/>
            <p:cNvSpPr/>
            <p:nvPr/>
          </p:nvSpPr>
          <p:spPr>
            <a:xfrm>
              <a:off x="2026141" y="2133600"/>
              <a:ext cx="2832932" cy="134921"/>
            </a:xfrm>
            <a:prstGeom prst="trapezoid">
              <a:avLst>
                <a:gd name="adj" fmla="val 967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grpSp>
      <p:sp>
        <p:nvSpPr>
          <p:cNvPr id="252931" name="Rectangle 33"/>
          <p:cNvSpPr>
            <a:spLocks noChangeArrowheads="1"/>
          </p:cNvSpPr>
          <p:nvPr/>
        </p:nvSpPr>
        <p:spPr bwMode="auto">
          <a:xfrm>
            <a:off x="336550" y="1238250"/>
            <a:ext cx="2463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dist" eaLnBrk="1" hangingPunct="1">
              <a:lnSpc>
                <a:spcPts val="5000"/>
              </a:lnSpc>
              <a:spcBef>
                <a:spcPct val="0"/>
              </a:spcBef>
              <a:buFontTx/>
              <a:buNone/>
            </a:pPr>
            <a:endParaRPr lang="en-US" altLang="en-US" sz="5400" b="1" noProof="1">
              <a:latin typeface="Times New Roman" panose="02020603050405020304" pitchFamily="18" charset="0"/>
              <a:cs typeface="Times New Roman" panose="02020603050405020304" pitchFamily="18" charset="0"/>
            </a:endParaRPr>
          </a:p>
        </p:txBody>
      </p:sp>
      <p:sp>
        <p:nvSpPr>
          <p:cNvPr id="53" name="TextBox 52"/>
          <p:cNvSpPr txBox="1"/>
          <p:nvPr/>
        </p:nvSpPr>
        <p:spPr>
          <a:xfrm>
            <a:off x="2322513" y="96838"/>
            <a:ext cx="3692525" cy="922337"/>
          </a:xfrm>
          <a:prstGeom prst="rect">
            <a:avLst/>
          </a:prstGeom>
          <a:noFill/>
        </p:spPr>
        <p:txBody>
          <a:bodyPr wrap="none">
            <a:spAutoFit/>
          </a:bodyPr>
          <a:lstStyle/>
          <a:p>
            <a:pPr eaLnBrk="1" fontAlgn="auto" hangingPunct="1">
              <a:spcBef>
                <a:spcPts val="0"/>
              </a:spcBef>
              <a:spcAft>
                <a:spcPts val="0"/>
              </a:spcAft>
              <a:defRPr/>
            </a:pPr>
            <a:r>
              <a:rPr lang="en-US" sz="5400" b="1" dirty="0">
                <a:ln w="0"/>
                <a:solidFill>
                  <a:srgbClr val="0070C0"/>
                </a:solidFill>
                <a:effectLst>
                  <a:outerShdw blurRad="38100" dist="25400" dir="5400000" algn="ctr" rotWithShape="0">
                    <a:srgbClr val="6E747A">
                      <a:alpha val="43000"/>
                    </a:srgbClr>
                  </a:outerShdw>
                </a:effectLst>
                <a:latin typeface="Times New Roman" pitchFamily="18" charset="0"/>
                <a:cs typeface="Times New Roman" pitchFamily="18" charset="0"/>
              </a:rPr>
              <a:t>MỤC TIÊU</a:t>
            </a:r>
          </a:p>
        </p:txBody>
      </p:sp>
      <p:sp>
        <p:nvSpPr>
          <p:cNvPr id="2" name="TextBox 1"/>
          <p:cNvSpPr txBox="1"/>
          <p:nvPr/>
        </p:nvSpPr>
        <p:spPr>
          <a:xfrm>
            <a:off x="825500" y="1138238"/>
            <a:ext cx="3424238" cy="646112"/>
          </a:xfrm>
          <a:prstGeom prst="rect">
            <a:avLst/>
          </a:prstGeom>
          <a:noFill/>
        </p:spPr>
        <p:txBody>
          <a:bodyPr wrap="none">
            <a:spAutoFit/>
          </a:bodyPr>
          <a:lstStyle/>
          <a:p>
            <a:pPr eaLnBrk="1" fontAlgn="auto" hangingPunct="1">
              <a:spcBef>
                <a:spcPts val="0"/>
              </a:spcBef>
              <a:spcAft>
                <a:spcPts val="0"/>
              </a:spcAft>
              <a:defRPr/>
            </a:pP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VỀ</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NĂNG</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LỰC</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4" name="TextBox 53"/>
          <p:cNvSpPr txBox="1">
            <a:spLocks noChangeArrowheads="1"/>
          </p:cNvSpPr>
          <p:nvPr/>
        </p:nvSpPr>
        <p:spPr bwMode="auto">
          <a:xfrm>
            <a:off x="966788" y="2081213"/>
            <a:ext cx="77089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 typeface="Wingdings" panose="05000000000000000000" pitchFamily="2" charset="2"/>
              <a:buChar char=""/>
            </a:pPr>
            <a:r>
              <a:rPr lang="vi-VN" altLang="en-US" sz="2600">
                <a:latin typeface="Times New Roman" panose="02020603050405020304" pitchFamily="18" charset="0"/>
                <a:ea typeface="Cambria" panose="02040503050406030204" pitchFamily="18" charset="0"/>
                <a:cs typeface="Times New Roman" panose="02020603050405020304" pitchFamily="18" charset="0"/>
              </a:rPr>
              <a:t>Học sinh thuyết trình (giới thiệu, đánh giá) về nội dung và nghệ thuật cơ bản của tác phẩm.</a:t>
            </a:r>
          </a:p>
          <a:p>
            <a:pPr algn="just" eaLnBrk="1" hangingPunct="1">
              <a:lnSpc>
                <a:spcPct val="150000"/>
              </a:lnSpc>
              <a:spcBef>
                <a:spcPct val="0"/>
              </a:spcBef>
              <a:spcAft>
                <a:spcPts val="800"/>
              </a:spcAft>
              <a:buFont typeface="Wingdings" panose="05000000000000000000" pitchFamily="2" charset="2"/>
              <a:buChar char=""/>
            </a:pPr>
            <a:r>
              <a:rPr lang="vi-VN" altLang="en-US" sz="2600">
                <a:latin typeface="Times New Roman" panose="02020603050405020304" pitchFamily="18" charset="0"/>
                <a:ea typeface="Cambria" panose="02040503050406030204" pitchFamily="18" charset="0"/>
                <a:cs typeface="Times New Roman" panose="02020603050405020304" pitchFamily="18" charset="0"/>
              </a:rPr>
              <a:t>Học sinh phát triển: Tư duy phản biện, năng lực hợp tác, giải quyết vấn đề,….</a:t>
            </a:r>
          </a:p>
        </p:txBody>
      </p:sp>
      <p:grpSp>
        <p:nvGrpSpPr>
          <p:cNvPr id="11" name="组合 45"/>
          <p:cNvGrpSpPr>
            <a:grpSpLocks/>
          </p:cNvGrpSpPr>
          <p:nvPr/>
        </p:nvGrpSpPr>
        <p:grpSpPr bwMode="auto">
          <a:xfrm>
            <a:off x="674688" y="4910138"/>
            <a:ext cx="3294062" cy="788987"/>
            <a:chOff x="1837766" y="2133600"/>
            <a:chExt cx="3030069" cy="788892"/>
          </a:xfrm>
        </p:grpSpPr>
        <p:sp>
          <p:nvSpPr>
            <p:cNvPr id="12" name="平行四边形 46"/>
            <p:cNvSpPr/>
            <p:nvPr/>
          </p:nvSpPr>
          <p:spPr>
            <a:xfrm>
              <a:off x="1837766" y="2303928"/>
              <a:ext cx="3021106" cy="618564"/>
            </a:xfrm>
            <a:prstGeom prst="parallelogram">
              <a:avLst/>
            </a:prstGeom>
            <a:gradFill>
              <a:gsLst>
                <a:gs pos="0">
                  <a:schemeClr val="tx1">
                    <a:alpha val="27000"/>
                  </a:schemeClr>
                </a:gs>
                <a:gs pos="81000">
                  <a:schemeClr val="bg1">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13" name="矩形 47"/>
            <p:cNvSpPr/>
            <p:nvPr/>
          </p:nvSpPr>
          <p:spPr>
            <a:xfrm>
              <a:off x="2034903" y="2285982"/>
              <a:ext cx="2832932" cy="71428"/>
            </a:xfrm>
            <a:prstGeom prst="rect">
              <a:avLst/>
            </a:prstGeom>
            <a:gradFill>
              <a:gsLst>
                <a:gs pos="0">
                  <a:srgbClr val="DBDBDB"/>
                </a:gs>
                <a:gs pos="100000">
                  <a:srgbClr val="EEEEE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14" name="梯形 48"/>
            <p:cNvSpPr/>
            <p:nvPr/>
          </p:nvSpPr>
          <p:spPr>
            <a:xfrm>
              <a:off x="2026141" y="2133600"/>
              <a:ext cx="2832932" cy="134921"/>
            </a:xfrm>
            <a:prstGeom prst="trapezoid">
              <a:avLst>
                <a:gd name="adj" fmla="val 967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grpSp>
      <p:sp>
        <p:nvSpPr>
          <p:cNvPr id="15" name="TextBox 14"/>
          <p:cNvSpPr txBox="1"/>
          <p:nvPr/>
        </p:nvSpPr>
        <p:spPr>
          <a:xfrm>
            <a:off x="771525" y="4473575"/>
            <a:ext cx="3800475" cy="646113"/>
          </a:xfrm>
          <a:prstGeom prst="rect">
            <a:avLst/>
          </a:prstGeom>
          <a:noFill/>
        </p:spPr>
        <p:txBody>
          <a:bodyPr wrap="none">
            <a:spAutoFit/>
          </a:bodyPr>
          <a:lstStyle/>
          <a:p>
            <a:pPr eaLnBrk="1" fontAlgn="auto" hangingPunct="1">
              <a:spcBef>
                <a:spcPts val="0"/>
              </a:spcBef>
              <a:spcAft>
                <a:spcPts val="0"/>
              </a:spcAft>
              <a:defRPr/>
            </a:pP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VỀ</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PHẨM</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CHẤT</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TextBox 16"/>
          <p:cNvSpPr txBox="1">
            <a:spLocks noChangeArrowheads="1"/>
          </p:cNvSpPr>
          <p:nvPr/>
        </p:nvSpPr>
        <p:spPr bwMode="auto">
          <a:xfrm>
            <a:off x="1000125" y="5389563"/>
            <a:ext cx="74517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 typeface="Wingdings" panose="05000000000000000000" pitchFamily="2" charset="2"/>
              <a:buChar char="v"/>
            </a:pPr>
            <a:r>
              <a:rPr lang="vi-VN" altLang="en-US" sz="2600">
                <a:latin typeface="Times New Roman" panose="02020603050405020304" pitchFamily="18" charset="0"/>
                <a:ea typeface="Yu Mincho"/>
                <a:cs typeface="Times New Roman" panose="02020603050405020304" pitchFamily="18" charset="0"/>
              </a:rPr>
              <a:t>Biết yêu lẽ phải và sự thật, biết ơn và quý trọng di sản văn hóa của dân tộc.</a:t>
            </a:r>
            <a:endParaRPr lang="en-US" altLang="en-US" sz="2600">
              <a:latin typeface="Times New Roman" panose="02020603050405020304" pitchFamily="18" charset="0"/>
              <a:ea typeface="Yu Mincho"/>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p:bldP spid="15" grpId="0"/>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noChangeArrowheads="1"/>
          </p:cNvSpPr>
          <p:nvPr>
            <p:ph type="title"/>
          </p:nvPr>
        </p:nvSpPr>
        <p:spPr>
          <a:xfrm>
            <a:off x="171450" y="152400"/>
            <a:ext cx="6056313" cy="914400"/>
          </a:xfrm>
        </p:spPr>
        <p:txBody>
          <a:bodyPr anchor="ctr"/>
          <a:lstStyle/>
          <a:p>
            <a:r>
              <a:rPr lang="vi-VN" altLang="vi-VN" sz="2800" smtClean="0">
                <a:solidFill>
                  <a:schemeClr val="tx1"/>
                </a:solidFill>
              </a:rPr>
              <a:t>3. Bình Ngô đại cáo – áng hùng văn của muôn đời</a:t>
            </a:r>
          </a:p>
        </p:txBody>
      </p:sp>
      <p:pic>
        <p:nvPicPr>
          <p:cNvPr id="32973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68300"/>
            <a:ext cx="33337" cy="6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49225"/>
            <a:ext cx="25749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6">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3213100"/>
            <a:ext cx="2600325"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1450" y="1096963"/>
            <a:ext cx="6056313" cy="5189537"/>
          </a:xfrm>
          <a:prstGeom prst="rect">
            <a:avLst/>
          </a:prstGeom>
        </p:spPr>
        <p:txBody>
          <a:bodyPr>
            <a:spAutoFit/>
          </a:bodyPr>
          <a:lstStyle/>
          <a:p>
            <a:pPr algn="just">
              <a:lnSpc>
                <a:spcPct val="107000"/>
              </a:lnSpc>
              <a:spcAft>
                <a:spcPts val="0"/>
              </a:spcAft>
              <a:tabLst>
                <a:tab pos="-68580" algn="l"/>
              </a:tabLst>
              <a:defRPr/>
            </a:pPr>
            <a:r>
              <a:rPr lang="vi-VN" sz="2000" dirty="0">
                <a:solidFill>
                  <a:srgbClr val="000000"/>
                </a:solidFill>
                <a:latin typeface="Times New Roman"/>
                <a:ea typeface="Calibri"/>
                <a:cs typeface="Times New Roman"/>
              </a:rPr>
              <a:t>Đại cáo bình Ngô là áng văn tổng kết xuất sắc công cuộc kháng chiến chống Minh mười năm kiên trì, gian khổ và đi đến thắng lợi vẻ vang của nghĩa quân Lam Sơn, cũng là của toàn dân Đại Việt. Bài cáo là kết tinh của tình cảm yêu nước thương dân sâu sắc, của tư tưởng chí nhân đại nghĩa, một giá trị tinh thần cao đẹp của dân tộc, và cũng là đỉnh cao của nghệ thuật viết văn chính luận kích thích, lay động lòng người sâu xa.</a:t>
            </a:r>
            <a:endParaRPr lang="en-US" sz="2000" dirty="0">
              <a:solidFill>
                <a:srgbClr val="000000"/>
              </a:solidFill>
              <a:latin typeface="Calibri"/>
              <a:ea typeface="Calibri"/>
              <a:cs typeface="Times New Roman"/>
            </a:endParaRPr>
          </a:p>
          <a:p>
            <a:pPr algn="just">
              <a:defRPr/>
            </a:pPr>
            <a:r>
              <a:rPr lang="vi-VN" sz="2000" dirty="0">
                <a:solidFill>
                  <a:srgbClr val="000000"/>
                </a:solidFill>
                <a:latin typeface="Times New Roman"/>
                <a:ea typeface="Calibri"/>
                <a:cs typeface="Times New Roman"/>
                <a:sym typeface="Wingdings 3"/>
              </a:rPr>
              <a:t></a:t>
            </a:r>
            <a:r>
              <a:rPr lang="vi-VN" sz="2000" dirty="0">
                <a:solidFill>
                  <a:srgbClr val="000000"/>
                </a:solidFill>
                <a:latin typeface="Times New Roman"/>
                <a:ea typeface="Calibri"/>
                <a:cs typeface="+mn-cs"/>
              </a:rPr>
              <a:t>Bài cáo không chỉ thể hiện tâm huyết và bút lực của một người mà còn là của một dân tộc, cả một thời đại hào hùng.Không chỉ người đọc đương thời mà người đọc các thế hệ sau đều cảm nhận được những cung bậc cảm xúc yêu thương, căm phẩn, phấn khích, tự hào, sảng khoái trào dâng mãnh liệt trong lòng khi đọc tác phẩm. Vì thế, bài cáo xứng đáng được xem là một áng “thiên cổ hùng văn” trong văn học nước nhà.</a:t>
            </a:r>
            <a:endParaRPr lang="en-US" sz="2000" dirty="0">
              <a:solidFill>
                <a:srgbClr val="000000"/>
              </a:solidFill>
              <a:latin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repeatCount="indefinite" fill="hold" nodeType="with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wedge">
                                      <p:cBhvr>
                                        <p:cTn id="7" dur="2000"/>
                                        <p:tgtEl>
                                          <p:spTgt spid="78854"/>
                                        </p:tgtEl>
                                      </p:cBhvr>
                                    </p:animEffect>
                                  </p:childTnLst>
                                </p:cTn>
                              </p:par>
                              <p:par>
                                <p:cTn id="8" presetID="20" presetClass="entr" presetSubtype="0" repeatCount="indefinite" fill="hold" nodeType="withEffect">
                                  <p:stCondLst>
                                    <p:cond delay="0"/>
                                  </p:stCondLst>
                                  <p:childTnLst>
                                    <p:set>
                                      <p:cBhvr>
                                        <p:cTn id="9" dur="1" fill="hold">
                                          <p:stCondLst>
                                            <p:cond delay="0"/>
                                          </p:stCondLst>
                                        </p:cTn>
                                        <p:tgtEl>
                                          <p:spTgt spid="78855"/>
                                        </p:tgtEl>
                                        <p:attrNameLst>
                                          <p:attrName>style.visibility</p:attrName>
                                        </p:attrNameLst>
                                      </p:cBhvr>
                                      <p:to>
                                        <p:strVal val="visible"/>
                                      </p:to>
                                    </p:set>
                                    <p:animEffect transition="in" filter="wedge">
                                      <p:cBhvr>
                                        <p:cTn id="10" dur="2000"/>
                                        <p:tgtEl>
                                          <p:spTgt spid="788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78850"/>
                                        </p:tgtEl>
                                        <p:attrNameLst>
                                          <p:attrName>style.visibility</p:attrName>
                                        </p:attrNameLst>
                                      </p:cBhvr>
                                      <p:to>
                                        <p:strVal val="visible"/>
                                      </p:to>
                                    </p:set>
                                    <p:animEffect transition="in" filter="circle(in)">
                                      <p:cBhvr>
                                        <p:cTn id="15" dur="2000"/>
                                        <p:tgtEl>
                                          <p:spTgt spid="788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81225" y="323850"/>
            <a:ext cx="4597400" cy="1016000"/>
          </a:xfrm>
          <a:prstGeom prst="rect">
            <a:avLst/>
          </a:prstGeom>
          <a:noFill/>
        </p:spPr>
        <p:txBody>
          <a:bodyPr wrap="none">
            <a:spAutoFit/>
          </a:bodyPr>
          <a:lstStyle/>
          <a:p>
            <a:pPr algn="ctr">
              <a:defRPr/>
            </a:pPr>
            <a:r>
              <a:rPr lang="en-US" sz="6000" b="1" dirty="0">
                <a:ln w="0"/>
                <a:solidFill>
                  <a:srgbClr val="D3782D"/>
                </a:solidFill>
                <a:effectLst>
                  <a:outerShdw blurRad="38100" dist="19050" dir="2700000" algn="tl" rotWithShape="0">
                    <a:schemeClr val="dk1">
                      <a:alpha val="40000"/>
                    </a:schemeClr>
                  </a:outerShdw>
                </a:effectLst>
                <a:latin typeface="Times New Roman" panose="02020603050405020304" pitchFamily="18" charset="0"/>
                <a:cs typeface="Times New Roman" pitchFamily="18" charset="0"/>
              </a:rPr>
              <a:t>LUYỆN TẬP</a:t>
            </a:r>
          </a:p>
        </p:txBody>
      </p:sp>
      <p:sp>
        <p:nvSpPr>
          <p:cNvPr id="3" name="Rectangle 2"/>
          <p:cNvSpPr>
            <a:spLocks noChangeArrowheads="1"/>
          </p:cNvSpPr>
          <p:nvPr/>
        </p:nvSpPr>
        <p:spPr bwMode="auto">
          <a:xfrm>
            <a:off x="611188" y="2316163"/>
            <a:ext cx="56007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 dụng kỹ thuật trình bày một phút yêu cầu học sinh trả lời 2 câu hỏi trong phiếu học tập. </a:t>
            </a:r>
          </a:p>
          <a:p>
            <a:pPr algn="just">
              <a:lnSpc>
                <a:spcPct val="150000"/>
              </a:lnSpc>
              <a:spcBef>
                <a:spcPct val="0"/>
              </a:spcBef>
              <a:buFontTx/>
              <a:buNone/>
            </a:pPr>
            <a:r>
              <a:rPr lang="vi-VN"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 Vì sao Đại cáo bình Ngô được xem là bản tuyên ngôn độc lập?</a:t>
            </a:r>
            <a:endParaRPr lang="en-US" altLang="en-US" sz="2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ct val="0"/>
              </a:spcBef>
              <a:buFontTx/>
              <a:buNone/>
            </a:pPr>
            <a:r>
              <a:rPr lang="vi-VN"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 Đại cáo bình Ngô có sự kết hợp giữa yếu tố tự sự và nghị luận?</a:t>
            </a:r>
            <a:endParaRPr lang="en-US" altLang="en-US" sz="2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กล่องข้อความ 9"/>
          <p:cNvSpPr txBox="1">
            <a:spLocks noChangeArrowheads="1"/>
          </p:cNvSpPr>
          <p:nvPr/>
        </p:nvSpPr>
        <p:spPr bwMode="auto">
          <a:xfrm>
            <a:off x="250825" y="1339850"/>
            <a:ext cx="4079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4800" b="1">
                <a:solidFill>
                  <a:srgbClr val="4F2C0E"/>
                </a:solidFill>
                <a:latin typeface="Times New Roman" panose="02020603050405020304" pitchFamily="18" charset="0"/>
                <a:cs typeface="Times New Roman" panose="02020603050405020304" pitchFamily="18" charset="0"/>
              </a:rPr>
              <a:t>NHIỆM VỤ</a:t>
            </a:r>
          </a:p>
        </p:txBody>
      </p:sp>
      <p:pic>
        <p:nvPicPr>
          <p:cNvPr id="33075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8075" y="2243138"/>
            <a:ext cx="28479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87338" y="285750"/>
            <a:ext cx="392112" cy="6286500"/>
          </a:xfrm>
          <a:prstGeom prst="rect">
            <a:avLst/>
          </a:prstGeom>
          <a:noFill/>
          <a:ln>
            <a:solidFill>
              <a:srgbClr val="4F2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สี่เหลี่ยมผืนผ้า 2"/>
          <p:cNvSpPr/>
          <p:nvPr/>
        </p:nvSpPr>
        <p:spPr>
          <a:xfrm>
            <a:off x="8556625" y="285750"/>
            <a:ext cx="392113" cy="6286500"/>
          </a:xfrm>
          <a:prstGeom prst="rect">
            <a:avLst/>
          </a:prstGeom>
          <a:noFill/>
          <a:ln>
            <a:solidFill>
              <a:srgbClr val="4F2C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4" name="ตัวเชื่อมต่อตรง 3"/>
          <p:cNvCxnSpPr>
            <a:cxnSpLocks/>
          </p:cNvCxnSpPr>
          <p:nvPr/>
        </p:nvCxnSpPr>
        <p:spPr>
          <a:xfrm>
            <a:off x="0" y="285750"/>
            <a:ext cx="9144000" cy="0"/>
          </a:xfrm>
          <a:prstGeom prst="line">
            <a:avLst/>
          </a:prstGeom>
          <a:ln>
            <a:solidFill>
              <a:srgbClr val="4F2C0E"/>
            </a:solidFill>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p:cNvCxnSpPr>
            <a:cxnSpLocks/>
          </p:cNvCxnSpPr>
          <p:nvPr/>
        </p:nvCxnSpPr>
        <p:spPr>
          <a:xfrm>
            <a:off x="679450" y="6572250"/>
            <a:ext cx="8004175" cy="0"/>
          </a:xfrm>
          <a:prstGeom prst="line">
            <a:avLst/>
          </a:prstGeom>
          <a:ln>
            <a:solidFill>
              <a:srgbClr val="4F2C0E"/>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679450" y="1393825"/>
          <a:ext cx="8289925" cy="5032375"/>
        </p:xfrm>
        <a:graphic>
          <a:graphicData uri="http://schemas.openxmlformats.org/drawingml/2006/table">
            <a:tbl>
              <a:tblPr firstRow="1" firstCol="1" bandRow="1">
                <a:tableStyleId>{5C22544A-7EE6-4342-B048-85BDC9FD1C3A}</a:tableStyleId>
              </a:tblPr>
              <a:tblGrid>
                <a:gridCol w="844796">
                  <a:extLst>
                    <a:ext uri="{9D8B030D-6E8A-4147-A177-3AD203B41FA5}">
                      <a16:colId xmlns:a16="http://schemas.microsoft.com/office/drawing/2014/main" val="20000"/>
                    </a:ext>
                  </a:extLst>
                </a:gridCol>
                <a:gridCol w="2906213">
                  <a:extLst>
                    <a:ext uri="{9D8B030D-6E8A-4147-A177-3AD203B41FA5}">
                      <a16:colId xmlns:a16="http://schemas.microsoft.com/office/drawing/2014/main" val="20001"/>
                    </a:ext>
                  </a:extLst>
                </a:gridCol>
                <a:gridCol w="1828628">
                  <a:extLst>
                    <a:ext uri="{9D8B030D-6E8A-4147-A177-3AD203B41FA5}">
                      <a16:colId xmlns:a16="http://schemas.microsoft.com/office/drawing/2014/main" val="20002"/>
                    </a:ext>
                  </a:extLst>
                </a:gridCol>
                <a:gridCol w="2710288">
                  <a:extLst>
                    <a:ext uri="{9D8B030D-6E8A-4147-A177-3AD203B41FA5}">
                      <a16:colId xmlns:a16="http://schemas.microsoft.com/office/drawing/2014/main" val="20003"/>
                    </a:ext>
                  </a:extLst>
                </a:gridCol>
              </a:tblGrid>
              <a:tr h="811302">
                <a:tc>
                  <a:txBody>
                    <a:bodyPr/>
                    <a:lstStyle/>
                    <a:p>
                      <a:pPr algn="ctr">
                        <a:spcAft>
                          <a:spcPts val="0"/>
                        </a:spcAft>
                      </a:pPr>
                      <a:r>
                        <a:rPr lang="vi-VN" sz="2800" dirty="0">
                          <a:effectLst/>
                          <a:latin typeface="Times New Roman" pitchFamily="18" charset="0"/>
                          <a:cs typeface="Times New Roman" pitchFamily="18" charset="0"/>
                        </a:rPr>
                        <a:t>STT</a:t>
                      </a:r>
                      <a:endParaRPr lang="en-US" sz="2800" dirty="0">
                        <a:effectLst/>
                        <a:latin typeface="Times New Roman" pitchFamily="18" charset="0"/>
                        <a:cs typeface="Times New Roman" pitchFamily="18" charset="0"/>
                      </a:endParaRPr>
                    </a:p>
                  </a:txBody>
                  <a:tcPr marL="51430" marR="51430" marT="0" marB="0"/>
                </a:tc>
                <a:tc>
                  <a:txBody>
                    <a:bodyPr/>
                    <a:lstStyle/>
                    <a:p>
                      <a:pPr algn="ctr">
                        <a:spcAft>
                          <a:spcPts val="0"/>
                        </a:spcAft>
                      </a:pPr>
                      <a:r>
                        <a:rPr lang="vi-VN" sz="2800" dirty="0">
                          <a:effectLst/>
                          <a:latin typeface="Times New Roman" pitchFamily="18" charset="0"/>
                          <a:cs typeface="Times New Roman" pitchFamily="18" charset="0"/>
                        </a:rPr>
                        <a:t>Tiêu chí</a:t>
                      </a:r>
                      <a:endParaRPr lang="en-US" sz="2800" dirty="0">
                        <a:effectLst/>
                        <a:latin typeface="Times New Roman" pitchFamily="18" charset="0"/>
                        <a:cs typeface="Times New Roman" pitchFamily="18" charset="0"/>
                      </a:endParaRPr>
                    </a:p>
                  </a:txBody>
                  <a:tcPr marL="51430" marR="51430" marT="0" marB="0"/>
                </a:tc>
                <a:tc>
                  <a:txBody>
                    <a:bodyPr/>
                    <a:lstStyle/>
                    <a:p>
                      <a:pPr algn="ctr">
                        <a:spcAft>
                          <a:spcPts val="0"/>
                        </a:spcAft>
                      </a:pPr>
                      <a:r>
                        <a:rPr lang="vi-VN" sz="2800" dirty="0">
                          <a:effectLst/>
                          <a:latin typeface="Times New Roman" pitchFamily="18" charset="0"/>
                          <a:cs typeface="Times New Roman" pitchFamily="18" charset="0"/>
                        </a:rPr>
                        <a:t>Xuất hiện</a:t>
                      </a:r>
                      <a:endParaRPr lang="en-US" sz="2800" dirty="0">
                        <a:effectLst/>
                        <a:latin typeface="Times New Roman" pitchFamily="18" charset="0"/>
                        <a:cs typeface="Times New Roman" pitchFamily="18" charset="0"/>
                      </a:endParaRPr>
                    </a:p>
                  </a:txBody>
                  <a:tcPr marL="51430" marR="51430" marT="0" marB="0"/>
                </a:tc>
                <a:tc>
                  <a:txBody>
                    <a:bodyPr/>
                    <a:lstStyle/>
                    <a:p>
                      <a:pPr algn="ctr">
                        <a:spcAft>
                          <a:spcPts val="0"/>
                        </a:spcAft>
                      </a:pPr>
                      <a:r>
                        <a:rPr lang="vi-VN" sz="2800" dirty="0">
                          <a:effectLst/>
                          <a:latin typeface="Times New Roman" pitchFamily="18" charset="0"/>
                          <a:cs typeface="Times New Roman" pitchFamily="18" charset="0"/>
                        </a:rPr>
                        <a:t>Không xuất hiện</a:t>
                      </a:r>
                      <a:endParaRPr lang="en-US" sz="2800" dirty="0">
                        <a:effectLst/>
                        <a:latin typeface="Times New Roman" pitchFamily="18" charset="0"/>
                        <a:cs typeface="Times New Roman" pitchFamily="18" charset="0"/>
                      </a:endParaRPr>
                    </a:p>
                  </a:txBody>
                  <a:tcPr marL="51430" marR="51430" marT="0" marB="0"/>
                </a:tc>
                <a:extLst>
                  <a:ext uri="{0D108BD9-81ED-4DB2-BD59-A6C34878D82A}">
                    <a16:rowId xmlns:a16="http://schemas.microsoft.com/office/drawing/2014/main" val="10000"/>
                  </a:ext>
                </a:extLst>
              </a:tr>
              <a:tr h="1706875">
                <a:tc>
                  <a:txBody>
                    <a:bodyPr/>
                    <a:lstStyle/>
                    <a:p>
                      <a:pPr algn="ctr">
                        <a:spcAft>
                          <a:spcPts val="0"/>
                        </a:spcAft>
                      </a:pPr>
                      <a:r>
                        <a:rPr lang="vi-VN" sz="2800" dirty="0">
                          <a:effectLst/>
                          <a:latin typeface="Times New Roman" pitchFamily="18" charset="0"/>
                          <a:cs typeface="Times New Roman" pitchFamily="18" charset="0"/>
                        </a:rPr>
                        <a:t>1.</a:t>
                      </a:r>
                      <a:endParaRPr lang="en-US" sz="2800" dirty="0">
                        <a:effectLst/>
                        <a:latin typeface="Times New Roman" pitchFamily="18" charset="0"/>
                        <a:cs typeface="Times New Roman" pitchFamily="18" charset="0"/>
                      </a:endParaRPr>
                    </a:p>
                  </a:txBody>
                  <a:tcPr marL="51430" marR="51430" marT="0" marB="0"/>
                </a:tc>
                <a:tc>
                  <a:txBody>
                    <a:bodyPr/>
                    <a:lstStyle/>
                    <a:p>
                      <a:pPr algn="just">
                        <a:spcAft>
                          <a:spcPts val="0"/>
                        </a:spcAft>
                      </a:pPr>
                      <a:r>
                        <a:rPr lang="vi-VN" sz="2800" dirty="0">
                          <a:effectLst/>
                          <a:latin typeface="Times New Roman" pitchFamily="18" charset="0"/>
                          <a:cs typeface="Times New Roman" pitchFamily="18" charset="0"/>
                        </a:rPr>
                        <a:t>Câu 1: Vì sao Đại cáo bình Ngô được xem là bản tuyên ngôn độc lập?</a:t>
                      </a:r>
                    </a:p>
                  </a:txBody>
                  <a:tcPr marL="51430" marR="51430" marT="0" marB="0"/>
                </a:tc>
                <a:tc>
                  <a:txBody>
                    <a:bodyPr/>
                    <a:lstStyle/>
                    <a:p>
                      <a:pPr algn="just">
                        <a:spcAft>
                          <a:spcPts val="0"/>
                        </a:spcAft>
                      </a:pPr>
                      <a:r>
                        <a:rPr lang="vi-VN" sz="2800" dirty="0">
                          <a:effectLst/>
                          <a:latin typeface="Times New Roman" pitchFamily="18" charset="0"/>
                          <a:cs typeface="Times New Roman" pitchFamily="18" charset="0"/>
                        </a:rPr>
                        <a:t> </a:t>
                      </a:r>
                      <a:endParaRPr lang="en-US" sz="2800" dirty="0">
                        <a:effectLst/>
                        <a:latin typeface="Times New Roman" pitchFamily="18" charset="0"/>
                        <a:cs typeface="Times New Roman" pitchFamily="18" charset="0"/>
                      </a:endParaRPr>
                    </a:p>
                  </a:txBody>
                  <a:tcPr marL="51430" marR="51430" marT="0" marB="0"/>
                </a:tc>
                <a:tc>
                  <a:txBody>
                    <a:bodyPr/>
                    <a:lstStyle/>
                    <a:p>
                      <a:pPr algn="just">
                        <a:spcAft>
                          <a:spcPts val="0"/>
                        </a:spcAft>
                      </a:pPr>
                      <a:r>
                        <a:rPr lang="vi-VN" sz="2800" dirty="0">
                          <a:effectLst/>
                          <a:latin typeface="Times New Roman" pitchFamily="18" charset="0"/>
                          <a:cs typeface="Times New Roman" pitchFamily="18" charset="0"/>
                        </a:rPr>
                        <a:t> </a:t>
                      </a:r>
                      <a:endParaRPr lang="en-US" sz="2800" dirty="0">
                        <a:effectLst/>
                        <a:latin typeface="Times New Roman" pitchFamily="18" charset="0"/>
                        <a:cs typeface="Times New Roman" pitchFamily="18" charset="0"/>
                      </a:endParaRPr>
                    </a:p>
                  </a:txBody>
                  <a:tcPr marL="51430" marR="51430" marT="0" marB="0"/>
                </a:tc>
                <a:extLst>
                  <a:ext uri="{0D108BD9-81ED-4DB2-BD59-A6C34878D82A}">
                    <a16:rowId xmlns:a16="http://schemas.microsoft.com/office/drawing/2014/main" val="10001"/>
                  </a:ext>
                </a:extLst>
              </a:tr>
              <a:tr h="2514198">
                <a:tc>
                  <a:txBody>
                    <a:bodyPr/>
                    <a:lstStyle/>
                    <a:p>
                      <a:pPr algn="ctr">
                        <a:spcAft>
                          <a:spcPts val="0"/>
                        </a:spcAft>
                      </a:pPr>
                      <a:r>
                        <a:rPr lang="vi-VN" sz="2800" dirty="0">
                          <a:effectLst/>
                          <a:latin typeface="Times New Roman" pitchFamily="18" charset="0"/>
                          <a:cs typeface="Times New Roman" pitchFamily="18" charset="0"/>
                        </a:rPr>
                        <a:t>2.</a:t>
                      </a:r>
                      <a:endParaRPr lang="en-US" sz="2800" dirty="0">
                        <a:effectLst/>
                        <a:latin typeface="Times New Roman" pitchFamily="18" charset="0"/>
                        <a:cs typeface="Times New Roman" pitchFamily="18" charset="0"/>
                      </a:endParaRPr>
                    </a:p>
                  </a:txBody>
                  <a:tcPr marL="51430" marR="51430" marT="0" marB="0"/>
                </a:tc>
                <a:tc>
                  <a:txBody>
                    <a:bodyPr/>
                    <a:lstStyle/>
                    <a:p>
                      <a:pPr algn="just">
                        <a:spcAft>
                          <a:spcPts val="0"/>
                        </a:spcAft>
                      </a:pPr>
                      <a:r>
                        <a:rPr lang="vi-VN" sz="2800" dirty="0">
                          <a:effectLst/>
                          <a:latin typeface="Times New Roman" pitchFamily="18" charset="0"/>
                          <a:cs typeface="Times New Roman" pitchFamily="18" charset="0"/>
                        </a:rPr>
                        <a:t>Câu 2: Đại cáo bình Ngô có sự kết hợp giữa yếu tố tự sự và nghị luận?</a:t>
                      </a:r>
                    </a:p>
                  </a:txBody>
                  <a:tcPr marL="51430" marR="51430" marT="0" marB="0"/>
                </a:tc>
                <a:tc>
                  <a:txBody>
                    <a:bodyPr/>
                    <a:lstStyle/>
                    <a:p>
                      <a:pPr algn="just">
                        <a:spcAft>
                          <a:spcPts val="0"/>
                        </a:spcAft>
                      </a:pPr>
                      <a:r>
                        <a:rPr lang="vi-VN" sz="2800" dirty="0">
                          <a:effectLst/>
                          <a:latin typeface="Times New Roman" pitchFamily="18" charset="0"/>
                          <a:cs typeface="Times New Roman" pitchFamily="18" charset="0"/>
                        </a:rPr>
                        <a:t> </a:t>
                      </a:r>
                      <a:endParaRPr lang="en-US" sz="2800" dirty="0">
                        <a:effectLst/>
                        <a:latin typeface="Times New Roman" pitchFamily="18" charset="0"/>
                        <a:cs typeface="Times New Roman" pitchFamily="18" charset="0"/>
                      </a:endParaRPr>
                    </a:p>
                  </a:txBody>
                  <a:tcPr marL="51430" marR="51430" marT="0" marB="0"/>
                </a:tc>
                <a:tc>
                  <a:txBody>
                    <a:bodyPr/>
                    <a:lstStyle/>
                    <a:p>
                      <a:pPr algn="just">
                        <a:spcAft>
                          <a:spcPts val="0"/>
                        </a:spcAft>
                      </a:pPr>
                      <a:r>
                        <a:rPr lang="vi-VN" sz="2800" dirty="0">
                          <a:effectLst/>
                          <a:latin typeface="Times New Roman" pitchFamily="18" charset="0"/>
                          <a:cs typeface="Times New Roman" pitchFamily="18" charset="0"/>
                        </a:rPr>
                        <a:t> </a:t>
                      </a:r>
                      <a:endParaRPr lang="en-US" sz="2800" dirty="0">
                        <a:effectLst/>
                        <a:latin typeface="Times New Roman" pitchFamily="18" charset="0"/>
                        <a:cs typeface="Times New Roman" pitchFamily="18" charset="0"/>
                      </a:endParaRPr>
                    </a:p>
                  </a:txBody>
                  <a:tcPr marL="51430" marR="51430" marT="0" marB="0"/>
                </a:tc>
                <a:extLst>
                  <a:ext uri="{0D108BD9-81ED-4DB2-BD59-A6C34878D82A}">
                    <a16:rowId xmlns:a16="http://schemas.microsoft.com/office/drawing/2014/main" val="10002"/>
                  </a:ext>
                </a:extLst>
              </a:tr>
            </a:tbl>
          </a:graphicData>
        </a:graphic>
      </p:graphicFrame>
      <p:sp>
        <p:nvSpPr>
          <p:cNvPr id="331804" name="Rectangle 1"/>
          <p:cNvSpPr>
            <a:spLocks noChangeArrowheads="1"/>
          </p:cNvSpPr>
          <p:nvPr/>
        </p:nvSpPr>
        <p:spPr bwMode="auto">
          <a:xfrm>
            <a:off x="844550" y="555625"/>
            <a:ext cx="81041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 giá bằng bảng kiểm để kết luận:</a:t>
            </a:r>
            <a:endParaRPr lang="en-US" altLang="en-US" sz="400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txBox="1">
            <a:spLocks/>
          </p:cNvSpPr>
          <p:nvPr/>
        </p:nvSpPr>
        <p:spPr bwMode="auto">
          <a:xfrm>
            <a:off x="5657850" y="273050"/>
            <a:ext cx="3314700" cy="6381750"/>
          </a:xfrm>
          <a:prstGeom prst="rect">
            <a:avLst/>
          </a:prstGeom>
          <a:noFill/>
          <a:ln>
            <a:noFill/>
          </a:ln>
        </p:spPr>
        <p:txBody>
          <a:bodyPr/>
          <a:lstStyle>
            <a:lvl1pPr marL="0" indent="0" algn="l" rtl="0" eaLnBrk="0" fontAlgn="base" hangingPunct="0">
              <a:spcBef>
                <a:spcPct val="20000"/>
              </a:spcBef>
              <a:spcAft>
                <a:spcPct val="0"/>
              </a:spcAft>
              <a:buNone/>
              <a:defRPr sz="1400">
                <a:solidFill>
                  <a:schemeClr val="tx1"/>
                </a:solidFill>
                <a:latin typeface="+mn-lt"/>
                <a:ea typeface="+mn-ea"/>
                <a:cs typeface="+mn-cs"/>
              </a:defRPr>
            </a:lvl1pPr>
            <a:lvl2pPr marL="457200" indent="0" algn="l" rtl="0" eaLnBrk="0" fontAlgn="base" hangingPunct="0">
              <a:spcBef>
                <a:spcPct val="20000"/>
              </a:spcBef>
              <a:spcAft>
                <a:spcPct val="0"/>
              </a:spcAft>
              <a:buNone/>
              <a:defRPr sz="1200">
                <a:solidFill>
                  <a:schemeClr val="tx1"/>
                </a:solidFill>
                <a:latin typeface="+mn-lt"/>
              </a:defRPr>
            </a:lvl2pPr>
            <a:lvl3pPr marL="914400" indent="0" algn="l" rtl="0" eaLnBrk="0" fontAlgn="base" hangingPunct="0">
              <a:spcBef>
                <a:spcPct val="20000"/>
              </a:spcBef>
              <a:spcAft>
                <a:spcPct val="0"/>
              </a:spcAft>
              <a:buNone/>
              <a:defRPr sz="1000">
                <a:solidFill>
                  <a:schemeClr val="tx1"/>
                </a:solidFill>
                <a:latin typeface="+mn-lt"/>
              </a:defRPr>
            </a:lvl3pPr>
            <a:lvl4pPr marL="1371600" indent="0" algn="l" rtl="0" eaLnBrk="0" fontAlgn="base" hangingPunct="0">
              <a:spcBef>
                <a:spcPct val="20000"/>
              </a:spcBef>
              <a:spcAft>
                <a:spcPct val="0"/>
              </a:spcAft>
              <a:buNone/>
              <a:defRPr sz="900">
                <a:solidFill>
                  <a:schemeClr val="tx1"/>
                </a:solidFill>
                <a:latin typeface="+mn-lt"/>
              </a:defRPr>
            </a:lvl4pPr>
            <a:lvl5pPr marL="1828800" indent="0" algn="l" rtl="0" eaLnBrk="0" fontAlgn="base" hangingPunct="0">
              <a:spcBef>
                <a:spcPct val="20000"/>
              </a:spcBef>
              <a:spcAft>
                <a:spcPct val="0"/>
              </a:spcAft>
              <a:buNone/>
              <a:defRPr sz="900">
                <a:solidFill>
                  <a:schemeClr val="tx1"/>
                </a:solidFill>
                <a:latin typeface="+mn-lt"/>
              </a:defRPr>
            </a:lvl5pPr>
            <a:lvl6pPr marL="2286000" indent="0" algn="l" rtl="0" fontAlgn="base">
              <a:spcBef>
                <a:spcPct val="20000"/>
              </a:spcBef>
              <a:spcAft>
                <a:spcPct val="0"/>
              </a:spcAft>
              <a:buNone/>
              <a:defRPr sz="900">
                <a:solidFill>
                  <a:schemeClr val="tx1"/>
                </a:solidFill>
                <a:latin typeface="+mn-lt"/>
              </a:defRPr>
            </a:lvl6pPr>
            <a:lvl7pPr marL="2743200" indent="0" algn="l" rtl="0" fontAlgn="base">
              <a:spcBef>
                <a:spcPct val="20000"/>
              </a:spcBef>
              <a:spcAft>
                <a:spcPct val="0"/>
              </a:spcAft>
              <a:buNone/>
              <a:defRPr sz="900">
                <a:solidFill>
                  <a:schemeClr val="tx1"/>
                </a:solidFill>
                <a:latin typeface="+mn-lt"/>
              </a:defRPr>
            </a:lvl7pPr>
            <a:lvl8pPr marL="3200400" indent="0" algn="l" rtl="0" fontAlgn="base">
              <a:spcBef>
                <a:spcPct val="20000"/>
              </a:spcBef>
              <a:spcAft>
                <a:spcPct val="0"/>
              </a:spcAft>
              <a:buNone/>
              <a:defRPr sz="900">
                <a:solidFill>
                  <a:schemeClr val="tx1"/>
                </a:solidFill>
                <a:latin typeface="+mn-lt"/>
              </a:defRPr>
            </a:lvl8pPr>
            <a:lvl9pPr marL="3657600" indent="0" algn="l" rtl="0" fontAlgn="base">
              <a:spcBef>
                <a:spcPct val="20000"/>
              </a:spcBef>
              <a:spcAft>
                <a:spcPct val="0"/>
              </a:spcAft>
              <a:buNone/>
              <a:defRPr sz="900">
                <a:solidFill>
                  <a:schemeClr val="tx1"/>
                </a:solidFill>
                <a:latin typeface="+mn-lt"/>
              </a:defRPr>
            </a:lvl9pPr>
          </a:lstStyle>
          <a:p>
            <a:pPr algn="just">
              <a:defRPr/>
            </a:pPr>
            <a:endParaRPr lang="en-US" altLang="vi-VN" sz="2700" kern="0" dirty="0">
              <a:solidFill>
                <a:srgbClr val="000000"/>
              </a:solidFill>
            </a:endParaRPr>
          </a:p>
        </p:txBody>
      </p:sp>
      <p:pic>
        <p:nvPicPr>
          <p:cNvPr id="3328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71488"/>
            <a:ext cx="8515350" cy="618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กล่องข้อความ 7"/>
          <p:cNvSpPr txBox="1">
            <a:spLocks noChangeArrowheads="1"/>
          </p:cNvSpPr>
          <p:nvPr/>
        </p:nvSpPr>
        <p:spPr bwMode="auto">
          <a:xfrm>
            <a:off x="1643063" y="1719263"/>
            <a:ext cx="58943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000" b="1">
                <a:solidFill>
                  <a:srgbClr val="D3782D"/>
                </a:solidFill>
                <a:latin typeface="Times New Roman" panose="02020603050405020304" pitchFamily="18" charset="0"/>
                <a:cs typeface="Times New Roman" panose="02020603050405020304" pitchFamily="18" charset="0"/>
              </a:rPr>
              <a:t>VẬN DỤNG</a:t>
            </a:r>
          </a:p>
        </p:txBody>
      </p:sp>
      <p:cxnSp>
        <p:nvCxnSpPr>
          <p:cNvPr id="18" name="ตัวเชื่อมต่อตรง 17"/>
          <p:cNvCxnSpPr>
            <a:cxnSpLocks/>
            <a:stCxn id="15" idx="6"/>
          </p:cNvCxnSpPr>
          <p:nvPr/>
        </p:nvCxnSpPr>
        <p:spPr>
          <a:xfrm flipH="1" flipV="1">
            <a:off x="3686175" y="6156325"/>
            <a:ext cx="631825" cy="0"/>
          </a:xfrm>
          <a:prstGeom prst="line">
            <a:avLst/>
          </a:prstGeom>
          <a:ln w="12700">
            <a:solidFill>
              <a:srgbClr val="3D1F1D"/>
            </a:solidFill>
          </a:ln>
        </p:spPr>
        <p:style>
          <a:lnRef idx="1">
            <a:schemeClr val="accent1"/>
          </a:lnRef>
          <a:fillRef idx="0">
            <a:schemeClr val="accent1"/>
          </a:fillRef>
          <a:effectRef idx="0">
            <a:schemeClr val="accent1"/>
          </a:effectRef>
          <a:fontRef idx="minor">
            <a:schemeClr val="tx1"/>
          </a:fontRef>
        </p:style>
      </p:cxnSp>
      <p:sp>
        <p:nvSpPr>
          <p:cNvPr id="14" name="ดาว: 4 แฉก 13"/>
          <p:cNvSpPr/>
          <p:nvPr/>
        </p:nvSpPr>
        <p:spPr>
          <a:xfrm>
            <a:off x="4324350" y="5883275"/>
            <a:ext cx="392113" cy="523875"/>
          </a:xfrm>
          <a:prstGeom prst="star4">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endParaRPr>
          </a:p>
        </p:txBody>
      </p:sp>
      <p:sp>
        <p:nvSpPr>
          <p:cNvPr id="15" name="วงรี 14"/>
          <p:cNvSpPr/>
          <p:nvPr/>
        </p:nvSpPr>
        <p:spPr>
          <a:xfrm>
            <a:off x="4248150" y="6108700"/>
            <a:ext cx="69850" cy="93663"/>
          </a:xfrm>
          <a:prstGeom prst="ellipse">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endParaRPr>
          </a:p>
        </p:txBody>
      </p:sp>
      <p:sp>
        <p:nvSpPr>
          <p:cNvPr id="16" name="วงรี 15"/>
          <p:cNvSpPr/>
          <p:nvPr/>
        </p:nvSpPr>
        <p:spPr>
          <a:xfrm>
            <a:off x="4722813" y="6108700"/>
            <a:ext cx="71437" cy="93663"/>
          </a:xfrm>
          <a:prstGeom prst="ellipse">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D1F1D"/>
              </a:solidFill>
            </a:endParaRPr>
          </a:p>
        </p:txBody>
      </p:sp>
      <p:cxnSp>
        <p:nvCxnSpPr>
          <p:cNvPr id="20" name="ตัวเชื่อมต่อตรง 19"/>
          <p:cNvCxnSpPr>
            <a:cxnSpLocks/>
          </p:cNvCxnSpPr>
          <p:nvPr/>
        </p:nvCxnSpPr>
        <p:spPr>
          <a:xfrm flipH="1" flipV="1">
            <a:off x="4770438" y="6156325"/>
            <a:ext cx="631825" cy="0"/>
          </a:xfrm>
          <a:prstGeom prst="line">
            <a:avLst/>
          </a:prstGeom>
          <a:ln w="12700">
            <a:solidFill>
              <a:srgbClr val="3D1F1D"/>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p:cNvCxnSpPr>
            <a:cxnSpLocks/>
          </p:cNvCxnSpPr>
          <p:nvPr/>
        </p:nvCxnSpPr>
        <p:spPr>
          <a:xfrm flipH="1">
            <a:off x="0" y="6156325"/>
            <a:ext cx="3076575" cy="0"/>
          </a:xfrm>
          <a:prstGeom prst="line">
            <a:avLst/>
          </a:prstGeom>
          <a:ln>
            <a:solidFill>
              <a:srgbClr val="3D1F1D"/>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p:cNvCxnSpPr>
            <a:cxnSpLocks/>
          </p:cNvCxnSpPr>
          <p:nvPr/>
        </p:nvCxnSpPr>
        <p:spPr>
          <a:xfrm flipH="1">
            <a:off x="6303963" y="6191250"/>
            <a:ext cx="2840037" cy="0"/>
          </a:xfrm>
          <a:prstGeom prst="line">
            <a:avLst/>
          </a:prstGeom>
          <a:ln>
            <a:solidFill>
              <a:srgbClr val="3D1F1D"/>
            </a:solidFill>
          </a:ln>
        </p:spPr>
        <p:style>
          <a:lnRef idx="1">
            <a:schemeClr val="accent1"/>
          </a:lnRef>
          <a:fillRef idx="0">
            <a:schemeClr val="accent1"/>
          </a:fillRef>
          <a:effectRef idx="0">
            <a:schemeClr val="accent1"/>
          </a:effectRef>
          <a:fontRef idx="minor">
            <a:schemeClr val="tx1"/>
          </a:fontRef>
        </p:style>
      </p:cxnSp>
      <p:sp>
        <p:nvSpPr>
          <p:cNvPr id="2" name="สี่เหลี่ยมผืนผ้า 1"/>
          <p:cNvSpPr/>
          <p:nvPr/>
        </p:nvSpPr>
        <p:spPr>
          <a:xfrm>
            <a:off x="287338" y="450850"/>
            <a:ext cx="392112" cy="5705475"/>
          </a:xfrm>
          <a:prstGeom prst="rect">
            <a:avLst/>
          </a:prstGeom>
          <a:noFill/>
          <a:ln>
            <a:solidFill>
              <a:srgbClr val="6C2D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 name="สี่เหลี่ยมผืนผ้า 16"/>
          <p:cNvSpPr/>
          <p:nvPr/>
        </p:nvSpPr>
        <p:spPr>
          <a:xfrm>
            <a:off x="8556625" y="450850"/>
            <a:ext cx="392113" cy="5751513"/>
          </a:xfrm>
          <a:prstGeom prst="rect">
            <a:avLst/>
          </a:prstGeom>
          <a:noFill/>
          <a:ln>
            <a:solidFill>
              <a:srgbClr val="6C2D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6" name="ตัวเชื่อมต่อตรง 5"/>
          <p:cNvCxnSpPr>
            <a:cxnSpLocks/>
          </p:cNvCxnSpPr>
          <p:nvPr/>
        </p:nvCxnSpPr>
        <p:spPr>
          <a:xfrm>
            <a:off x="0" y="450850"/>
            <a:ext cx="9144000" cy="0"/>
          </a:xfrm>
          <a:prstGeom prst="line">
            <a:avLst/>
          </a:prstGeom>
          <a:ln>
            <a:solidFill>
              <a:srgbClr val="6C2D10"/>
            </a:solidFill>
          </a:ln>
        </p:spPr>
        <p:style>
          <a:lnRef idx="1">
            <a:schemeClr val="accent1"/>
          </a:lnRef>
          <a:fillRef idx="0">
            <a:schemeClr val="accent1"/>
          </a:fillRef>
          <a:effectRef idx="0">
            <a:schemeClr val="accent1"/>
          </a:effectRef>
          <a:fontRef idx="minor">
            <a:schemeClr val="tx1"/>
          </a:fontRef>
        </p:style>
      </p:cxnSp>
      <p:sp>
        <p:nvSpPr>
          <p:cNvPr id="4" name="ดาว: 4 แฉก 3"/>
          <p:cNvSpPr/>
          <p:nvPr/>
        </p:nvSpPr>
        <p:spPr>
          <a:xfrm>
            <a:off x="922338" y="2274888"/>
            <a:ext cx="800100" cy="106680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9" name="ดาว: 4 แฉก 18"/>
          <p:cNvSpPr/>
          <p:nvPr/>
        </p:nvSpPr>
        <p:spPr>
          <a:xfrm>
            <a:off x="1438275" y="3365500"/>
            <a:ext cx="400050" cy="53340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ดาว: 4 แฉก 22"/>
          <p:cNvSpPr/>
          <p:nvPr/>
        </p:nvSpPr>
        <p:spPr>
          <a:xfrm>
            <a:off x="1752600" y="2882900"/>
            <a:ext cx="285750" cy="38100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4" name="ดาว: 4 แฉก 23"/>
          <p:cNvSpPr/>
          <p:nvPr/>
        </p:nvSpPr>
        <p:spPr>
          <a:xfrm>
            <a:off x="7038975" y="1870075"/>
            <a:ext cx="504825" cy="671513"/>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5" name="ดาว: 4 แฉก 24"/>
          <p:cNvSpPr/>
          <p:nvPr/>
        </p:nvSpPr>
        <p:spPr>
          <a:xfrm>
            <a:off x="7281863" y="2287588"/>
            <a:ext cx="679450" cy="90805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7" name="ดาว: 4 แฉก 26"/>
          <p:cNvSpPr/>
          <p:nvPr/>
        </p:nvSpPr>
        <p:spPr>
          <a:xfrm>
            <a:off x="7673975" y="1736725"/>
            <a:ext cx="287338" cy="385763"/>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par>
                                <p:cTn id="8" presetID="35" presetClass="emph" presetSubtype="0" repeatCount="indefinite" fill="hold" nodeType="withEffect">
                                  <p:stCondLst>
                                    <p:cond delay="0"/>
                                  </p:stCondLst>
                                  <p:childTnLst>
                                    <p:anim calcmode="discrete" valueType="str">
                                      <p:cBhvr>
                                        <p:cTn id="9" dur="1000" fill="hold"/>
                                        <p:tgtEl>
                                          <p:spTgt spid="25"/>
                                        </p:tgtEl>
                                        <p:attrNameLst>
                                          <p:attrName>style.visibility</p:attrName>
                                        </p:attrNameLst>
                                      </p:cBhvr>
                                      <p:tavLst>
                                        <p:tav tm="0">
                                          <p:val>
                                            <p:strVal val="hidden"/>
                                          </p:val>
                                        </p:tav>
                                        <p:tav tm="50000">
                                          <p:val>
                                            <p:strVal val="visible"/>
                                          </p:val>
                                        </p:tav>
                                      </p:tavLst>
                                    </p:anim>
                                  </p:childTnLst>
                                </p:cTn>
                              </p:par>
                              <p:par>
                                <p:cTn id="10" presetID="35" presetClass="emph" presetSubtype="0" repeatCount="indefinite" fill="hold" nodeType="withEffect">
                                  <p:stCondLst>
                                    <p:cond delay="0"/>
                                  </p:stCondLst>
                                  <p:childTnLst>
                                    <p:anim calcmode="discrete" valueType="str">
                                      <p:cBhvr>
                                        <p:cTn id="11" dur="1000" fill="hold"/>
                                        <p:tgtEl>
                                          <p:spTgt spid="27"/>
                                        </p:tgtEl>
                                        <p:attrNameLst>
                                          <p:attrName>style.visibility</p:attrName>
                                        </p:attrNameLst>
                                      </p:cBhvr>
                                      <p:tavLst>
                                        <p:tav tm="0">
                                          <p:val>
                                            <p:strVal val="hidden"/>
                                          </p:val>
                                        </p:tav>
                                        <p:tav tm="50000">
                                          <p:val>
                                            <p:strVal val="visible"/>
                                          </p:val>
                                        </p:tav>
                                      </p:tavLst>
                                    </p:anim>
                                  </p:childTnLst>
                                </p:cTn>
                              </p:par>
                              <p:par>
                                <p:cTn id="12" presetID="35" presetClass="emph" presetSubtype="0" repeatCount="indefinite" fill="hold" nodeType="withEffect">
                                  <p:stCondLst>
                                    <p:cond delay="0"/>
                                  </p:stCondLst>
                                  <p:childTnLst>
                                    <p:anim calcmode="discrete" valueType="str">
                                      <p:cBhvr>
                                        <p:cTn id="13" dur="1000" fill="hold"/>
                                        <p:tgtEl>
                                          <p:spTgt spid="24"/>
                                        </p:tgtEl>
                                        <p:attrNameLst>
                                          <p:attrName>style.visibility</p:attrName>
                                        </p:attrNameLst>
                                      </p:cBhvr>
                                      <p:tavLst>
                                        <p:tav tm="0">
                                          <p:val>
                                            <p:strVal val="hidden"/>
                                          </p:val>
                                        </p:tav>
                                        <p:tav tm="50000">
                                          <p:val>
                                            <p:strVal val="visible"/>
                                          </p:val>
                                        </p:tav>
                                      </p:tavLst>
                                    </p:anim>
                                  </p:childTnLst>
                                </p:cTn>
                              </p:par>
                              <p:par>
                                <p:cTn id="14" presetID="35" presetClass="emph" presetSubtype="0" repeatCount="indefinite" fill="hold" nodeType="withEffect">
                                  <p:stCondLst>
                                    <p:cond delay="0"/>
                                  </p:stCondLst>
                                  <p:childTnLst>
                                    <p:anim calcmode="discrete" valueType="str">
                                      <p:cBhvr>
                                        <p:cTn id="15" dur="1000" fill="hold"/>
                                        <p:tgtEl>
                                          <p:spTgt spid="23"/>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nodeType="withEffect">
                                  <p:stCondLst>
                                    <p:cond delay="0"/>
                                  </p:stCondLst>
                                  <p:childTnLst>
                                    <p:anim calcmode="discrete" valueType="str">
                                      <p:cBhvr>
                                        <p:cTn id="17" dur="1000" fill="hold"/>
                                        <p:tgtEl>
                                          <p:spTgt spid="19"/>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nodeType="withEffect">
                                  <p:stCondLst>
                                    <p:cond delay="0"/>
                                  </p:stCondLst>
                                  <p:childTnLst>
                                    <p:anim calcmode="discrete" valueType="str">
                                      <p:cBhvr>
                                        <p:cTn id="19"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19" grpId="0" animBg="1"/>
      <p:bldP spid="23" grpId="0" animBg="1"/>
      <p:bldP spid="24" grpId="0" animBg="1"/>
      <p:bldP spid="25" grpId="0" animBg="1"/>
      <p:bldP spid="2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itle 1"/>
          <p:cNvSpPr>
            <a:spLocks noGrp="1" noChangeArrowheads="1"/>
          </p:cNvSpPr>
          <p:nvPr>
            <p:ph type="title"/>
          </p:nvPr>
        </p:nvSpPr>
        <p:spPr>
          <a:xfrm>
            <a:off x="3371850" y="942975"/>
            <a:ext cx="3257550" cy="717550"/>
          </a:xfrm>
        </p:spPr>
        <p:txBody>
          <a:bodyPr/>
          <a:lstStyle/>
          <a:p>
            <a:r>
              <a:rPr lang="en-US" altLang="vi-VN" sz="4000" smtClean="0">
                <a:solidFill>
                  <a:srgbClr val="FF0000"/>
                </a:solidFill>
              </a:rPr>
              <a:t>NHIỆM VỤ</a:t>
            </a:r>
            <a:endParaRPr lang="vi-VN" altLang="vi-VN" sz="4000" smtClean="0">
              <a:solidFill>
                <a:srgbClr val="FF0000"/>
              </a:solidFill>
            </a:endParaRPr>
          </a:p>
        </p:txBody>
      </p:sp>
      <p:sp>
        <p:nvSpPr>
          <p:cNvPr id="59395" name="Text Placeholder 3"/>
          <p:cNvSpPr>
            <a:spLocks noGrp="1" noChangeArrowheads="1"/>
          </p:cNvSpPr>
          <p:nvPr>
            <p:ph type="body" sz="half" idx="2"/>
          </p:nvPr>
        </p:nvSpPr>
        <p:spPr>
          <a:xfrm>
            <a:off x="914400" y="1905000"/>
            <a:ext cx="7258050" cy="2498725"/>
          </a:xfrm>
        </p:spPr>
        <p:txBody>
          <a:bodyPr/>
          <a:lstStyle/>
          <a:p>
            <a:pPr algn="just"/>
            <a:r>
              <a:rPr lang="en-US" altLang="vi-VN" sz="3000" smtClean="0"/>
              <a:t>S</a:t>
            </a:r>
            <a:r>
              <a:rPr lang="vi-VN" altLang="vi-VN" sz="3000" smtClean="0"/>
              <a:t>ử dụng Kĩ thuật 4 ô vuông để các nhóm thảo luận về nội dung sau: Học sinh vận dụng kiến thức đã học về Đại cáo bình Ngô, nhận xét Nguyễn Trãi có một vị trí như thế nào trong nền văn học dân tộc?</a:t>
            </a:r>
            <a:endParaRPr lang="en-US" altLang="vi-VN" sz="3000" smtClean="0"/>
          </a:p>
        </p:txBody>
      </p:sp>
      <p:sp>
        <p:nvSpPr>
          <p:cNvPr id="9" name="Text Placeholder 3"/>
          <p:cNvSpPr txBox="1">
            <a:spLocks/>
          </p:cNvSpPr>
          <p:nvPr/>
        </p:nvSpPr>
        <p:spPr bwMode="auto">
          <a:xfrm>
            <a:off x="5657850" y="273050"/>
            <a:ext cx="3314700" cy="6381750"/>
          </a:xfrm>
          <a:prstGeom prst="rect">
            <a:avLst/>
          </a:prstGeom>
          <a:noFill/>
          <a:ln>
            <a:noFill/>
          </a:ln>
        </p:spPr>
        <p:txBody>
          <a:bodyPr/>
          <a:lstStyle>
            <a:lvl1pPr marL="0" indent="0" algn="l" rtl="0" eaLnBrk="0" fontAlgn="base" hangingPunct="0">
              <a:spcBef>
                <a:spcPct val="20000"/>
              </a:spcBef>
              <a:spcAft>
                <a:spcPct val="0"/>
              </a:spcAft>
              <a:buNone/>
              <a:defRPr sz="1400">
                <a:solidFill>
                  <a:schemeClr val="tx1"/>
                </a:solidFill>
                <a:latin typeface="+mn-lt"/>
                <a:ea typeface="+mn-ea"/>
                <a:cs typeface="+mn-cs"/>
              </a:defRPr>
            </a:lvl1pPr>
            <a:lvl2pPr marL="457200" indent="0" algn="l" rtl="0" eaLnBrk="0" fontAlgn="base" hangingPunct="0">
              <a:spcBef>
                <a:spcPct val="20000"/>
              </a:spcBef>
              <a:spcAft>
                <a:spcPct val="0"/>
              </a:spcAft>
              <a:buNone/>
              <a:defRPr sz="1200">
                <a:solidFill>
                  <a:schemeClr val="tx1"/>
                </a:solidFill>
                <a:latin typeface="+mn-lt"/>
              </a:defRPr>
            </a:lvl2pPr>
            <a:lvl3pPr marL="914400" indent="0" algn="l" rtl="0" eaLnBrk="0" fontAlgn="base" hangingPunct="0">
              <a:spcBef>
                <a:spcPct val="20000"/>
              </a:spcBef>
              <a:spcAft>
                <a:spcPct val="0"/>
              </a:spcAft>
              <a:buNone/>
              <a:defRPr sz="1000">
                <a:solidFill>
                  <a:schemeClr val="tx1"/>
                </a:solidFill>
                <a:latin typeface="+mn-lt"/>
              </a:defRPr>
            </a:lvl3pPr>
            <a:lvl4pPr marL="1371600" indent="0" algn="l" rtl="0" eaLnBrk="0" fontAlgn="base" hangingPunct="0">
              <a:spcBef>
                <a:spcPct val="20000"/>
              </a:spcBef>
              <a:spcAft>
                <a:spcPct val="0"/>
              </a:spcAft>
              <a:buNone/>
              <a:defRPr sz="900">
                <a:solidFill>
                  <a:schemeClr val="tx1"/>
                </a:solidFill>
                <a:latin typeface="+mn-lt"/>
              </a:defRPr>
            </a:lvl4pPr>
            <a:lvl5pPr marL="1828800" indent="0" algn="l" rtl="0" eaLnBrk="0" fontAlgn="base" hangingPunct="0">
              <a:spcBef>
                <a:spcPct val="20000"/>
              </a:spcBef>
              <a:spcAft>
                <a:spcPct val="0"/>
              </a:spcAft>
              <a:buNone/>
              <a:defRPr sz="900">
                <a:solidFill>
                  <a:schemeClr val="tx1"/>
                </a:solidFill>
                <a:latin typeface="+mn-lt"/>
              </a:defRPr>
            </a:lvl5pPr>
            <a:lvl6pPr marL="2286000" indent="0" algn="l" rtl="0" fontAlgn="base">
              <a:spcBef>
                <a:spcPct val="20000"/>
              </a:spcBef>
              <a:spcAft>
                <a:spcPct val="0"/>
              </a:spcAft>
              <a:buNone/>
              <a:defRPr sz="900">
                <a:solidFill>
                  <a:schemeClr val="tx1"/>
                </a:solidFill>
                <a:latin typeface="+mn-lt"/>
              </a:defRPr>
            </a:lvl6pPr>
            <a:lvl7pPr marL="2743200" indent="0" algn="l" rtl="0" fontAlgn="base">
              <a:spcBef>
                <a:spcPct val="20000"/>
              </a:spcBef>
              <a:spcAft>
                <a:spcPct val="0"/>
              </a:spcAft>
              <a:buNone/>
              <a:defRPr sz="900">
                <a:solidFill>
                  <a:schemeClr val="tx1"/>
                </a:solidFill>
                <a:latin typeface="+mn-lt"/>
              </a:defRPr>
            </a:lvl7pPr>
            <a:lvl8pPr marL="3200400" indent="0" algn="l" rtl="0" fontAlgn="base">
              <a:spcBef>
                <a:spcPct val="20000"/>
              </a:spcBef>
              <a:spcAft>
                <a:spcPct val="0"/>
              </a:spcAft>
              <a:buNone/>
              <a:defRPr sz="900">
                <a:solidFill>
                  <a:schemeClr val="tx1"/>
                </a:solidFill>
                <a:latin typeface="+mn-lt"/>
              </a:defRPr>
            </a:lvl8pPr>
            <a:lvl9pPr marL="3657600" indent="0" algn="l" rtl="0" fontAlgn="base">
              <a:spcBef>
                <a:spcPct val="20000"/>
              </a:spcBef>
              <a:spcAft>
                <a:spcPct val="0"/>
              </a:spcAft>
              <a:buNone/>
              <a:defRPr sz="900">
                <a:solidFill>
                  <a:schemeClr val="tx1"/>
                </a:solidFill>
                <a:latin typeface="+mn-lt"/>
              </a:defRPr>
            </a:lvl9pPr>
          </a:lstStyle>
          <a:p>
            <a:pPr algn="just">
              <a:defRPr/>
            </a:pPr>
            <a:endParaRPr lang="en-US" altLang="vi-VN" sz="2700" kern="0" dirty="0">
              <a:solidFill>
                <a:srgbClr val="000000"/>
              </a:solidFill>
            </a:endParaRPr>
          </a:p>
        </p:txBody>
      </p:sp>
      <p:pic>
        <p:nvPicPr>
          <p:cNvPr id="33485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4581525"/>
            <a:ext cx="44577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5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93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00050" y="263525"/>
          <a:ext cx="8401050" cy="5962650"/>
        </p:xfrm>
        <a:graphic>
          <a:graphicData uri="http://schemas.openxmlformats.org/drawingml/2006/table">
            <a:tbl>
              <a:tblPr/>
              <a:tblGrid>
                <a:gridCol w="1363663">
                  <a:extLst>
                    <a:ext uri="{9D8B030D-6E8A-4147-A177-3AD203B41FA5}">
                      <a16:colId xmlns:a16="http://schemas.microsoft.com/office/drawing/2014/main" val="20000"/>
                    </a:ext>
                  </a:extLst>
                </a:gridCol>
                <a:gridCol w="3132137">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1368425">
                  <a:extLst>
                    <a:ext uri="{9D8B030D-6E8A-4147-A177-3AD203B41FA5}">
                      <a16:colId xmlns:a16="http://schemas.microsoft.com/office/drawing/2014/main" val="20003"/>
                    </a:ext>
                  </a:extLst>
                </a:gridCol>
                <a:gridCol w="1168400">
                  <a:extLst>
                    <a:ext uri="{9D8B030D-6E8A-4147-A177-3AD203B41FA5}">
                      <a16:colId xmlns:a16="http://schemas.microsoft.com/office/drawing/2014/main" val="20004"/>
                    </a:ext>
                  </a:extLst>
                </a:gridCol>
              </a:tblGrid>
              <a:tr h="518491">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altLang="en-US" sz="16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Tiêu chí đánh giá</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anchor="ctr" horzOverflow="overflow">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altLang="en-US" sz="1600" b="1" i="0" u="none" strike="noStrike" cap="none" normalizeH="0" baseline="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Giỏi</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a:t>
                      </a:r>
                      <a:r>
                        <a:rPr kumimoji="0" lang="vi-VN" altLang="en-US" sz="1600" b="1" i="0" u="none" strike="noStrike" cap="none" normalizeH="0" baseline="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2</a:t>
                      </a:r>
                      <a:r>
                        <a:rPr kumimoji="0" lang="en-US" altLang="en-US" sz="1600" b="1" i="0" u="none" strike="noStrike" cap="none" normalizeH="0" baseline="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điểm)</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altLang="en-US" sz="1600" b="1" i="0" u="none" strike="noStrike" cap="none" normalizeH="0" baseline="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Khá</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a:t>
                      </a:r>
                      <a:r>
                        <a:rPr kumimoji="0" lang="vi-VN" altLang="en-US" sz="1600" b="1" i="0" u="none" strike="noStrike" cap="none" normalizeH="0" baseline="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1.5</a:t>
                      </a:r>
                      <a:r>
                        <a:rPr kumimoji="0" lang="en-US" altLang="en-US" sz="1600" b="1" i="0" u="none" strike="noStrike" cap="none" normalizeH="0" baseline="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điểm)</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altLang="en-US" sz="1600" b="1"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Trung bình</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a:t>
                      </a:r>
                      <a:r>
                        <a:rPr kumimoji="0" lang="vi-VN" altLang="en-US" sz="1600" b="1" i="0" u="none" strike="noStrike" cap="none" normalizeH="0" baseline="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1</a:t>
                      </a:r>
                      <a:r>
                        <a:rPr kumimoji="0" lang="en-US" altLang="en-US" sz="1600" b="1" i="0" u="none" strike="noStrike" cap="none" normalizeH="0" baseline="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điểm)</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altLang="en-US" sz="1600" b="1"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Yếu</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(0 điểm)</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anchor="ctr" horzOverflow="overflow">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29439">
                <a:tc rowSpan="2">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600" b="1" i="0" u="none" strike="noStrike" cap="none" normalizeH="0" baseline="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Tạo lập văn bản</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600" b="1" i="0" u="none" strike="noStrike" cap="none" normalizeH="0" baseline="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2079625" algn="l"/>
                        </a:tabLst>
                        <a:defRPr sz="2800">
                          <a:solidFill>
                            <a:schemeClr val="tx1"/>
                          </a:solidFill>
                          <a:latin typeface="Times New Roman" panose="02020603050405020304" pitchFamily="18" charset="0"/>
                        </a:defRPr>
                      </a:lvl1pPr>
                      <a:lvl2pPr marL="742950" indent="-285750" eaLnBrk="0" hangingPunct="0">
                        <a:spcBef>
                          <a:spcPct val="20000"/>
                        </a:spcBef>
                        <a:tabLst>
                          <a:tab pos="2079625" algn="l"/>
                        </a:tabLst>
                        <a:defRPr sz="2400">
                          <a:solidFill>
                            <a:schemeClr val="tx1"/>
                          </a:solidFill>
                          <a:latin typeface="Times New Roman" panose="02020603050405020304" pitchFamily="18" charset="0"/>
                        </a:defRPr>
                      </a:lvl2pPr>
                      <a:lvl3pPr marL="1143000" indent="-228600" eaLnBrk="0" hangingPunct="0">
                        <a:spcBef>
                          <a:spcPct val="20000"/>
                        </a:spcBef>
                        <a:tabLst>
                          <a:tab pos="2079625" algn="l"/>
                        </a:tabLst>
                        <a:defRPr sz="2000">
                          <a:solidFill>
                            <a:schemeClr val="tx1"/>
                          </a:solidFill>
                          <a:latin typeface="Times New Roman" panose="02020603050405020304" pitchFamily="18" charset="0"/>
                        </a:defRPr>
                      </a:lvl3pPr>
                      <a:lvl4pPr marL="1600200" indent="-228600" eaLnBrk="0" hangingPunct="0">
                        <a:spcBef>
                          <a:spcPct val="20000"/>
                        </a:spcBef>
                        <a:tabLst>
                          <a:tab pos="2079625" algn="l"/>
                        </a:tabLst>
                        <a:defRPr>
                          <a:solidFill>
                            <a:schemeClr val="tx1"/>
                          </a:solidFill>
                          <a:latin typeface="Times New Roman" panose="02020603050405020304" pitchFamily="18" charset="0"/>
                        </a:defRPr>
                      </a:lvl4pPr>
                      <a:lvl5pPr marL="2057400" indent="-228600" eaLnBrk="0" hangingPunct="0">
                        <a:spcBef>
                          <a:spcPct val="20000"/>
                        </a:spcBef>
                        <a:tabLst>
                          <a:tab pos="2079625" algn="l"/>
                        </a:tabLst>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tabLst>
                          <a:tab pos="2079625" algn="l"/>
                        </a:tabLs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tabLst>
                          <a:tab pos="2079625" algn="l"/>
                        </a:tabLs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tabLst>
                          <a:tab pos="2079625" algn="l"/>
                        </a:tabLs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tabLst>
                          <a:tab pos="2079625" algn="l"/>
                        </a:tabLs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tab pos="2079625" algn="l"/>
                        </a:tabLst>
                      </a:pPr>
                      <a:r>
                        <a:rPr kumimoji="0" lang="vi-VN"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Phần thông tin: </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tab pos="2079625" algn="l"/>
                        </a:tabLst>
                      </a:pPr>
                      <a:r>
                        <a:rPr kumimoji="0" lang="vi-VN"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 Tác giả Nguyễn Trãi là “tập đại thành” của văn học dân tôc vì sự kết tinh các giá trị văn học trong quá khứ và thời đại Lí – Trần.</a:t>
                      </a:r>
                      <a:endParaRPr kumimoji="0" lang="en-US" alt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7000"/>
                        </a:lnSpc>
                        <a:spcBef>
                          <a:spcPct val="0"/>
                        </a:spcBef>
                        <a:spcAft>
                          <a:spcPct val="0"/>
                        </a:spcAft>
                        <a:buClrTx/>
                        <a:buSzTx/>
                        <a:buFontTx/>
                        <a:buNone/>
                        <a:tabLst>
                          <a:tab pos="2079625" algn="l"/>
                        </a:tabLst>
                      </a:pPr>
                      <a:r>
                        <a:rPr kumimoji="0" lang="vi-VN"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 Các đóng góp to lớn, tiêu biểu và độc đáo của Nguyễn Trãi ở các phương diện: nội dung và nghệ thuật; là người mở hướng tạo ra bước nhảy vọt của văn học dân tộc.</a:t>
                      </a:r>
                      <a:endParaRPr kumimoji="0" lang="en-US" alt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7000"/>
                        </a:lnSpc>
                        <a:spcBef>
                          <a:spcPct val="0"/>
                        </a:spcBef>
                        <a:spcAft>
                          <a:spcPct val="0"/>
                        </a:spcAft>
                        <a:buClrTx/>
                        <a:buSzTx/>
                        <a:buFontTx/>
                        <a:buNone/>
                        <a:tabLst>
                          <a:tab pos="2079625" algn="l"/>
                        </a:tabLst>
                      </a:pPr>
                      <a:r>
                        <a:rPr kumimoji="0" lang="vi-VN"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 Việc sáng tác ngôn ngữ bằng ngôn ngữ tiếng Việt và tạo ra sự hiện diện thể loại mới thơ Nôm Đường luật.</a:t>
                      </a:r>
                      <a:endParaRPr kumimoji="0" lang="en-US" alt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47344" marR="473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2079625" algn="l"/>
                        </a:tabLst>
                        <a:defRPr sz="2800">
                          <a:solidFill>
                            <a:schemeClr val="tx1"/>
                          </a:solidFill>
                          <a:latin typeface="Times New Roman" panose="02020603050405020304" pitchFamily="18" charset="0"/>
                        </a:defRPr>
                      </a:lvl1pPr>
                      <a:lvl2pPr marL="742950" indent="-285750" eaLnBrk="0" hangingPunct="0">
                        <a:spcBef>
                          <a:spcPct val="20000"/>
                        </a:spcBef>
                        <a:tabLst>
                          <a:tab pos="2079625" algn="l"/>
                        </a:tabLst>
                        <a:defRPr sz="2400">
                          <a:solidFill>
                            <a:schemeClr val="tx1"/>
                          </a:solidFill>
                          <a:latin typeface="Times New Roman" panose="02020603050405020304" pitchFamily="18" charset="0"/>
                        </a:defRPr>
                      </a:lvl2pPr>
                      <a:lvl3pPr marL="1143000" indent="-228600" eaLnBrk="0" hangingPunct="0">
                        <a:spcBef>
                          <a:spcPct val="20000"/>
                        </a:spcBef>
                        <a:tabLst>
                          <a:tab pos="2079625" algn="l"/>
                        </a:tabLst>
                        <a:defRPr sz="2000">
                          <a:solidFill>
                            <a:schemeClr val="tx1"/>
                          </a:solidFill>
                          <a:latin typeface="Times New Roman" panose="02020603050405020304" pitchFamily="18" charset="0"/>
                        </a:defRPr>
                      </a:lvl3pPr>
                      <a:lvl4pPr marL="1600200" indent="-228600" eaLnBrk="0" hangingPunct="0">
                        <a:spcBef>
                          <a:spcPct val="20000"/>
                        </a:spcBef>
                        <a:tabLst>
                          <a:tab pos="2079625" algn="l"/>
                        </a:tabLst>
                        <a:defRPr>
                          <a:solidFill>
                            <a:schemeClr val="tx1"/>
                          </a:solidFill>
                          <a:latin typeface="Times New Roman" panose="02020603050405020304" pitchFamily="18" charset="0"/>
                        </a:defRPr>
                      </a:lvl4pPr>
                      <a:lvl5pPr marL="2057400" indent="-228600" eaLnBrk="0" hangingPunct="0">
                        <a:spcBef>
                          <a:spcPct val="20000"/>
                        </a:spcBef>
                        <a:tabLst>
                          <a:tab pos="2079625" algn="l"/>
                        </a:tabLst>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tabLst>
                          <a:tab pos="2079625" algn="l"/>
                        </a:tabLs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tabLst>
                          <a:tab pos="2079625" algn="l"/>
                        </a:tabLs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tabLst>
                          <a:tab pos="2079625" algn="l"/>
                        </a:tabLs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tabLst>
                          <a:tab pos="2079625" algn="l"/>
                        </a:tabLs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tab pos="2079625" algn="l"/>
                        </a:tabLst>
                      </a:pPr>
                      <a:r>
                        <a:rPr kumimoji="0" lang="vi-VN"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Phần thông tin : </a:t>
                      </a:r>
                      <a:r>
                        <a:rPr kumimoji="0" lang="vi-VN" altLang="en-US" sz="16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Có cảm nhận</a:t>
                      </a:r>
                      <a:r>
                        <a:rPr kumimoji="0" lang="vi-VN"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vi-VN" altLang="en-US" sz="16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cs typeface="Arial" panose="020B0604020202020204" pitchFamily="34" charset="0"/>
                        </a:rPr>
                        <a:t>nhưng các nội dung sơ sài, còn thiếu.</a:t>
                      </a:r>
                      <a:endParaRPr kumimoji="0" lang="en-US" alt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47344" marR="473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Phần thông tin: HS chỉ nêu được chưa cảm nhận được.</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Phần thông tin: HS chỉ nêu được vài ý cơ bản</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47344" marR="473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14720">
                <a:tc vMerge="1">
                  <a:txBody>
                    <a:bodyPr/>
                    <a:lstStyle/>
                    <a:p>
                      <a:endParaRPr lang="en-US"/>
                    </a:p>
                  </a:txBody>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Chữ viết rõ ràng, sạch đẹp</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Chính tả không sai</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Dùng từ chính xác phù hợp.</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Chữ viết khá rõ ràng</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Chính tả còn sai 1 số lỗi nhỏ.</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Dùng từ khá phù hợp</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Chữ viết tương đối rõ ràng</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Chính tả còn sai tương đối nhiều lỗi</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Phần hình thức</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Chữ viết chưa rõ ràng</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vi-VN"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Chính tả còn sai khá nhiều lỗi</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horzOverflow="overflow">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กล่องข้อความ 7"/>
          <p:cNvSpPr txBox="1">
            <a:spLocks noChangeArrowheads="1"/>
          </p:cNvSpPr>
          <p:nvPr/>
        </p:nvSpPr>
        <p:spPr bwMode="auto">
          <a:xfrm>
            <a:off x="1189038" y="765175"/>
            <a:ext cx="66516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6000" b="1">
                <a:solidFill>
                  <a:srgbClr val="D3782D"/>
                </a:solidFill>
                <a:cs typeface="Times New Roman" panose="02020603050405020304" pitchFamily="18" charset="0"/>
              </a:rPr>
              <a:t>DẶN DÒ</a:t>
            </a:r>
          </a:p>
        </p:txBody>
      </p:sp>
      <p:sp>
        <p:nvSpPr>
          <p:cNvPr id="6" name="Rectangle 5"/>
          <p:cNvSpPr>
            <a:spLocks noChangeArrowheads="1"/>
          </p:cNvSpPr>
          <p:nvPr/>
        </p:nvSpPr>
        <p:spPr bwMode="auto">
          <a:xfrm>
            <a:off x="857250" y="2028825"/>
            <a:ext cx="7315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vi-VN" altLang="en-US" sz="3600">
                <a:solidFill>
                  <a:srgbClr val="000000"/>
                </a:solidFill>
                <a:ea typeface="Calibri" panose="020F0502020204030204" pitchFamily="34" charset="0"/>
                <a:cs typeface="Times New Roman" panose="02020603050405020304" pitchFamily="18" charset="0"/>
              </a:rPr>
              <a:t>- Học sinh về tìm tòi thêm những bài văn có cùng chủ đề, sưu tầm thêm thơ văn Nguyễn Trãi.</a:t>
            </a:r>
          </a:p>
          <a:p>
            <a:pPr algn="just" eaLnBrk="1" hangingPunct="1">
              <a:lnSpc>
                <a:spcPct val="150000"/>
              </a:lnSpc>
              <a:spcBef>
                <a:spcPct val="0"/>
              </a:spcBef>
              <a:buFontTx/>
              <a:buNone/>
            </a:pPr>
            <a:r>
              <a:rPr lang="vi-VN" altLang="en-US" sz="3600">
                <a:solidFill>
                  <a:srgbClr val="000000"/>
                </a:solidFill>
                <a:ea typeface="Calibri" panose="020F0502020204030204" pitchFamily="34" charset="0"/>
                <a:cs typeface="Times New Roman" panose="02020603050405020304" pitchFamily="18" charset="0"/>
              </a:rPr>
              <a:t>- Tìm đọc những bài viết về tác giả Nguyễn Trãi.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itle 1"/>
          <p:cNvSpPr>
            <a:spLocks noGrp="1"/>
          </p:cNvSpPr>
          <p:nvPr>
            <p:ph type="ctrTitle"/>
          </p:nvPr>
        </p:nvSpPr>
        <p:spPr>
          <a:xfrm>
            <a:off x="685800" y="2130425"/>
            <a:ext cx="7772400" cy="1470025"/>
          </a:xfrm>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337924" name="Picture 2" descr="C:\Users\Dell\Videos\images (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590800" y="188913"/>
            <a:ext cx="6400800" cy="1800225"/>
          </a:xfrm>
          <a:prstGeom prst="round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6000" b="1" dirty="0">
                <a:solidFill>
                  <a:srgbClr val="FF0000"/>
                </a:solidFill>
                <a:latin typeface="Times New Roman" pitchFamily="18" charset="0"/>
                <a:cs typeface="Times New Roman" pitchFamily="18" charset="0"/>
              </a:rPr>
              <a:t>THƯ LẠI DỤ VƯƠNG THÔNG</a:t>
            </a:r>
          </a:p>
        </p:txBody>
      </p:sp>
      <p:sp>
        <p:nvSpPr>
          <p:cNvPr id="5" name="Rounded Rectangle 4"/>
          <p:cNvSpPr/>
          <p:nvPr/>
        </p:nvSpPr>
        <p:spPr>
          <a:xfrm>
            <a:off x="250825" y="304800"/>
            <a:ext cx="1800225" cy="603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err="1">
                <a:solidFill>
                  <a:schemeClr val="tx1"/>
                </a:solidFill>
                <a:latin typeface="Times New Roman" pitchFamily="18" charset="0"/>
                <a:cs typeface="Times New Roman" pitchFamily="18" charset="0"/>
              </a:rPr>
              <a:t>Văn</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bản</a:t>
            </a:r>
            <a:endParaRPr 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itle 1"/>
          <p:cNvSpPr>
            <a:spLocks noGrp="1"/>
          </p:cNvSpPr>
          <p:nvPr>
            <p:ph type="title"/>
          </p:nvPr>
        </p:nvSpPr>
        <p:spPr/>
        <p:txBody>
          <a:bodyPr/>
          <a:lstStyle/>
          <a:p>
            <a:pPr eaLnBrk="1" hangingPunct="1"/>
            <a:endParaRPr lang="en-US" altLang="en-US" smtClean="0"/>
          </a:p>
        </p:txBody>
      </p:sp>
      <p:sp>
        <p:nvSpPr>
          <p:cNvPr id="338947" name="Content Placeholder 2"/>
          <p:cNvSpPr>
            <a:spLocks noGrp="1"/>
          </p:cNvSpPr>
          <p:nvPr>
            <p:ph idx="1"/>
          </p:nvPr>
        </p:nvSpPr>
        <p:spPr/>
        <p:txBody>
          <a:bodyPr/>
          <a:lstStyle/>
          <a:p>
            <a:pPr eaLnBrk="1" hangingPunct="1"/>
            <a:endParaRPr lang="en-US" altLang="en-US" smtClean="0"/>
          </a:p>
        </p:txBody>
      </p:sp>
      <p:pic>
        <p:nvPicPr>
          <p:cNvPr id="338948" name="Picture 2" descr="C:\Users\Dell\Videos\images (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268538" y="103188"/>
            <a:ext cx="5791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b="1">
                <a:solidFill>
                  <a:srgbClr val="C00000"/>
                </a:solidFill>
                <a:latin typeface="Times New Roman" panose="02020603050405020304" pitchFamily="18" charset="0"/>
                <a:cs typeface="Times New Roman" panose="02020603050405020304" pitchFamily="18" charset="0"/>
              </a:rPr>
              <a:t>Mục tiêu bài học</a:t>
            </a:r>
          </a:p>
        </p:txBody>
      </p:sp>
      <p:sp>
        <p:nvSpPr>
          <p:cNvPr id="6" name="Horizontal Scroll 5"/>
          <p:cNvSpPr/>
          <p:nvPr/>
        </p:nvSpPr>
        <p:spPr>
          <a:xfrm>
            <a:off x="2743200" y="881063"/>
            <a:ext cx="6324600" cy="2928937"/>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vi-VN" sz="2000" dirty="0">
                <a:solidFill>
                  <a:srgbClr val="7030A0"/>
                </a:solidFill>
                <a:latin typeface="Times New Roman"/>
              </a:rPr>
              <a:t>- Xác định được ý nghĩa của văn bản. Dựa vào các luận điểm, lí lẽ và bằng chứng trong văn bản để nhận biết được mục đích, quan điểm của người viết</a:t>
            </a:r>
          </a:p>
          <a:p>
            <a:pPr algn="just" eaLnBrk="1" fontAlgn="auto" hangingPunct="1">
              <a:spcBef>
                <a:spcPts val="0"/>
              </a:spcBef>
              <a:spcAft>
                <a:spcPts val="0"/>
              </a:spcAft>
              <a:defRPr/>
            </a:pPr>
            <a:r>
              <a:rPr lang="vi-VN" sz="2000" dirty="0">
                <a:solidFill>
                  <a:srgbClr val="7030A0"/>
                </a:solidFill>
                <a:latin typeface="Times New Roman"/>
              </a:rPr>
              <a:t>- Nhận biết và phân tích được vai trò của các yếu tố biểu cảm trong văn bản nghị luận. Nhận biết và phân tích được bối cảnh lịch sử và bối cảnh văn hóa xã hội.</a:t>
            </a:r>
          </a:p>
        </p:txBody>
      </p:sp>
      <p:sp>
        <p:nvSpPr>
          <p:cNvPr id="8" name="Horizontal Scroll 7"/>
          <p:cNvSpPr/>
          <p:nvPr/>
        </p:nvSpPr>
        <p:spPr>
          <a:xfrm>
            <a:off x="3657600" y="3581400"/>
            <a:ext cx="5486400" cy="24384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2400" dirty="0">
                <a:solidFill>
                  <a:srgbClr val="7030A0"/>
                </a:solidFill>
                <a:latin typeface="Times New Roman" pitchFamily="18" charset="0"/>
                <a:cs typeface="Times New Roman" pitchFamily="18" charset="0"/>
              </a:rPr>
              <a:t>Biết yêu lẽ phải và sự thật, biết ơn và quý trọng di sản văn hóa của dân tộc.</a:t>
            </a:r>
            <a:r>
              <a:rPr lang="en-US" sz="2400" dirty="0">
                <a:solidFill>
                  <a:srgbClr val="7030A0"/>
                </a:solidFill>
                <a:latin typeface="Times New Roman" pitchFamily="18" charset="0"/>
                <a:cs typeface="Times New Roman" pitchFamily="18" charset="0"/>
              </a:rPr>
              <a:t> </a:t>
            </a:r>
            <a:r>
              <a:rPr lang="vi-VN" sz="2400" dirty="0">
                <a:solidFill>
                  <a:srgbClr val="7030A0"/>
                </a:solidFill>
                <a:latin typeface="Times New Roman" pitchFamily="18" charset="0"/>
                <a:cs typeface="Times New Roman" pitchFamily="18" charset="0"/>
              </a:rPr>
              <a:t>Bồi dưỡng tình yêu thiên nhiên đất nước, tình cảm gắn bó với cuộc sống của nhân dân.</a:t>
            </a:r>
            <a:endParaRPr lang="en-US" sz="24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98986" y="1144976"/>
            <a:ext cx="1852257" cy="2077982"/>
            <a:chOff x="304800" y="673100"/>
            <a:chExt cx="4000500" cy="4000500"/>
          </a:xfrm>
          <a:effectLst>
            <a:outerShdw blurRad="444500" dist="254000" dir="8100000" algn="tr" rotWithShape="0">
              <a:prstClr val="black">
                <a:alpha val="50000"/>
              </a:prstClr>
            </a:outerShdw>
          </a:effectLst>
        </p:grpSpPr>
        <p:sp>
          <p:nvSpPr>
            <p:cNvPr id="10"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a:solidFill>
                  <a:schemeClr val="tx1"/>
                </a:solidFill>
                <a:latin typeface="Times New Roman" pitchFamily="18" charset="0"/>
                <a:cs typeface="Times New Roman" pitchFamily="18" charset="0"/>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6000" dirty="0">
                  <a:solidFill>
                    <a:schemeClr val="tx1"/>
                  </a:solidFill>
                  <a:latin typeface="Times New Roman" pitchFamily="18" charset="0"/>
                  <a:cs typeface="Times New Roman" pitchFamily="18" charset="0"/>
                </a:rPr>
                <a:t>01</a:t>
              </a:r>
              <a:endParaRPr lang="zh-CN" altLang="en-US" sz="6000" dirty="0">
                <a:solidFill>
                  <a:schemeClr val="tx1"/>
                </a:solidFill>
                <a:latin typeface="Times New Roman" pitchFamily="18" charset="0"/>
                <a:cs typeface="Times New Roman" pitchFamily="18" charset="0"/>
              </a:endParaRPr>
            </a:p>
          </p:txBody>
        </p:sp>
      </p:grpSp>
      <p:grpSp>
        <p:nvGrpSpPr>
          <p:cNvPr id="254979" name="组合 11"/>
          <p:cNvGrpSpPr>
            <a:grpSpLocks/>
          </p:cNvGrpSpPr>
          <p:nvPr/>
        </p:nvGrpSpPr>
        <p:grpSpPr bwMode="auto">
          <a:xfrm>
            <a:off x="1662113" y="3506788"/>
            <a:ext cx="4983162" cy="788987"/>
            <a:chOff x="1837766" y="2133600"/>
            <a:chExt cx="3030069" cy="788892"/>
          </a:xfrm>
        </p:grpSpPr>
        <p:sp>
          <p:nvSpPr>
            <p:cNvPr id="13" name="平行四边形 12"/>
            <p:cNvSpPr/>
            <p:nvPr/>
          </p:nvSpPr>
          <p:spPr>
            <a:xfrm>
              <a:off x="1837766" y="2303928"/>
              <a:ext cx="3021106" cy="618564"/>
            </a:xfrm>
            <a:prstGeom prst="parallelogram">
              <a:avLst/>
            </a:prstGeom>
            <a:gradFill>
              <a:gsLst>
                <a:gs pos="0">
                  <a:schemeClr val="tx1">
                    <a:alpha val="27000"/>
                  </a:schemeClr>
                </a:gs>
                <a:gs pos="81000">
                  <a:schemeClr val="bg1">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14" name="矩形 13"/>
            <p:cNvSpPr/>
            <p:nvPr/>
          </p:nvSpPr>
          <p:spPr>
            <a:xfrm>
              <a:off x="2034687" y="2285982"/>
              <a:ext cx="2833148" cy="71428"/>
            </a:xfrm>
            <a:prstGeom prst="rect">
              <a:avLst/>
            </a:prstGeom>
            <a:gradFill>
              <a:gsLst>
                <a:gs pos="0">
                  <a:srgbClr val="DBDBDB"/>
                </a:gs>
                <a:gs pos="100000">
                  <a:srgbClr val="EEEEE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15" name="梯形 14"/>
            <p:cNvSpPr/>
            <p:nvPr/>
          </p:nvSpPr>
          <p:spPr>
            <a:xfrm>
              <a:off x="2025999" y="2133600"/>
              <a:ext cx="2833149" cy="134921"/>
            </a:xfrm>
            <a:prstGeom prst="trapezoid">
              <a:avLst>
                <a:gd name="adj" fmla="val 967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grpSp>
      <p:sp>
        <p:nvSpPr>
          <p:cNvPr id="301061" name="TextBox 1"/>
          <p:cNvSpPr txBox="1">
            <a:spLocks noChangeArrowheads="1"/>
          </p:cNvSpPr>
          <p:nvPr/>
        </p:nvSpPr>
        <p:spPr bwMode="auto">
          <a:xfrm>
            <a:off x="611188" y="3933825"/>
            <a:ext cx="7708900" cy="1446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FontTx/>
              <a:buNone/>
              <a:defRPr/>
            </a:pPr>
            <a:r>
              <a:rPr lang="en-US" altLang="en-US" sz="8800" b="1">
                <a:solidFill>
                  <a:schemeClr val="accent6">
                    <a:lumMod val="50000"/>
                  </a:schemeClr>
                </a:solidFill>
                <a:latin typeface="Times New Roman" panose="02020603050405020304" pitchFamily="18" charset="0"/>
                <a:cs typeface="Times New Roman" panose="02020603050405020304" pitchFamily="18" charset="0"/>
              </a:rPr>
              <a:t>KHỞI ĐỘNG</a:t>
            </a:r>
          </a:p>
        </p:txBody>
      </p:sp>
    </p:spTree>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TextBox 22"/>
          <p:cNvSpPr txBox="1">
            <a:spLocks noChangeArrowheads="1"/>
          </p:cNvSpPr>
          <p:nvPr/>
        </p:nvSpPr>
        <p:spPr bwMode="auto">
          <a:xfrm>
            <a:off x="2438400" y="1565275"/>
            <a:ext cx="4521200" cy="3276600"/>
          </a:xfrm>
          <a:prstGeom prst="rect">
            <a:avLst/>
          </a:prstGeom>
          <a:no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buChar char="•"/>
              <a:defRPr>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等线" panose="02010600030101010101" pitchFamily="2"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panose="02010600030101010101" pitchFamily="2"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panose="02010600030101010101" pitchFamily="2"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panose="02010600030101010101" pitchFamily="2"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en-US" altLang="en-US" sz="10300" b="1">
                <a:solidFill>
                  <a:schemeClr val="accent6">
                    <a:lumMod val="50000"/>
                  </a:schemeClr>
                </a:solidFill>
                <a:latin typeface="Times New Roman" panose="02020603050405020304" pitchFamily="18" charset="0"/>
                <a:ea typeface="#9Slide03 Arima Madurai Bold"/>
                <a:cs typeface="Times New Roman" panose="02020603050405020304" pitchFamily="18" charset="0"/>
                <a:sym typeface="Arial" panose="020B0604020202020204" pitchFamily="34" charset="0"/>
              </a:rPr>
              <a:t>KHỞI ĐỘNG</a:t>
            </a:r>
          </a:p>
        </p:txBody>
      </p:sp>
      <p:pic>
        <p:nvPicPr>
          <p:cNvPr id="339971" name="Google Shape;490;p4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300038"/>
            <a:ext cx="1360487"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itle 1"/>
          <p:cNvSpPr>
            <a:spLocks noGrp="1"/>
          </p:cNvSpPr>
          <p:nvPr>
            <p:ph type="title"/>
          </p:nvPr>
        </p:nvSpPr>
        <p:spPr/>
        <p:txBody>
          <a:bodyPr/>
          <a:lstStyle/>
          <a:p>
            <a:pPr eaLnBrk="1" hangingPunct="1"/>
            <a:endParaRPr lang="en-US" altLang="en-US" smtClean="0"/>
          </a:p>
        </p:txBody>
      </p:sp>
      <p:sp>
        <p:nvSpPr>
          <p:cNvPr id="342019" name="Content Placeholder 2"/>
          <p:cNvSpPr>
            <a:spLocks noGrp="1"/>
          </p:cNvSpPr>
          <p:nvPr>
            <p:ph idx="1"/>
          </p:nvPr>
        </p:nvSpPr>
        <p:spPr/>
        <p:txBody>
          <a:bodyPr/>
          <a:lstStyle/>
          <a:p>
            <a:pPr eaLnBrk="1" hangingPunct="1"/>
            <a:endParaRPr lang="en-US" altLang="en-US" smtClean="0"/>
          </a:p>
        </p:txBody>
      </p:sp>
      <p:pic>
        <p:nvPicPr>
          <p:cNvPr id="342020" name="Picture 2" descr="C:\Users\Dell\Videos\images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57200" y="76200"/>
            <a:ext cx="8610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等线"/>
              </a:defRPr>
            </a:lvl1pPr>
            <a:lvl2pPr marL="742950" indent="-285750">
              <a:lnSpc>
                <a:spcPct val="90000"/>
              </a:lnSpc>
              <a:spcBef>
                <a:spcPts val="375"/>
              </a:spcBef>
              <a:buFont typeface="Arial" panose="020B0604020202020204" pitchFamily="34" charset="0"/>
              <a:buChar char="•"/>
              <a:defRPr>
                <a:solidFill>
                  <a:schemeClr val="tx1"/>
                </a:solidFill>
                <a:latin typeface="等线"/>
              </a:defRPr>
            </a:lvl2pPr>
            <a:lvl3pPr marL="1143000" indent="-228600">
              <a:lnSpc>
                <a:spcPct val="90000"/>
              </a:lnSpc>
              <a:spcBef>
                <a:spcPts val="375"/>
              </a:spcBef>
              <a:buFont typeface="Arial" panose="020B0604020202020204" pitchFamily="34" charset="0"/>
              <a:buChar char="•"/>
              <a:defRPr sz="1500">
                <a:solidFill>
                  <a:schemeClr val="tx1"/>
                </a:solidFill>
                <a:latin typeface="等线"/>
              </a:defRPr>
            </a:lvl3pPr>
            <a:lvl4pPr marL="1600200" indent="-228600">
              <a:lnSpc>
                <a:spcPct val="90000"/>
              </a:lnSpc>
              <a:spcBef>
                <a:spcPts val="375"/>
              </a:spcBef>
              <a:buFont typeface="Arial" panose="020B0604020202020204" pitchFamily="34" charset="0"/>
              <a:buChar char="•"/>
              <a:defRPr sz="1300">
                <a:solidFill>
                  <a:schemeClr val="tx1"/>
                </a:solidFill>
                <a:latin typeface="等线"/>
              </a:defRPr>
            </a:lvl4pPr>
            <a:lvl5pPr marL="2057400" indent="-228600">
              <a:lnSpc>
                <a:spcPct val="90000"/>
              </a:lnSpc>
              <a:spcBef>
                <a:spcPts val="375"/>
              </a:spcBef>
              <a:buFont typeface="Arial" panose="020B0604020202020204" pitchFamily="34" charset="0"/>
              <a:buChar char="•"/>
              <a:defRPr sz="1300">
                <a:solidFill>
                  <a:schemeClr val="tx1"/>
                </a:solidFill>
                <a:latin typeface="等线"/>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eaLnBrk="1" hangingPunct="1">
              <a:lnSpc>
                <a:spcPct val="100000"/>
              </a:lnSpc>
              <a:spcBef>
                <a:spcPct val="0"/>
              </a:spcBef>
              <a:buFontTx/>
              <a:buNone/>
            </a:pPr>
            <a:r>
              <a:rPr lang="en-US" altLang="en-US" sz="3200">
                <a:solidFill>
                  <a:srgbClr val="000000"/>
                </a:solidFill>
                <a:latin typeface="Times New Roman" panose="02020603050405020304" pitchFamily="18" charset="0"/>
                <a:cs typeface="Times New Roman" panose="02020603050405020304" pitchFamily="18" charset="0"/>
              </a:rPr>
              <a:t>Câu 1: </a:t>
            </a:r>
            <a:r>
              <a:rPr lang="vi-VN" altLang="en-US" sz="3200">
                <a:solidFill>
                  <a:srgbClr val="000000"/>
                </a:solidFill>
                <a:latin typeface="Times New Roman" panose="02020603050405020304" pitchFamily="18" charset="0"/>
                <a:cs typeface="Times New Roman" panose="02020603050405020304" pitchFamily="18" charset="0"/>
              </a:rPr>
              <a:t>Trong thơ văn Nguyễn Trãi, tác phẩm nào được gọi là áng “thiên cổ hùng văn”?</a:t>
            </a:r>
          </a:p>
          <a:p>
            <a:pPr eaLnBrk="1" hangingPunct="1">
              <a:lnSpc>
                <a:spcPct val="100000"/>
              </a:lnSpc>
              <a:spcBef>
                <a:spcPct val="0"/>
              </a:spcBef>
              <a:buFontTx/>
              <a:buNone/>
            </a:pPr>
            <a:endParaRPr lang="vi-VN" altLang="en-US" sz="3200">
              <a:solidFill>
                <a:srgbClr val="00000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vi-VN" altLang="en-US" sz="3200">
                <a:solidFill>
                  <a:srgbClr val="000000"/>
                </a:solidFill>
                <a:latin typeface="Times New Roman" panose="02020603050405020304" pitchFamily="18" charset="0"/>
                <a:cs typeface="Times New Roman" panose="02020603050405020304" pitchFamily="18" charset="0"/>
              </a:rPr>
              <a:t>a. Lam sơn thực lục.</a:t>
            </a:r>
          </a:p>
          <a:p>
            <a:pPr eaLnBrk="1" hangingPunct="1">
              <a:lnSpc>
                <a:spcPct val="100000"/>
              </a:lnSpc>
              <a:spcBef>
                <a:spcPct val="0"/>
              </a:spcBef>
              <a:buFontTx/>
              <a:buNone/>
            </a:pPr>
            <a:endParaRPr lang="vi-VN" altLang="en-US" sz="3200">
              <a:solidFill>
                <a:srgbClr val="00000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vi-VN" altLang="en-US" sz="3200">
                <a:solidFill>
                  <a:srgbClr val="000000"/>
                </a:solidFill>
                <a:latin typeface="Times New Roman" panose="02020603050405020304" pitchFamily="18" charset="0"/>
                <a:cs typeface="Times New Roman" panose="02020603050405020304" pitchFamily="18" charset="0"/>
              </a:rPr>
              <a:t>b. Dư địa chí.</a:t>
            </a:r>
          </a:p>
          <a:p>
            <a:pPr eaLnBrk="1" hangingPunct="1">
              <a:lnSpc>
                <a:spcPct val="100000"/>
              </a:lnSpc>
              <a:spcBef>
                <a:spcPct val="0"/>
              </a:spcBef>
              <a:buFontTx/>
              <a:buNone/>
            </a:pPr>
            <a:endParaRPr lang="vi-VN" altLang="en-US" sz="3200">
              <a:solidFill>
                <a:srgbClr val="00000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vi-VN" altLang="en-US" sz="3200">
                <a:solidFill>
                  <a:srgbClr val="000000"/>
                </a:solidFill>
                <a:latin typeface="Times New Roman" panose="02020603050405020304" pitchFamily="18" charset="0"/>
                <a:cs typeface="Times New Roman" panose="02020603050405020304" pitchFamily="18" charset="0"/>
              </a:rPr>
              <a:t>c. Quân trung từ mệnh tập.</a:t>
            </a:r>
          </a:p>
          <a:p>
            <a:pPr eaLnBrk="1" hangingPunct="1">
              <a:lnSpc>
                <a:spcPct val="100000"/>
              </a:lnSpc>
              <a:spcBef>
                <a:spcPct val="0"/>
              </a:spcBef>
              <a:buFontTx/>
              <a:buNone/>
            </a:pPr>
            <a:endParaRPr lang="vi-VN" altLang="en-US" sz="3200">
              <a:solidFill>
                <a:srgbClr val="00000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vi-VN" altLang="en-US" sz="3200">
                <a:solidFill>
                  <a:srgbClr val="000000"/>
                </a:solidFill>
                <a:latin typeface="Times New Roman" panose="02020603050405020304" pitchFamily="18" charset="0"/>
                <a:cs typeface="Times New Roman" panose="02020603050405020304" pitchFamily="18" charset="0"/>
              </a:rPr>
              <a:t>d. Bình Ngô đại cáo.</a:t>
            </a:r>
            <a:endParaRPr lang="en-US" altLang="en-US" sz="3200">
              <a:solidFill>
                <a:srgbClr val="000000"/>
              </a:solidFill>
              <a:latin typeface="Times New Roman" panose="02020603050405020304" pitchFamily="18" charset="0"/>
              <a:cs typeface="Times New Roman" panose="02020603050405020304" pitchFamily="18" charset="0"/>
            </a:endParaRPr>
          </a:p>
        </p:txBody>
      </p:sp>
      <p:sp>
        <p:nvSpPr>
          <p:cNvPr id="5" name="Oval 4"/>
          <p:cNvSpPr/>
          <p:nvPr/>
        </p:nvSpPr>
        <p:spPr>
          <a:xfrm>
            <a:off x="457200" y="4495800"/>
            <a:ext cx="457200" cy="596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000"/>
                                        <p:tgtEl>
                                          <p:spTgt spid="4">
                                            <p:txEl>
                                              <p:pRg st="6" end="6"/>
                                            </p:txEl>
                                          </p:spTgt>
                                        </p:tgtEl>
                                      </p:cBhvr>
                                    </p:animEffect>
                                    <p:anim calcmode="lin" valueType="num">
                                      <p:cBhvr>
                                        <p:cTn id="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1000"/>
                                        <p:tgtEl>
                                          <p:spTgt spid="4">
                                            <p:txEl>
                                              <p:pRg st="8" end="8"/>
                                            </p:txEl>
                                          </p:spTgt>
                                        </p:tgtEl>
                                      </p:cBhvr>
                                    </p:animEffect>
                                    <p:anim calcmode="lin" valueType="num">
                                      <p:cBhvr>
                                        <p:cTn id="3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itle 1"/>
          <p:cNvSpPr>
            <a:spLocks noGrp="1"/>
          </p:cNvSpPr>
          <p:nvPr>
            <p:ph type="title"/>
          </p:nvPr>
        </p:nvSpPr>
        <p:spPr/>
        <p:txBody>
          <a:bodyPr/>
          <a:lstStyle/>
          <a:p>
            <a:pPr eaLnBrk="1" hangingPunct="1"/>
            <a:endParaRPr lang="en-US" altLang="en-US" smtClean="0"/>
          </a:p>
        </p:txBody>
      </p:sp>
      <p:sp>
        <p:nvSpPr>
          <p:cNvPr id="343043" name="Content Placeholder 2"/>
          <p:cNvSpPr>
            <a:spLocks noGrp="1"/>
          </p:cNvSpPr>
          <p:nvPr>
            <p:ph idx="1"/>
          </p:nvPr>
        </p:nvSpPr>
        <p:spPr/>
        <p:txBody>
          <a:bodyPr/>
          <a:lstStyle/>
          <a:p>
            <a:pPr eaLnBrk="1" hangingPunct="1"/>
            <a:endParaRPr lang="en-US" altLang="en-US" smtClean="0"/>
          </a:p>
        </p:txBody>
      </p:sp>
      <p:pic>
        <p:nvPicPr>
          <p:cNvPr id="343044" name="Picture 2" descr="C:\Users\Dell\Videos\images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57200" y="76200"/>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等线"/>
              </a:defRPr>
            </a:lvl1pPr>
            <a:lvl2pPr marL="742950" indent="-285750">
              <a:lnSpc>
                <a:spcPct val="90000"/>
              </a:lnSpc>
              <a:spcBef>
                <a:spcPts val="375"/>
              </a:spcBef>
              <a:buFont typeface="Arial" panose="020B0604020202020204" pitchFamily="34" charset="0"/>
              <a:buChar char="•"/>
              <a:defRPr>
                <a:solidFill>
                  <a:schemeClr val="tx1"/>
                </a:solidFill>
                <a:latin typeface="等线"/>
              </a:defRPr>
            </a:lvl2pPr>
            <a:lvl3pPr marL="1143000" indent="-228600">
              <a:lnSpc>
                <a:spcPct val="90000"/>
              </a:lnSpc>
              <a:spcBef>
                <a:spcPts val="375"/>
              </a:spcBef>
              <a:buFont typeface="Arial" panose="020B0604020202020204" pitchFamily="34" charset="0"/>
              <a:buChar char="•"/>
              <a:defRPr sz="1500">
                <a:solidFill>
                  <a:schemeClr val="tx1"/>
                </a:solidFill>
                <a:latin typeface="等线"/>
              </a:defRPr>
            </a:lvl3pPr>
            <a:lvl4pPr marL="1600200" indent="-228600">
              <a:lnSpc>
                <a:spcPct val="90000"/>
              </a:lnSpc>
              <a:spcBef>
                <a:spcPts val="375"/>
              </a:spcBef>
              <a:buFont typeface="Arial" panose="020B0604020202020204" pitchFamily="34" charset="0"/>
              <a:buChar char="•"/>
              <a:defRPr sz="1300">
                <a:solidFill>
                  <a:schemeClr val="tx1"/>
                </a:solidFill>
                <a:latin typeface="等线"/>
              </a:defRPr>
            </a:lvl4pPr>
            <a:lvl5pPr marL="2057400" indent="-228600">
              <a:lnSpc>
                <a:spcPct val="90000"/>
              </a:lnSpc>
              <a:spcBef>
                <a:spcPts val="375"/>
              </a:spcBef>
              <a:buFont typeface="Arial" panose="020B0604020202020204" pitchFamily="34" charset="0"/>
              <a:buChar char="•"/>
              <a:defRPr sz="1300">
                <a:solidFill>
                  <a:schemeClr val="tx1"/>
                </a:solidFill>
                <a:latin typeface="等线"/>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eaLnBrk="1" hangingPunct="1">
              <a:lnSpc>
                <a:spcPct val="150000"/>
              </a:lnSpc>
              <a:spcBef>
                <a:spcPct val="0"/>
              </a:spcBef>
              <a:buFontTx/>
              <a:buNone/>
            </a:pPr>
            <a:r>
              <a:rPr lang="en-US" altLang="en-US" sz="3200">
                <a:solidFill>
                  <a:srgbClr val="000000"/>
                </a:solidFill>
                <a:latin typeface="Times New Roman" panose="02020603050405020304" pitchFamily="18" charset="0"/>
                <a:cs typeface="Times New Roman" panose="02020603050405020304" pitchFamily="18" charset="0"/>
              </a:rPr>
              <a:t>Câu 2: </a:t>
            </a:r>
            <a:r>
              <a:rPr lang="vi-VN" altLang="en-US" sz="3200">
                <a:solidFill>
                  <a:srgbClr val="000000"/>
                </a:solidFill>
                <a:latin typeface="Times New Roman" panose="02020603050405020304" pitchFamily="18" charset="0"/>
                <a:cs typeface="Times New Roman" panose="02020603050405020304" pitchFamily="18" charset="0"/>
              </a:rPr>
              <a:t>Tên một tác phẩm của Nguyễn Trãi có ý nghĩa “đánh dấu sự hình thành nền thơ tiếng Việt”?</a:t>
            </a:r>
          </a:p>
          <a:p>
            <a:pPr eaLnBrk="1" hangingPunct="1">
              <a:lnSpc>
                <a:spcPct val="150000"/>
              </a:lnSpc>
              <a:spcBef>
                <a:spcPct val="0"/>
              </a:spcBef>
              <a:buFontTx/>
              <a:buNone/>
            </a:pPr>
            <a:r>
              <a:rPr lang="vi-VN" altLang="en-US" sz="3200">
                <a:solidFill>
                  <a:srgbClr val="000000"/>
                </a:solidFill>
                <a:latin typeface="Times New Roman" panose="02020603050405020304" pitchFamily="18" charset="0"/>
                <a:cs typeface="Times New Roman" panose="02020603050405020304" pitchFamily="18" charset="0"/>
              </a:rPr>
              <a:t>a. Quốc âm thi tập.</a:t>
            </a:r>
          </a:p>
          <a:p>
            <a:pPr eaLnBrk="1" hangingPunct="1">
              <a:lnSpc>
                <a:spcPct val="150000"/>
              </a:lnSpc>
              <a:spcBef>
                <a:spcPct val="0"/>
              </a:spcBef>
              <a:buFontTx/>
              <a:buNone/>
            </a:pPr>
            <a:r>
              <a:rPr lang="vi-VN" altLang="en-US" sz="3200">
                <a:solidFill>
                  <a:srgbClr val="000000"/>
                </a:solidFill>
                <a:latin typeface="Times New Roman" panose="02020603050405020304" pitchFamily="18" charset="0"/>
                <a:cs typeface="Times New Roman" panose="02020603050405020304" pitchFamily="18" charset="0"/>
              </a:rPr>
              <a:t>b. Băng Hồ di sự lục.</a:t>
            </a:r>
          </a:p>
          <a:p>
            <a:pPr eaLnBrk="1" hangingPunct="1">
              <a:lnSpc>
                <a:spcPct val="150000"/>
              </a:lnSpc>
              <a:spcBef>
                <a:spcPct val="0"/>
              </a:spcBef>
              <a:buFontTx/>
              <a:buNone/>
            </a:pPr>
            <a:r>
              <a:rPr lang="vi-VN" altLang="en-US" sz="3200">
                <a:solidFill>
                  <a:srgbClr val="000000"/>
                </a:solidFill>
                <a:latin typeface="Times New Roman" panose="02020603050405020304" pitchFamily="18" charset="0"/>
                <a:cs typeface="Times New Roman" panose="02020603050405020304" pitchFamily="18" charset="0"/>
              </a:rPr>
              <a:t>c. Ức Trai thi tập.</a:t>
            </a:r>
          </a:p>
          <a:p>
            <a:pPr eaLnBrk="1" hangingPunct="1">
              <a:lnSpc>
                <a:spcPct val="150000"/>
              </a:lnSpc>
              <a:spcBef>
                <a:spcPct val="0"/>
              </a:spcBef>
              <a:buFontTx/>
              <a:buNone/>
            </a:pPr>
            <a:r>
              <a:rPr lang="vi-VN" altLang="en-US" sz="3200">
                <a:solidFill>
                  <a:srgbClr val="000000"/>
                </a:solidFill>
                <a:latin typeface="Times New Roman" panose="02020603050405020304" pitchFamily="18" charset="0"/>
                <a:cs typeface="Times New Roman" panose="02020603050405020304" pitchFamily="18" charset="0"/>
              </a:rPr>
              <a:t>d. Lam Sơn thực lục.</a:t>
            </a:r>
            <a:endParaRPr lang="en-US" altLang="en-US" sz="3200">
              <a:solidFill>
                <a:srgbClr val="000000"/>
              </a:solidFill>
              <a:latin typeface="Times New Roman" panose="02020603050405020304" pitchFamily="18" charset="0"/>
              <a:cs typeface="Times New Roman" panose="02020603050405020304" pitchFamily="18" charset="0"/>
            </a:endParaRPr>
          </a:p>
        </p:txBody>
      </p:sp>
      <p:sp>
        <p:nvSpPr>
          <p:cNvPr id="5" name="Oval 4"/>
          <p:cNvSpPr/>
          <p:nvPr/>
        </p:nvSpPr>
        <p:spPr>
          <a:xfrm>
            <a:off x="407988" y="1828800"/>
            <a:ext cx="457200" cy="596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itle 1"/>
          <p:cNvSpPr>
            <a:spLocks noGrp="1"/>
          </p:cNvSpPr>
          <p:nvPr>
            <p:ph type="title"/>
          </p:nvPr>
        </p:nvSpPr>
        <p:spPr/>
        <p:txBody>
          <a:bodyPr/>
          <a:lstStyle/>
          <a:p>
            <a:pPr eaLnBrk="1" hangingPunct="1"/>
            <a:endParaRPr lang="en-US" altLang="en-US" smtClean="0"/>
          </a:p>
        </p:txBody>
      </p:sp>
      <p:sp>
        <p:nvSpPr>
          <p:cNvPr id="344067" name="Content Placeholder 2"/>
          <p:cNvSpPr>
            <a:spLocks noGrp="1"/>
          </p:cNvSpPr>
          <p:nvPr>
            <p:ph idx="1"/>
          </p:nvPr>
        </p:nvSpPr>
        <p:spPr/>
        <p:txBody>
          <a:bodyPr/>
          <a:lstStyle/>
          <a:p>
            <a:pPr eaLnBrk="1" hangingPunct="1"/>
            <a:endParaRPr lang="en-US" altLang="en-US" smtClean="0"/>
          </a:p>
        </p:txBody>
      </p:sp>
      <p:pic>
        <p:nvPicPr>
          <p:cNvPr id="344068" name="Picture 2" descr="C:\Users\Dell\Videos\images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57200" y="76200"/>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等线"/>
              </a:defRPr>
            </a:lvl1pPr>
            <a:lvl2pPr marL="742950" indent="-285750">
              <a:lnSpc>
                <a:spcPct val="90000"/>
              </a:lnSpc>
              <a:spcBef>
                <a:spcPts val="375"/>
              </a:spcBef>
              <a:buFont typeface="Arial" panose="020B0604020202020204" pitchFamily="34" charset="0"/>
              <a:buChar char="•"/>
              <a:defRPr>
                <a:solidFill>
                  <a:schemeClr val="tx1"/>
                </a:solidFill>
                <a:latin typeface="等线"/>
              </a:defRPr>
            </a:lvl2pPr>
            <a:lvl3pPr marL="1143000" indent="-228600">
              <a:lnSpc>
                <a:spcPct val="90000"/>
              </a:lnSpc>
              <a:spcBef>
                <a:spcPts val="375"/>
              </a:spcBef>
              <a:buFont typeface="Arial" panose="020B0604020202020204" pitchFamily="34" charset="0"/>
              <a:buChar char="•"/>
              <a:defRPr sz="1500">
                <a:solidFill>
                  <a:schemeClr val="tx1"/>
                </a:solidFill>
                <a:latin typeface="等线"/>
              </a:defRPr>
            </a:lvl3pPr>
            <a:lvl4pPr marL="1600200" indent="-228600">
              <a:lnSpc>
                <a:spcPct val="90000"/>
              </a:lnSpc>
              <a:spcBef>
                <a:spcPts val="375"/>
              </a:spcBef>
              <a:buFont typeface="Arial" panose="020B0604020202020204" pitchFamily="34" charset="0"/>
              <a:buChar char="•"/>
              <a:defRPr sz="1300">
                <a:solidFill>
                  <a:schemeClr val="tx1"/>
                </a:solidFill>
                <a:latin typeface="等线"/>
              </a:defRPr>
            </a:lvl4pPr>
            <a:lvl5pPr marL="2057400" indent="-228600">
              <a:lnSpc>
                <a:spcPct val="90000"/>
              </a:lnSpc>
              <a:spcBef>
                <a:spcPts val="375"/>
              </a:spcBef>
              <a:buFont typeface="Arial" panose="020B0604020202020204" pitchFamily="34" charset="0"/>
              <a:buChar char="•"/>
              <a:defRPr sz="1300">
                <a:solidFill>
                  <a:schemeClr val="tx1"/>
                </a:solidFill>
                <a:latin typeface="等线"/>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eaLnBrk="1" hangingPunct="1">
              <a:lnSpc>
                <a:spcPct val="150000"/>
              </a:lnSpc>
              <a:spcBef>
                <a:spcPct val="0"/>
              </a:spcBef>
              <a:buFontTx/>
              <a:buNone/>
            </a:pPr>
            <a:r>
              <a:rPr lang="en-US" altLang="en-US" sz="3200">
                <a:solidFill>
                  <a:srgbClr val="000000"/>
                </a:solidFill>
                <a:latin typeface="Times New Roman" panose="02020603050405020304" pitchFamily="18" charset="0"/>
                <a:cs typeface="Times New Roman" panose="02020603050405020304" pitchFamily="18" charset="0"/>
              </a:rPr>
              <a:t>Câu 3: </a:t>
            </a:r>
            <a:r>
              <a:rPr lang="vi-VN" altLang="en-US" sz="3200">
                <a:solidFill>
                  <a:srgbClr val="000000"/>
                </a:solidFill>
                <a:latin typeface="Times New Roman" panose="02020603050405020304" pitchFamily="18" charset="0"/>
                <a:cs typeface="Times New Roman" panose="02020603050405020304" pitchFamily="18" charset="0"/>
              </a:rPr>
              <a:t>Các áng văn chính luận nổi tiếng nhất của Nguyễn Trãi được viết dưới dạng nào?</a:t>
            </a:r>
          </a:p>
          <a:p>
            <a:pPr eaLnBrk="1" hangingPunct="1">
              <a:lnSpc>
                <a:spcPct val="150000"/>
              </a:lnSpc>
              <a:spcBef>
                <a:spcPct val="0"/>
              </a:spcBef>
              <a:buFontTx/>
              <a:buNone/>
            </a:pPr>
            <a:r>
              <a:rPr lang="vi-VN" altLang="en-US" sz="3200">
                <a:solidFill>
                  <a:srgbClr val="000000"/>
                </a:solidFill>
                <a:latin typeface="Times New Roman" panose="02020603050405020304" pitchFamily="18" charset="0"/>
                <a:cs typeface="Times New Roman" panose="02020603050405020304" pitchFamily="18" charset="0"/>
              </a:rPr>
              <a:t>a. Thư từ, cáo, chiếu, biểu</a:t>
            </a:r>
          </a:p>
          <a:p>
            <a:pPr eaLnBrk="1" hangingPunct="1">
              <a:lnSpc>
                <a:spcPct val="150000"/>
              </a:lnSpc>
              <a:spcBef>
                <a:spcPct val="0"/>
              </a:spcBef>
              <a:buFontTx/>
              <a:buNone/>
            </a:pPr>
            <a:r>
              <a:rPr lang="vi-VN" altLang="en-US" sz="3200">
                <a:solidFill>
                  <a:srgbClr val="000000"/>
                </a:solidFill>
                <a:latin typeface="Times New Roman" panose="02020603050405020304" pitchFamily="18" charset="0"/>
                <a:cs typeface="Times New Roman" panose="02020603050405020304" pitchFamily="18" charset="0"/>
              </a:rPr>
              <a:t>b. Cáo, chiếu, thư từ</a:t>
            </a:r>
          </a:p>
          <a:p>
            <a:pPr eaLnBrk="1" hangingPunct="1">
              <a:lnSpc>
                <a:spcPct val="150000"/>
              </a:lnSpc>
              <a:spcBef>
                <a:spcPct val="0"/>
              </a:spcBef>
              <a:buFontTx/>
              <a:buNone/>
            </a:pPr>
            <a:r>
              <a:rPr lang="vi-VN" altLang="en-US" sz="3200">
                <a:solidFill>
                  <a:srgbClr val="000000"/>
                </a:solidFill>
                <a:latin typeface="Times New Roman" panose="02020603050405020304" pitchFamily="18" charset="0"/>
                <a:cs typeface="Times New Roman" panose="02020603050405020304" pitchFamily="18" charset="0"/>
              </a:rPr>
              <a:t>c. Cáo, thư từ</a:t>
            </a:r>
          </a:p>
          <a:p>
            <a:pPr eaLnBrk="1" hangingPunct="1">
              <a:lnSpc>
                <a:spcPct val="150000"/>
              </a:lnSpc>
              <a:spcBef>
                <a:spcPct val="0"/>
              </a:spcBef>
              <a:buFontTx/>
              <a:buNone/>
            </a:pPr>
            <a:r>
              <a:rPr lang="vi-VN" altLang="en-US" sz="3200">
                <a:solidFill>
                  <a:srgbClr val="000000"/>
                </a:solidFill>
                <a:latin typeface="Times New Roman" panose="02020603050405020304" pitchFamily="18" charset="0"/>
                <a:cs typeface="Times New Roman" panose="02020603050405020304" pitchFamily="18" charset="0"/>
              </a:rPr>
              <a:t>d. Cáo, chiếu, biểu</a:t>
            </a:r>
            <a:endParaRPr lang="en-US" altLang="en-US" sz="3200">
              <a:solidFill>
                <a:srgbClr val="000000"/>
              </a:solidFill>
              <a:latin typeface="Times New Roman" panose="02020603050405020304" pitchFamily="18" charset="0"/>
              <a:cs typeface="Times New Roman" panose="02020603050405020304" pitchFamily="18" charset="0"/>
            </a:endParaRPr>
          </a:p>
        </p:txBody>
      </p:sp>
      <p:sp>
        <p:nvSpPr>
          <p:cNvPr id="5" name="Oval 4"/>
          <p:cNvSpPr/>
          <p:nvPr/>
        </p:nvSpPr>
        <p:spPr>
          <a:xfrm>
            <a:off x="436563" y="3130550"/>
            <a:ext cx="457200" cy="596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TextBox 22"/>
          <p:cNvSpPr txBox="1">
            <a:spLocks noChangeArrowheads="1"/>
          </p:cNvSpPr>
          <p:nvPr/>
        </p:nvSpPr>
        <p:spPr bwMode="auto">
          <a:xfrm>
            <a:off x="1692275" y="2205038"/>
            <a:ext cx="5876925" cy="2124075"/>
          </a:xfrm>
          <a:prstGeom prst="rect">
            <a:avLst/>
          </a:prstGeom>
          <a:no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buChar char="•"/>
              <a:defRPr>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等线" panose="02010600030101010101" pitchFamily="2"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panose="02010600030101010101" pitchFamily="2"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panose="02010600030101010101" pitchFamily="2"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panose="02010600030101010101" pitchFamily="2"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panose="02010600030101010101" pitchFamily="2" charset="-122"/>
              </a:defRPr>
            </a:lvl9pPr>
          </a:lstStyle>
          <a:p>
            <a:pPr algn="ctr" eaLnBrk="1" hangingPunct="1">
              <a:lnSpc>
                <a:spcPct val="100000"/>
              </a:lnSpc>
              <a:spcBef>
                <a:spcPct val="0"/>
              </a:spcBef>
              <a:buFont typeface="Arial" panose="020B0604020202020204" pitchFamily="34" charset="0"/>
              <a:buNone/>
              <a:defRPr/>
            </a:pPr>
            <a:r>
              <a:rPr lang="en-US" altLang="en-US" sz="6600" b="1">
                <a:solidFill>
                  <a:schemeClr val="accent6">
                    <a:lumMod val="50000"/>
                  </a:schemeClr>
                </a:solidFill>
                <a:latin typeface="Times New Roman" panose="02020603050405020304" pitchFamily="18" charset="0"/>
                <a:ea typeface="#9Slide03 Arima Madurai Bold"/>
                <a:cs typeface="Times New Roman" panose="02020603050405020304" pitchFamily="18" charset="0"/>
                <a:sym typeface="Arial" panose="020B0604020202020204" pitchFamily="34" charset="0"/>
              </a:rPr>
              <a:t>HÌNH THÀNH KIẾN THỨC</a:t>
            </a:r>
          </a:p>
        </p:txBody>
      </p:sp>
    </p:spTree>
  </p:cSld>
  <p:clrMapOvr>
    <a:masterClrMapping/>
  </p:clrMapOvr>
  <p:transition spd="slow">
    <p:blinds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1" name="Text Box 11"/>
          <p:cNvSpPr txBox="1">
            <a:spLocks noChangeArrowheads="1"/>
          </p:cNvSpPr>
          <p:nvPr/>
        </p:nvSpPr>
        <p:spPr bwMode="auto">
          <a:xfrm>
            <a:off x="228600" y="165100"/>
            <a:ext cx="2590800" cy="64611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等线"/>
              </a:defRPr>
            </a:lvl1pPr>
            <a:lvl2pPr marL="742950" indent="-285750">
              <a:lnSpc>
                <a:spcPct val="90000"/>
              </a:lnSpc>
              <a:spcBef>
                <a:spcPts val="375"/>
              </a:spcBef>
              <a:buFont typeface="Arial" panose="020B0604020202020204" pitchFamily="34" charset="0"/>
              <a:buChar char="•"/>
              <a:defRPr>
                <a:solidFill>
                  <a:schemeClr val="tx1"/>
                </a:solidFill>
                <a:latin typeface="等线"/>
              </a:defRPr>
            </a:lvl2pPr>
            <a:lvl3pPr marL="1143000" indent="-228600">
              <a:lnSpc>
                <a:spcPct val="90000"/>
              </a:lnSpc>
              <a:spcBef>
                <a:spcPts val="375"/>
              </a:spcBef>
              <a:buFont typeface="Arial" panose="020B0604020202020204" pitchFamily="34" charset="0"/>
              <a:buChar char="•"/>
              <a:defRPr sz="1500">
                <a:solidFill>
                  <a:schemeClr val="tx1"/>
                </a:solidFill>
                <a:latin typeface="等线"/>
              </a:defRPr>
            </a:lvl3pPr>
            <a:lvl4pPr marL="1600200" indent="-228600">
              <a:lnSpc>
                <a:spcPct val="90000"/>
              </a:lnSpc>
              <a:spcBef>
                <a:spcPts val="375"/>
              </a:spcBef>
              <a:buFont typeface="Arial" panose="020B0604020202020204" pitchFamily="34" charset="0"/>
              <a:buChar char="•"/>
              <a:defRPr sz="1300">
                <a:solidFill>
                  <a:schemeClr val="tx1"/>
                </a:solidFill>
                <a:latin typeface="等线"/>
              </a:defRPr>
            </a:lvl4pPr>
            <a:lvl5pPr marL="2057400" indent="-228600">
              <a:lnSpc>
                <a:spcPct val="90000"/>
              </a:lnSpc>
              <a:spcBef>
                <a:spcPts val="375"/>
              </a:spcBef>
              <a:buFont typeface="Arial" panose="020B0604020202020204" pitchFamily="34" charset="0"/>
              <a:buChar char="•"/>
              <a:defRPr sz="1300">
                <a:solidFill>
                  <a:schemeClr val="tx1"/>
                </a:solidFill>
                <a:latin typeface="等线"/>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algn="ctr" eaLnBrk="1" hangingPunct="1">
              <a:lnSpc>
                <a:spcPct val="100000"/>
              </a:lnSpc>
              <a:spcBef>
                <a:spcPct val="50000"/>
              </a:spcBef>
              <a:buFontTx/>
              <a:buNone/>
            </a:pPr>
            <a:r>
              <a:rPr lang="en-US" altLang="en-US" sz="3600" b="1">
                <a:solidFill>
                  <a:srgbClr val="FF0000"/>
                </a:solidFill>
                <a:latin typeface="VNI-Centur" pitchFamily="2" charset="0"/>
              </a:rPr>
              <a:t>Boá cuïc:</a:t>
            </a:r>
          </a:p>
        </p:txBody>
      </p:sp>
      <p:sp>
        <p:nvSpPr>
          <p:cNvPr id="72713" name="Text Box 9"/>
          <p:cNvSpPr txBox="1">
            <a:spLocks noChangeArrowheads="1"/>
          </p:cNvSpPr>
          <p:nvPr/>
        </p:nvSpPr>
        <p:spPr bwMode="auto">
          <a:xfrm>
            <a:off x="2743200" y="196850"/>
            <a:ext cx="548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等线"/>
              </a:defRPr>
            </a:lvl1pPr>
            <a:lvl2pPr marL="742950" indent="-285750">
              <a:lnSpc>
                <a:spcPct val="90000"/>
              </a:lnSpc>
              <a:spcBef>
                <a:spcPts val="375"/>
              </a:spcBef>
              <a:buFont typeface="Arial" panose="020B0604020202020204" pitchFamily="34" charset="0"/>
              <a:buChar char="•"/>
              <a:defRPr>
                <a:solidFill>
                  <a:schemeClr val="tx1"/>
                </a:solidFill>
                <a:latin typeface="等线"/>
              </a:defRPr>
            </a:lvl2pPr>
            <a:lvl3pPr marL="1143000" indent="-228600">
              <a:lnSpc>
                <a:spcPct val="90000"/>
              </a:lnSpc>
              <a:spcBef>
                <a:spcPts val="375"/>
              </a:spcBef>
              <a:buFont typeface="Arial" panose="020B0604020202020204" pitchFamily="34" charset="0"/>
              <a:buChar char="•"/>
              <a:defRPr sz="1500">
                <a:solidFill>
                  <a:schemeClr val="tx1"/>
                </a:solidFill>
                <a:latin typeface="等线"/>
              </a:defRPr>
            </a:lvl3pPr>
            <a:lvl4pPr marL="1600200" indent="-228600">
              <a:lnSpc>
                <a:spcPct val="90000"/>
              </a:lnSpc>
              <a:spcBef>
                <a:spcPts val="375"/>
              </a:spcBef>
              <a:buFont typeface="Arial" panose="020B0604020202020204" pitchFamily="34" charset="0"/>
              <a:buChar char="•"/>
              <a:defRPr sz="1300">
                <a:solidFill>
                  <a:schemeClr val="tx1"/>
                </a:solidFill>
                <a:latin typeface="等线"/>
              </a:defRPr>
            </a:lvl4pPr>
            <a:lvl5pPr marL="2057400" indent="-228600">
              <a:lnSpc>
                <a:spcPct val="90000"/>
              </a:lnSpc>
              <a:spcBef>
                <a:spcPts val="375"/>
              </a:spcBef>
              <a:buFont typeface="Arial" panose="020B0604020202020204" pitchFamily="34" charset="0"/>
              <a:buChar char="•"/>
              <a:defRPr sz="1300">
                <a:solidFill>
                  <a:schemeClr val="tx1"/>
                </a:solidFill>
                <a:latin typeface="等线"/>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eaLnBrk="1" hangingPunct="1">
              <a:lnSpc>
                <a:spcPct val="100000"/>
              </a:lnSpc>
              <a:spcBef>
                <a:spcPct val="50000"/>
              </a:spcBef>
              <a:buFontTx/>
              <a:buNone/>
            </a:pPr>
            <a:r>
              <a:rPr lang="en-US" altLang="en-US" sz="3600" b="1">
                <a:solidFill>
                  <a:srgbClr val="000000"/>
                </a:solidFill>
                <a:latin typeface="VNI-Centur" pitchFamily="2" charset="0"/>
              </a:rPr>
              <a:t>Chia ba ñoaïn</a:t>
            </a:r>
          </a:p>
        </p:txBody>
      </p:sp>
      <p:sp>
        <p:nvSpPr>
          <p:cNvPr id="9" name="Rectangle 14"/>
          <p:cNvSpPr>
            <a:spLocks noChangeArrowheads="1"/>
          </p:cNvSpPr>
          <p:nvPr/>
        </p:nvSpPr>
        <p:spPr bwMode="auto">
          <a:xfrm>
            <a:off x="381000" y="838200"/>
            <a:ext cx="906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等线"/>
              </a:defRPr>
            </a:lvl1pPr>
            <a:lvl2pPr marL="742950" indent="-285750">
              <a:lnSpc>
                <a:spcPct val="90000"/>
              </a:lnSpc>
              <a:spcBef>
                <a:spcPts val="375"/>
              </a:spcBef>
              <a:buFont typeface="Arial" panose="020B0604020202020204" pitchFamily="34" charset="0"/>
              <a:buChar char="•"/>
              <a:defRPr>
                <a:solidFill>
                  <a:schemeClr val="tx1"/>
                </a:solidFill>
                <a:latin typeface="等线"/>
              </a:defRPr>
            </a:lvl2pPr>
            <a:lvl3pPr marL="1143000" indent="-228600">
              <a:lnSpc>
                <a:spcPct val="90000"/>
              </a:lnSpc>
              <a:spcBef>
                <a:spcPts val="375"/>
              </a:spcBef>
              <a:buFont typeface="Arial" panose="020B0604020202020204" pitchFamily="34" charset="0"/>
              <a:buChar char="•"/>
              <a:defRPr sz="1500">
                <a:solidFill>
                  <a:schemeClr val="tx1"/>
                </a:solidFill>
                <a:latin typeface="等线"/>
              </a:defRPr>
            </a:lvl3pPr>
            <a:lvl4pPr marL="1600200" indent="-228600">
              <a:lnSpc>
                <a:spcPct val="90000"/>
              </a:lnSpc>
              <a:spcBef>
                <a:spcPts val="375"/>
              </a:spcBef>
              <a:buFont typeface="Arial" panose="020B0604020202020204" pitchFamily="34" charset="0"/>
              <a:buChar char="•"/>
              <a:defRPr sz="1300">
                <a:solidFill>
                  <a:schemeClr val="tx1"/>
                </a:solidFill>
                <a:latin typeface="等线"/>
              </a:defRPr>
            </a:lvl4pPr>
            <a:lvl5pPr marL="2057400" indent="-228600">
              <a:lnSpc>
                <a:spcPct val="90000"/>
              </a:lnSpc>
              <a:spcBef>
                <a:spcPts val="375"/>
              </a:spcBef>
              <a:buFont typeface="Arial" panose="020B0604020202020204" pitchFamily="34" charset="0"/>
              <a:buChar char="•"/>
              <a:defRPr sz="1300">
                <a:solidFill>
                  <a:schemeClr val="tx1"/>
                </a:solidFill>
                <a:latin typeface="等线"/>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eaLnBrk="1" hangingPunct="1">
              <a:lnSpc>
                <a:spcPct val="100000"/>
              </a:lnSpc>
              <a:spcBef>
                <a:spcPct val="20000"/>
              </a:spcBef>
              <a:buClr>
                <a:srgbClr val="CCFF33"/>
              </a:buClr>
              <a:buSzPct val="70000"/>
              <a:buFont typeface="Wingdings" panose="05000000000000000000" pitchFamily="2" charset="2"/>
              <a:buNone/>
            </a:pPr>
            <a:r>
              <a:rPr lang="en-US" altLang="en-US" sz="3600">
                <a:solidFill>
                  <a:srgbClr val="FFFF00"/>
                </a:solidFill>
                <a:latin typeface="Tahoma" panose="020B0604030504040204" pitchFamily="34" charset="0"/>
                <a:cs typeface="Times New Roman" panose="02020603050405020304" pitchFamily="18" charset="0"/>
                <a:sym typeface="Wingdings" panose="05000000000000000000" pitchFamily="2" charset="2"/>
              </a:rPr>
              <a:t> </a:t>
            </a:r>
            <a:r>
              <a:rPr lang="en-US" altLang="en-US" sz="3600" b="1">
                <a:solidFill>
                  <a:srgbClr val="FFFF00"/>
                </a:solidFill>
                <a:latin typeface="VNI-Centur" pitchFamily="2" charset="0"/>
                <a:cs typeface="Times New Roman" panose="02020603050405020304" pitchFamily="18" charset="0"/>
                <a:sym typeface="Wingdings" panose="05000000000000000000" pitchFamily="2" charset="2"/>
              </a:rPr>
              <a:t>Töø ñaàu … </a:t>
            </a:r>
            <a:r>
              <a:rPr lang="en-US" altLang="en-US" sz="3600" b="1" i="1">
                <a:solidFill>
                  <a:srgbClr val="FFFF00"/>
                </a:solidFill>
                <a:latin typeface="VNI-Centur" pitchFamily="2" charset="0"/>
                <a:cs typeface="Times New Roman" panose="02020603050405020304" pitchFamily="18" charset="0"/>
                <a:sym typeface="Wingdings" panose="05000000000000000000" pitchFamily="2" charset="2"/>
              </a:rPr>
              <a:t>noùi vieäc binh ñöôïc:</a:t>
            </a:r>
            <a:endParaRPr lang="en-US" altLang="en-US" sz="3600" b="1">
              <a:solidFill>
                <a:srgbClr val="000000"/>
              </a:solidFill>
              <a:latin typeface="VNI-Centur" pitchFamily="2" charset="0"/>
              <a:cs typeface="Times New Roman" panose="02020603050405020304" pitchFamily="18" charset="0"/>
            </a:endParaRPr>
          </a:p>
        </p:txBody>
      </p:sp>
      <p:sp>
        <p:nvSpPr>
          <p:cNvPr id="10" name="Rectangle 14"/>
          <p:cNvSpPr>
            <a:spLocks noChangeArrowheads="1"/>
          </p:cNvSpPr>
          <p:nvPr/>
        </p:nvSpPr>
        <p:spPr bwMode="auto">
          <a:xfrm>
            <a:off x="457200" y="1447800"/>
            <a:ext cx="853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等线"/>
              </a:defRPr>
            </a:lvl1pPr>
            <a:lvl2pPr marL="742950" indent="-285750">
              <a:lnSpc>
                <a:spcPct val="90000"/>
              </a:lnSpc>
              <a:spcBef>
                <a:spcPts val="375"/>
              </a:spcBef>
              <a:buFont typeface="Arial" panose="020B0604020202020204" pitchFamily="34" charset="0"/>
              <a:buChar char="•"/>
              <a:defRPr>
                <a:solidFill>
                  <a:schemeClr val="tx1"/>
                </a:solidFill>
                <a:latin typeface="等线"/>
              </a:defRPr>
            </a:lvl2pPr>
            <a:lvl3pPr marL="1143000" indent="-228600">
              <a:lnSpc>
                <a:spcPct val="90000"/>
              </a:lnSpc>
              <a:spcBef>
                <a:spcPts val="375"/>
              </a:spcBef>
              <a:buFont typeface="Arial" panose="020B0604020202020204" pitchFamily="34" charset="0"/>
              <a:buChar char="•"/>
              <a:defRPr sz="1500">
                <a:solidFill>
                  <a:schemeClr val="tx1"/>
                </a:solidFill>
                <a:latin typeface="等线"/>
              </a:defRPr>
            </a:lvl3pPr>
            <a:lvl4pPr marL="1600200" indent="-228600">
              <a:lnSpc>
                <a:spcPct val="90000"/>
              </a:lnSpc>
              <a:spcBef>
                <a:spcPts val="375"/>
              </a:spcBef>
              <a:buFont typeface="Arial" panose="020B0604020202020204" pitchFamily="34" charset="0"/>
              <a:buChar char="•"/>
              <a:defRPr sz="1300">
                <a:solidFill>
                  <a:schemeClr val="tx1"/>
                </a:solidFill>
                <a:latin typeface="等线"/>
              </a:defRPr>
            </a:lvl4pPr>
            <a:lvl5pPr marL="2057400" indent="-228600">
              <a:lnSpc>
                <a:spcPct val="90000"/>
              </a:lnSpc>
              <a:spcBef>
                <a:spcPts val="375"/>
              </a:spcBef>
              <a:buFont typeface="Arial" panose="020B0604020202020204" pitchFamily="34" charset="0"/>
              <a:buChar char="•"/>
              <a:defRPr sz="1300">
                <a:solidFill>
                  <a:schemeClr val="tx1"/>
                </a:solidFill>
                <a:latin typeface="等线"/>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eaLnBrk="1" hangingPunct="1">
              <a:lnSpc>
                <a:spcPct val="110000"/>
              </a:lnSpc>
              <a:spcBef>
                <a:spcPct val="20000"/>
              </a:spcBef>
              <a:buClr>
                <a:srgbClr val="CCFF33"/>
              </a:buClr>
              <a:buSzPct val="70000"/>
              <a:buFont typeface="Wingdings" panose="05000000000000000000" pitchFamily="2" charset="2"/>
              <a:buNone/>
            </a:pPr>
            <a:r>
              <a:rPr lang="en-US" altLang="en-US" sz="3600">
                <a:solidFill>
                  <a:srgbClr val="000000"/>
                </a:solidFill>
                <a:latin typeface="Tahoma" panose="020B0604030504040204" pitchFamily="34" charset="0"/>
                <a:cs typeface="Times New Roman" panose="02020603050405020304" pitchFamily="18" charset="0"/>
                <a:sym typeface="Wingdings" panose="05000000000000000000" pitchFamily="2" charset="2"/>
              </a:rPr>
              <a:t> </a:t>
            </a:r>
            <a:r>
              <a:rPr lang="en-US" altLang="en-US" sz="3600" b="1">
                <a:solidFill>
                  <a:srgbClr val="000000"/>
                </a:solidFill>
                <a:latin typeface="VNI-Centur" pitchFamily="2" charset="0"/>
                <a:cs typeface="Times New Roman" panose="02020603050405020304" pitchFamily="18" charset="0"/>
                <a:sym typeface="Wingdings" panose="05000000000000000000" pitchFamily="2" charset="2"/>
              </a:rPr>
              <a:t>Neâu nguyeân lí duøng binh</a:t>
            </a:r>
            <a:endParaRPr lang="en-US" altLang="en-US" sz="3600" b="1">
              <a:solidFill>
                <a:srgbClr val="000000"/>
              </a:solidFill>
              <a:latin typeface="VNI-Centur" pitchFamily="2" charset="0"/>
              <a:cs typeface="Times New Roman" panose="02020603050405020304" pitchFamily="18" charset="0"/>
            </a:endParaRPr>
          </a:p>
        </p:txBody>
      </p:sp>
      <p:sp>
        <p:nvSpPr>
          <p:cNvPr id="2" name="Rectangle 14"/>
          <p:cNvSpPr>
            <a:spLocks noChangeArrowheads="1"/>
          </p:cNvSpPr>
          <p:nvPr/>
        </p:nvSpPr>
        <p:spPr bwMode="auto">
          <a:xfrm>
            <a:off x="304800" y="2133600"/>
            <a:ext cx="906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等线"/>
              </a:defRPr>
            </a:lvl1pPr>
            <a:lvl2pPr marL="742950" indent="-285750">
              <a:lnSpc>
                <a:spcPct val="90000"/>
              </a:lnSpc>
              <a:spcBef>
                <a:spcPts val="375"/>
              </a:spcBef>
              <a:buFont typeface="Arial" panose="020B0604020202020204" pitchFamily="34" charset="0"/>
              <a:buChar char="•"/>
              <a:defRPr>
                <a:solidFill>
                  <a:schemeClr val="tx1"/>
                </a:solidFill>
                <a:latin typeface="等线"/>
              </a:defRPr>
            </a:lvl2pPr>
            <a:lvl3pPr marL="1143000" indent="-228600">
              <a:lnSpc>
                <a:spcPct val="90000"/>
              </a:lnSpc>
              <a:spcBef>
                <a:spcPts val="375"/>
              </a:spcBef>
              <a:buFont typeface="Arial" panose="020B0604020202020204" pitchFamily="34" charset="0"/>
              <a:buChar char="•"/>
              <a:defRPr sz="1500">
                <a:solidFill>
                  <a:schemeClr val="tx1"/>
                </a:solidFill>
                <a:latin typeface="等线"/>
              </a:defRPr>
            </a:lvl3pPr>
            <a:lvl4pPr marL="1600200" indent="-228600">
              <a:lnSpc>
                <a:spcPct val="90000"/>
              </a:lnSpc>
              <a:spcBef>
                <a:spcPts val="375"/>
              </a:spcBef>
              <a:buFont typeface="Arial" panose="020B0604020202020204" pitchFamily="34" charset="0"/>
              <a:buChar char="•"/>
              <a:defRPr sz="1300">
                <a:solidFill>
                  <a:schemeClr val="tx1"/>
                </a:solidFill>
                <a:latin typeface="等线"/>
              </a:defRPr>
            </a:lvl4pPr>
            <a:lvl5pPr marL="2057400" indent="-228600">
              <a:lnSpc>
                <a:spcPct val="90000"/>
              </a:lnSpc>
              <a:spcBef>
                <a:spcPts val="375"/>
              </a:spcBef>
              <a:buFont typeface="Arial" panose="020B0604020202020204" pitchFamily="34" charset="0"/>
              <a:buChar char="•"/>
              <a:defRPr sz="1300">
                <a:solidFill>
                  <a:schemeClr val="tx1"/>
                </a:solidFill>
                <a:latin typeface="等线"/>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eaLnBrk="1" hangingPunct="1">
              <a:lnSpc>
                <a:spcPct val="100000"/>
              </a:lnSpc>
              <a:spcBef>
                <a:spcPct val="20000"/>
              </a:spcBef>
              <a:buClr>
                <a:srgbClr val="CCFF33"/>
              </a:buClr>
              <a:buSzPct val="70000"/>
              <a:buFont typeface="Wingdings" panose="05000000000000000000" pitchFamily="2" charset="2"/>
              <a:buNone/>
            </a:pPr>
            <a:r>
              <a:rPr lang="en-US" altLang="en-US" sz="3600">
                <a:solidFill>
                  <a:srgbClr val="FFFF00"/>
                </a:solidFill>
                <a:latin typeface="Tahoma" panose="020B0604030504040204" pitchFamily="34" charset="0"/>
                <a:cs typeface="Times New Roman" panose="02020603050405020304" pitchFamily="18" charset="0"/>
                <a:sym typeface="Wingdings" panose="05000000000000000000" pitchFamily="2" charset="2"/>
              </a:rPr>
              <a:t> </a:t>
            </a:r>
            <a:r>
              <a:rPr lang="en-US" altLang="en-US" sz="3600" b="1" i="1">
                <a:solidFill>
                  <a:srgbClr val="FFFF00"/>
                </a:solidFill>
                <a:latin typeface="VNI-Centur" pitchFamily="2" charset="0"/>
                <a:cs typeface="Times New Roman" panose="02020603050405020304" pitchFamily="18" charset="0"/>
                <a:sym typeface="Wingdings" panose="05000000000000000000" pitchFamily="2" charset="2"/>
              </a:rPr>
              <a:t>Tröôùc ñaây … baïi vong ñoù laø saùu:</a:t>
            </a:r>
            <a:endParaRPr lang="en-US" altLang="en-US" sz="3600" b="1">
              <a:solidFill>
                <a:srgbClr val="000000"/>
              </a:solidFill>
              <a:latin typeface="VNI-Centur" pitchFamily="2" charset="0"/>
              <a:cs typeface="Times New Roman" panose="02020603050405020304" pitchFamily="18" charset="0"/>
            </a:endParaRPr>
          </a:p>
        </p:txBody>
      </p:sp>
      <p:sp>
        <p:nvSpPr>
          <p:cNvPr id="3" name="Rectangle 14"/>
          <p:cNvSpPr>
            <a:spLocks noChangeArrowheads="1"/>
          </p:cNvSpPr>
          <p:nvPr/>
        </p:nvSpPr>
        <p:spPr bwMode="auto">
          <a:xfrm>
            <a:off x="685800" y="2743200"/>
            <a:ext cx="853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等线"/>
              </a:defRPr>
            </a:lvl1pPr>
            <a:lvl2pPr marL="742950" indent="-285750">
              <a:lnSpc>
                <a:spcPct val="90000"/>
              </a:lnSpc>
              <a:spcBef>
                <a:spcPts val="375"/>
              </a:spcBef>
              <a:buFont typeface="Arial" panose="020B0604020202020204" pitchFamily="34" charset="0"/>
              <a:buChar char="•"/>
              <a:defRPr>
                <a:solidFill>
                  <a:schemeClr val="tx1"/>
                </a:solidFill>
                <a:latin typeface="等线"/>
              </a:defRPr>
            </a:lvl2pPr>
            <a:lvl3pPr marL="1143000" indent="-228600">
              <a:lnSpc>
                <a:spcPct val="90000"/>
              </a:lnSpc>
              <a:spcBef>
                <a:spcPts val="375"/>
              </a:spcBef>
              <a:buFont typeface="Arial" panose="020B0604020202020204" pitchFamily="34" charset="0"/>
              <a:buChar char="•"/>
              <a:defRPr sz="1500">
                <a:solidFill>
                  <a:schemeClr val="tx1"/>
                </a:solidFill>
                <a:latin typeface="等线"/>
              </a:defRPr>
            </a:lvl3pPr>
            <a:lvl4pPr marL="1600200" indent="-228600">
              <a:lnSpc>
                <a:spcPct val="90000"/>
              </a:lnSpc>
              <a:spcBef>
                <a:spcPts val="375"/>
              </a:spcBef>
              <a:buFont typeface="Arial" panose="020B0604020202020204" pitchFamily="34" charset="0"/>
              <a:buChar char="•"/>
              <a:defRPr sz="1300">
                <a:solidFill>
                  <a:schemeClr val="tx1"/>
                </a:solidFill>
                <a:latin typeface="等线"/>
              </a:defRPr>
            </a:lvl4pPr>
            <a:lvl5pPr marL="2057400" indent="-228600">
              <a:lnSpc>
                <a:spcPct val="90000"/>
              </a:lnSpc>
              <a:spcBef>
                <a:spcPts val="375"/>
              </a:spcBef>
              <a:buFont typeface="Arial" panose="020B0604020202020204" pitchFamily="34" charset="0"/>
              <a:buChar char="•"/>
              <a:defRPr sz="1300">
                <a:solidFill>
                  <a:schemeClr val="tx1"/>
                </a:solidFill>
                <a:latin typeface="等线"/>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eaLnBrk="1" hangingPunct="1">
              <a:lnSpc>
                <a:spcPct val="110000"/>
              </a:lnSpc>
              <a:spcBef>
                <a:spcPct val="20000"/>
              </a:spcBef>
              <a:buClr>
                <a:srgbClr val="CCFF33"/>
              </a:buClr>
              <a:buSzPct val="70000"/>
              <a:buFont typeface="Wingdings" panose="05000000000000000000" pitchFamily="2" charset="2"/>
              <a:buNone/>
            </a:pPr>
            <a:r>
              <a:rPr lang="en-US" altLang="en-US" sz="3600">
                <a:solidFill>
                  <a:srgbClr val="000000"/>
                </a:solidFill>
                <a:latin typeface="Tahoma" panose="020B0604030504040204" pitchFamily="34" charset="0"/>
                <a:cs typeface="Times New Roman" panose="02020603050405020304" pitchFamily="18" charset="0"/>
                <a:sym typeface="Wingdings" panose="05000000000000000000" pitchFamily="2" charset="2"/>
              </a:rPr>
              <a:t> </a:t>
            </a:r>
            <a:r>
              <a:rPr lang="en-US" altLang="en-US" sz="3600" b="1">
                <a:solidFill>
                  <a:srgbClr val="000000"/>
                </a:solidFill>
                <a:latin typeface="VNI-Centur" pitchFamily="2" charset="0"/>
              </a:rPr>
              <a:t>Phaân tích thôøi vaø theá cuûa quaân Minh ôû thaønh Ñoâng Quan</a:t>
            </a:r>
          </a:p>
        </p:txBody>
      </p:sp>
      <p:sp>
        <p:nvSpPr>
          <p:cNvPr id="4" name="Rectangle 14"/>
          <p:cNvSpPr>
            <a:spLocks noChangeArrowheads="1"/>
          </p:cNvSpPr>
          <p:nvPr/>
        </p:nvSpPr>
        <p:spPr bwMode="auto">
          <a:xfrm>
            <a:off x="304800" y="4038600"/>
            <a:ext cx="472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等线"/>
              </a:defRPr>
            </a:lvl1pPr>
            <a:lvl2pPr marL="742950" indent="-285750">
              <a:lnSpc>
                <a:spcPct val="90000"/>
              </a:lnSpc>
              <a:spcBef>
                <a:spcPts val="375"/>
              </a:spcBef>
              <a:buFont typeface="Arial" panose="020B0604020202020204" pitchFamily="34" charset="0"/>
              <a:buChar char="•"/>
              <a:defRPr>
                <a:solidFill>
                  <a:schemeClr val="tx1"/>
                </a:solidFill>
                <a:latin typeface="等线"/>
              </a:defRPr>
            </a:lvl2pPr>
            <a:lvl3pPr marL="1143000" indent="-228600">
              <a:lnSpc>
                <a:spcPct val="90000"/>
              </a:lnSpc>
              <a:spcBef>
                <a:spcPts val="375"/>
              </a:spcBef>
              <a:buFont typeface="Arial" panose="020B0604020202020204" pitchFamily="34" charset="0"/>
              <a:buChar char="•"/>
              <a:defRPr sz="1500">
                <a:solidFill>
                  <a:schemeClr val="tx1"/>
                </a:solidFill>
                <a:latin typeface="等线"/>
              </a:defRPr>
            </a:lvl3pPr>
            <a:lvl4pPr marL="1600200" indent="-228600">
              <a:lnSpc>
                <a:spcPct val="90000"/>
              </a:lnSpc>
              <a:spcBef>
                <a:spcPts val="375"/>
              </a:spcBef>
              <a:buFont typeface="Arial" panose="020B0604020202020204" pitchFamily="34" charset="0"/>
              <a:buChar char="•"/>
              <a:defRPr sz="1300">
                <a:solidFill>
                  <a:schemeClr val="tx1"/>
                </a:solidFill>
                <a:latin typeface="等线"/>
              </a:defRPr>
            </a:lvl4pPr>
            <a:lvl5pPr marL="2057400" indent="-228600">
              <a:lnSpc>
                <a:spcPct val="90000"/>
              </a:lnSpc>
              <a:spcBef>
                <a:spcPts val="375"/>
              </a:spcBef>
              <a:buFont typeface="Arial" panose="020B0604020202020204" pitchFamily="34" charset="0"/>
              <a:buChar char="•"/>
              <a:defRPr sz="1300">
                <a:solidFill>
                  <a:schemeClr val="tx1"/>
                </a:solidFill>
                <a:latin typeface="等线"/>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eaLnBrk="1" hangingPunct="1">
              <a:lnSpc>
                <a:spcPct val="100000"/>
              </a:lnSpc>
              <a:spcBef>
                <a:spcPct val="20000"/>
              </a:spcBef>
              <a:buClr>
                <a:srgbClr val="CCFF33"/>
              </a:buClr>
              <a:buSzPct val="70000"/>
              <a:buFont typeface="Wingdings" panose="05000000000000000000" pitchFamily="2" charset="2"/>
              <a:buNone/>
            </a:pPr>
            <a:r>
              <a:rPr lang="en-US" altLang="en-US" sz="3600">
                <a:solidFill>
                  <a:srgbClr val="FFFF00"/>
                </a:solidFill>
                <a:latin typeface="Tahoma" panose="020B0604030504040204" pitchFamily="34" charset="0"/>
                <a:cs typeface="Times New Roman" panose="02020603050405020304" pitchFamily="18" charset="0"/>
                <a:sym typeface="Wingdings" panose="05000000000000000000" pitchFamily="2" charset="2"/>
              </a:rPr>
              <a:t> </a:t>
            </a:r>
            <a:r>
              <a:rPr lang="en-US" altLang="en-US" sz="3600" b="1">
                <a:solidFill>
                  <a:srgbClr val="FFFF00"/>
                </a:solidFill>
                <a:latin typeface="VNI-Centur" pitchFamily="2" charset="0"/>
                <a:cs typeface="Times New Roman" panose="02020603050405020304" pitchFamily="18" charset="0"/>
                <a:sym typeface="Wingdings" panose="05000000000000000000" pitchFamily="2" charset="2"/>
              </a:rPr>
              <a:t>Phaàn coøn laïi:</a:t>
            </a:r>
            <a:endParaRPr lang="en-US" altLang="en-US" sz="3600" b="1">
              <a:solidFill>
                <a:srgbClr val="000000"/>
              </a:solidFill>
              <a:latin typeface="VNI-Centur" pitchFamily="2" charset="0"/>
              <a:cs typeface="Times New Roman" panose="02020603050405020304" pitchFamily="18" charset="0"/>
            </a:endParaRPr>
          </a:p>
        </p:txBody>
      </p:sp>
      <p:sp>
        <p:nvSpPr>
          <p:cNvPr id="5" name="Rectangle 14"/>
          <p:cNvSpPr>
            <a:spLocks noChangeArrowheads="1"/>
          </p:cNvSpPr>
          <p:nvPr/>
        </p:nvSpPr>
        <p:spPr bwMode="auto">
          <a:xfrm>
            <a:off x="457200" y="4648200"/>
            <a:ext cx="85344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等线"/>
              </a:defRPr>
            </a:lvl1pPr>
            <a:lvl2pPr marL="742950" indent="-285750">
              <a:lnSpc>
                <a:spcPct val="90000"/>
              </a:lnSpc>
              <a:spcBef>
                <a:spcPts val="375"/>
              </a:spcBef>
              <a:buFont typeface="Arial" panose="020B0604020202020204" pitchFamily="34" charset="0"/>
              <a:buChar char="•"/>
              <a:defRPr>
                <a:solidFill>
                  <a:schemeClr val="tx1"/>
                </a:solidFill>
                <a:latin typeface="等线"/>
              </a:defRPr>
            </a:lvl2pPr>
            <a:lvl3pPr marL="1143000" indent="-228600">
              <a:lnSpc>
                <a:spcPct val="90000"/>
              </a:lnSpc>
              <a:spcBef>
                <a:spcPts val="375"/>
              </a:spcBef>
              <a:buFont typeface="Arial" panose="020B0604020202020204" pitchFamily="34" charset="0"/>
              <a:buChar char="•"/>
              <a:defRPr sz="1500">
                <a:solidFill>
                  <a:schemeClr val="tx1"/>
                </a:solidFill>
                <a:latin typeface="等线"/>
              </a:defRPr>
            </a:lvl3pPr>
            <a:lvl4pPr marL="1600200" indent="-228600">
              <a:lnSpc>
                <a:spcPct val="90000"/>
              </a:lnSpc>
              <a:spcBef>
                <a:spcPts val="375"/>
              </a:spcBef>
              <a:buFont typeface="Arial" panose="020B0604020202020204" pitchFamily="34" charset="0"/>
              <a:buChar char="•"/>
              <a:defRPr sz="1300">
                <a:solidFill>
                  <a:schemeClr val="tx1"/>
                </a:solidFill>
                <a:latin typeface="等线"/>
              </a:defRPr>
            </a:lvl4pPr>
            <a:lvl5pPr marL="2057400" indent="-228600">
              <a:lnSpc>
                <a:spcPct val="90000"/>
              </a:lnSpc>
              <a:spcBef>
                <a:spcPts val="375"/>
              </a:spcBef>
              <a:buFont typeface="Arial" panose="020B0604020202020204" pitchFamily="34" charset="0"/>
              <a:buChar char="•"/>
              <a:defRPr sz="1300">
                <a:solidFill>
                  <a:schemeClr val="tx1"/>
                </a:solidFill>
                <a:latin typeface="等线"/>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eaLnBrk="1" hangingPunct="1">
              <a:lnSpc>
                <a:spcPct val="110000"/>
              </a:lnSpc>
              <a:spcBef>
                <a:spcPct val="20000"/>
              </a:spcBef>
              <a:buClr>
                <a:srgbClr val="CCFF33"/>
              </a:buClr>
              <a:buSzPct val="70000"/>
              <a:buFont typeface="Wingdings" panose="05000000000000000000" pitchFamily="2" charset="2"/>
              <a:buNone/>
            </a:pPr>
            <a:r>
              <a:rPr lang="en-US" altLang="en-US" sz="3600">
                <a:solidFill>
                  <a:srgbClr val="000000"/>
                </a:solidFill>
                <a:latin typeface="Tahoma" panose="020B0604030504040204" pitchFamily="34" charset="0"/>
                <a:cs typeface="Times New Roman" panose="02020603050405020304" pitchFamily="18" charset="0"/>
                <a:sym typeface="Wingdings" panose="05000000000000000000" pitchFamily="2" charset="2"/>
              </a:rPr>
              <a:t>  </a:t>
            </a:r>
            <a:r>
              <a:rPr lang="en-US" altLang="en-US" sz="3600" b="1">
                <a:solidFill>
                  <a:srgbClr val="000000"/>
                </a:solidFill>
                <a:latin typeface="VNI-Centur" pitchFamily="2" charset="0"/>
              </a:rPr>
              <a:t>Khuyeân haøng, höùa heïn nhöõng ñieàu toát ñeïp, thaùch ñaùnh vaø só nhuïc töôùng giaëc.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box(in)">
                                      <p:cBhvr>
                                        <p:cTn id="7" dur="500"/>
                                        <p:tgtEl>
                                          <p:spTgt spid="46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2713"/>
                                        </p:tgtEl>
                                        <p:attrNameLst>
                                          <p:attrName>style.visibility</p:attrName>
                                        </p:attrNameLst>
                                      </p:cBhvr>
                                      <p:to>
                                        <p:strVal val="visible"/>
                                      </p:to>
                                    </p:set>
                                    <p:animEffect transition="in" filter="box(in)">
                                      <p:cBhvr>
                                        <p:cTn id="12" dur="500"/>
                                        <p:tgtEl>
                                          <p:spTgt spid="727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 calcmode="lin" valueType="num">
                                      <p:cBhvr additive="base">
                                        <p:cTn id="29"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calcmode="lin" valueType="num">
                                      <p:cBhvr additive="base">
                                        <p:cTn id="4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p:bldP spid="72713" grpId="0"/>
      <p:bldP spid="9" grpId="0" build="p" autoUpdateAnimBg="0"/>
      <p:bldP spid="10" grpId="0" build="p" autoUpdateAnimBg="0"/>
      <p:bldP spid="2" grpId="0" build="p" autoUpdateAnimBg="0"/>
      <p:bldP spid="3" grpId="0" build="p" autoUpdateAnimBg="0"/>
      <p:bldP spid="4" grpId="0" build="p" autoUpdateAnimBg="0"/>
      <p:bldP spid="5"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itle 1"/>
          <p:cNvSpPr>
            <a:spLocks noGrp="1"/>
          </p:cNvSpPr>
          <p:nvPr>
            <p:ph type="title"/>
          </p:nvPr>
        </p:nvSpPr>
        <p:spPr/>
        <p:txBody>
          <a:bodyPr/>
          <a:lstStyle/>
          <a:p>
            <a:pPr eaLnBrk="1" hangingPunct="1"/>
            <a:endParaRPr lang="en-US" altLang="en-US" smtClean="0"/>
          </a:p>
        </p:txBody>
      </p:sp>
      <p:sp>
        <p:nvSpPr>
          <p:cNvPr id="348163" name="Content Placeholder 2"/>
          <p:cNvSpPr>
            <a:spLocks noGrp="1"/>
          </p:cNvSpPr>
          <p:nvPr>
            <p:ph idx="1"/>
          </p:nvPr>
        </p:nvSpPr>
        <p:spPr/>
        <p:txBody>
          <a:bodyPr/>
          <a:lstStyle/>
          <a:p>
            <a:pPr eaLnBrk="1" hangingPunct="1"/>
            <a:endParaRPr lang="en-US" altLang="en-US" smtClean="0"/>
          </a:p>
        </p:txBody>
      </p:sp>
      <p:pic>
        <p:nvPicPr>
          <p:cNvPr id="348164" name="Picture 2" descr="C:\Users\Dell\Videos\images (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65" name="Picture 2" descr="C:\Users\Dell\Videos\images (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810000" y="6350"/>
            <a:ext cx="5029200" cy="1371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i="1" dirty="0">
                <a:solidFill>
                  <a:prstClr val="white"/>
                </a:solidFill>
                <a:latin typeface="Times New Roman"/>
                <a:ea typeface="SimSun"/>
              </a:rPr>
              <a:t>1. </a:t>
            </a:r>
            <a:r>
              <a:rPr lang="vi-VN" sz="4000" b="1" i="1" dirty="0">
                <a:solidFill>
                  <a:prstClr val="white"/>
                </a:solidFill>
                <a:latin typeface="Times New Roman"/>
                <a:ea typeface="SimSun"/>
              </a:rPr>
              <a:t>Mục đích </a:t>
            </a:r>
            <a:endParaRPr lang="en-US" sz="4000" b="1" i="1" dirty="0">
              <a:solidFill>
                <a:prstClr val="white"/>
              </a:solidFill>
              <a:latin typeface="Times New Roman"/>
              <a:ea typeface="SimSun"/>
            </a:endParaRPr>
          </a:p>
          <a:p>
            <a:pPr algn="ctr" eaLnBrk="1" fontAlgn="auto" hangingPunct="1">
              <a:spcBef>
                <a:spcPts val="0"/>
              </a:spcBef>
              <a:spcAft>
                <a:spcPts val="0"/>
              </a:spcAft>
              <a:defRPr/>
            </a:pPr>
            <a:r>
              <a:rPr lang="vi-VN" sz="4000" b="1" i="1" dirty="0">
                <a:solidFill>
                  <a:prstClr val="white"/>
                </a:solidFill>
                <a:latin typeface="Times New Roman"/>
                <a:ea typeface="SimSun"/>
              </a:rPr>
              <a:t>và đối tượng</a:t>
            </a:r>
            <a:endParaRPr lang="en-US" sz="4000" dirty="0">
              <a:solidFill>
                <a:prstClr val="white"/>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Title 1"/>
          <p:cNvSpPr>
            <a:spLocks noGrp="1"/>
          </p:cNvSpPr>
          <p:nvPr>
            <p:ph type="title"/>
          </p:nvPr>
        </p:nvSpPr>
        <p:spPr/>
        <p:txBody>
          <a:bodyPr/>
          <a:lstStyle/>
          <a:p>
            <a:pPr eaLnBrk="1" hangingPunct="1"/>
            <a:endParaRPr lang="en-US" altLang="en-US" smtClean="0"/>
          </a:p>
        </p:txBody>
      </p:sp>
      <p:sp>
        <p:nvSpPr>
          <p:cNvPr id="349187" name="Content Placeholder 2"/>
          <p:cNvSpPr>
            <a:spLocks noGrp="1"/>
          </p:cNvSpPr>
          <p:nvPr>
            <p:ph idx="1"/>
          </p:nvPr>
        </p:nvSpPr>
        <p:spPr/>
        <p:txBody>
          <a:bodyPr/>
          <a:lstStyle/>
          <a:p>
            <a:pPr eaLnBrk="1" hangingPunct="1"/>
            <a:endParaRPr lang="en-US" altLang="en-US" smtClean="0"/>
          </a:p>
        </p:txBody>
      </p:sp>
      <p:pic>
        <p:nvPicPr>
          <p:cNvPr id="349188" name="Picture 2" descr="C:\Users\Dell\Videos\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0"/>
            <a:ext cx="918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810000" y="762000"/>
            <a:ext cx="5029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en-US" altLang="en-US" sz="2400" b="1">
                <a:solidFill>
                  <a:srgbClr val="000000"/>
                </a:solidFill>
                <a:latin typeface="Times New Roman" panose="02020603050405020304" pitchFamily="18" charset="0"/>
                <a:cs typeface="Times New Roman" panose="02020603050405020304" pitchFamily="18" charset="0"/>
              </a:rPr>
              <a:t>Nhóm 1:</a:t>
            </a:r>
            <a:r>
              <a:rPr lang="en-US" altLang="en-US" sz="2400">
                <a:solidFill>
                  <a:srgbClr val="000000"/>
                </a:solidFill>
                <a:latin typeface="Times New Roman" panose="02020603050405020304" pitchFamily="18" charset="0"/>
                <a:cs typeface="Times New Roman" panose="02020603050405020304" pitchFamily="18" charset="0"/>
              </a:rPr>
              <a:t> </a:t>
            </a:r>
            <a:r>
              <a:rPr lang="vi-VN" altLang="en-US" sz="2400">
                <a:solidFill>
                  <a:srgbClr val="000000"/>
                </a:solidFill>
                <a:latin typeface="Times New Roman" panose="02020603050405020304" pitchFamily="18" charset="0"/>
                <a:cs typeface="Times New Roman" panose="02020603050405020304" pitchFamily="18" charset="0"/>
              </a:rPr>
              <a:t>Cho biết mục đích và đối tượng của bức thư?</a:t>
            </a:r>
          </a:p>
          <a:p>
            <a:pPr algn="just" eaLnBrk="1" hangingPunct="1">
              <a:lnSpc>
                <a:spcPct val="150000"/>
              </a:lnSpc>
              <a:spcBef>
                <a:spcPct val="0"/>
              </a:spcBef>
              <a:buFontTx/>
              <a:buNone/>
            </a:pPr>
            <a:r>
              <a:rPr lang="en-US" altLang="en-US" sz="2400" b="1">
                <a:solidFill>
                  <a:srgbClr val="000000"/>
                </a:solidFill>
                <a:latin typeface="Times New Roman" panose="02020603050405020304" pitchFamily="18" charset="0"/>
                <a:cs typeface="Times New Roman" panose="02020603050405020304" pitchFamily="18" charset="0"/>
              </a:rPr>
              <a:t>Nhóm 2:</a:t>
            </a:r>
            <a:r>
              <a:rPr lang="en-US" altLang="en-US" sz="2400">
                <a:solidFill>
                  <a:srgbClr val="000000"/>
                </a:solidFill>
                <a:latin typeface="Times New Roman" panose="02020603050405020304" pitchFamily="18" charset="0"/>
                <a:cs typeface="Times New Roman" panose="02020603050405020304" pitchFamily="18" charset="0"/>
              </a:rPr>
              <a:t> </a:t>
            </a:r>
            <a:r>
              <a:rPr lang="vi-VN" altLang="en-US" sz="2400">
                <a:solidFill>
                  <a:srgbClr val="000000"/>
                </a:solidFill>
                <a:latin typeface="Times New Roman" panose="02020603050405020304" pitchFamily="18" charset="0"/>
                <a:cs typeface="Times New Roman" panose="02020603050405020304" pitchFamily="18" charset="0"/>
              </a:rPr>
              <a:t>Việc tác tác giả chọn cách nghị luận dưới hình thức một bức thư có tác dụng như thế nào? (Bài văn nghị luận có yêu cầu như thế nào? Bức thư thì có yêu cầu như thế nào? Kết hợp cả hai thì có yêu cầu và tác dụng ra sao?)</a:t>
            </a:r>
          </a:p>
        </p:txBody>
      </p:sp>
      <p:sp>
        <p:nvSpPr>
          <p:cNvPr id="5" name="Rounded Rectangle 4"/>
          <p:cNvSpPr/>
          <p:nvPr/>
        </p:nvSpPr>
        <p:spPr>
          <a:xfrm>
            <a:off x="4724400" y="152400"/>
            <a:ext cx="2667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prstClr val="white"/>
                </a:solidFill>
                <a:latin typeface="Times New Roman" pitchFamily="18" charset="0"/>
                <a:cs typeface="Times New Roman" pitchFamily="18" charset="0"/>
              </a:rPr>
              <a:t>NHIỆM VỤ </a:t>
            </a:r>
          </a:p>
        </p:txBody>
      </p:sp>
      <p:sp>
        <p:nvSpPr>
          <p:cNvPr id="7" name="Rounded Rectangle 6"/>
          <p:cNvSpPr/>
          <p:nvPr/>
        </p:nvSpPr>
        <p:spPr>
          <a:xfrm>
            <a:off x="-39688" y="0"/>
            <a:ext cx="1716088" cy="259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rgbClr val="7030A0"/>
                </a:solidFill>
                <a:latin typeface="Times New Roman" pitchFamily="18" charset="0"/>
                <a:cs typeface="Times New Roman" pitchFamily="18" charset="0"/>
              </a:rPr>
              <a:t>THẢO LUẬN 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Title 1"/>
          <p:cNvSpPr>
            <a:spLocks noGrp="1"/>
          </p:cNvSpPr>
          <p:nvPr>
            <p:ph type="title"/>
          </p:nvPr>
        </p:nvSpPr>
        <p:spPr/>
        <p:txBody>
          <a:bodyPr/>
          <a:lstStyle/>
          <a:p>
            <a:pPr eaLnBrk="1" hangingPunct="1"/>
            <a:endParaRPr lang="en-US" altLang="en-US" smtClean="0"/>
          </a:p>
        </p:txBody>
      </p:sp>
      <p:sp>
        <p:nvSpPr>
          <p:cNvPr id="350211" name="Content Placeholder 2"/>
          <p:cNvSpPr>
            <a:spLocks noGrp="1"/>
          </p:cNvSpPr>
          <p:nvPr>
            <p:ph idx="1"/>
          </p:nvPr>
        </p:nvSpPr>
        <p:spPr/>
        <p:txBody>
          <a:bodyPr/>
          <a:lstStyle/>
          <a:p>
            <a:pPr eaLnBrk="1" hangingPunct="1"/>
            <a:endParaRPr lang="en-US" altLang="en-US" smtClean="0"/>
          </a:p>
        </p:txBody>
      </p:sp>
      <p:pic>
        <p:nvPicPr>
          <p:cNvPr id="350212" name="Picture 2" descr="C:\Users\Dell\Videos\images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8763"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1905000" y="914400"/>
            <a:ext cx="6831013" cy="1104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2800" dirty="0">
                <a:solidFill>
                  <a:srgbClr val="0070C0"/>
                </a:solidFill>
                <a:latin typeface="Times New Roman"/>
              </a:rPr>
              <a:t>Mục đích: Thuyết phục quân giặc đầu hàng.</a:t>
            </a:r>
          </a:p>
        </p:txBody>
      </p:sp>
      <p:sp>
        <p:nvSpPr>
          <p:cNvPr id="6" name="Rounded Rectangle 5"/>
          <p:cNvSpPr/>
          <p:nvPr/>
        </p:nvSpPr>
        <p:spPr>
          <a:xfrm>
            <a:off x="3200400" y="3270250"/>
            <a:ext cx="5791200" cy="2209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2800" dirty="0">
                <a:solidFill>
                  <a:srgbClr val="0070C0"/>
                </a:solidFill>
                <a:latin typeface="Times New Roman"/>
              </a:rPr>
              <a:t> Đối tượng: Tổng binh Vương Thông – tướng giặc Minh, người được lệnh vua nhà Minh dẫn năm vạn quân sang cứu viện và đang bị quân ta vây hãm trong thành Đông Quan.</a:t>
            </a:r>
          </a:p>
        </p:txBody>
      </p:sp>
      <p:sp>
        <p:nvSpPr>
          <p:cNvPr id="5" name="Right Arrow 4"/>
          <p:cNvSpPr/>
          <p:nvPr/>
        </p:nvSpPr>
        <p:spPr>
          <a:xfrm>
            <a:off x="381000" y="1047750"/>
            <a:ext cx="1524000" cy="8382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ight Arrow 6"/>
          <p:cNvSpPr/>
          <p:nvPr/>
        </p:nvSpPr>
        <p:spPr>
          <a:xfrm>
            <a:off x="1606550" y="3765550"/>
            <a:ext cx="1600200" cy="12192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Title 1"/>
          <p:cNvSpPr>
            <a:spLocks noGrp="1"/>
          </p:cNvSpPr>
          <p:nvPr>
            <p:ph type="title"/>
          </p:nvPr>
        </p:nvSpPr>
        <p:spPr/>
        <p:txBody>
          <a:bodyPr/>
          <a:lstStyle/>
          <a:p>
            <a:pPr eaLnBrk="1" hangingPunct="1"/>
            <a:endParaRPr lang="en-US" altLang="en-US" smtClean="0"/>
          </a:p>
        </p:txBody>
      </p:sp>
      <p:sp>
        <p:nvSpPr>
          <p:cNvPr id="351235" name="Content Placeholder 2"/>
          <p:cNvSpPr>
            <a:spLocks noGrp="1"/>
          </p:cNvSpPr>
          <p:nvPr>
            <p:ph idx="1"/>
          </p:nvPr>
        </p:nvSpPr>
        <p:spPr/>
        <p:txBody>
          <a:bodyPr/>
          <a:lstStyle/>
          <a:p>
            <a:pPr eaLnBrk="1" hangingPunct="1"/>
            <a:endParaRPr lang="en-US" altLang="en-US" smtClean="0"/>
          </a:p>
        </p:txBody>
      </p:sp>
      <p:pic>
        <p:nvPicPr>
          <p:cNvPr id="351236" name="Picture 2" descr="C:\Users\Dell\Videos\images (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237" name="Picture 2" descr="C:\Users\Dell\Videos\images (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810000" y="6350"/>
            <a:ext cx="5029200" cy="1371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buClr>
                <a:prstClr val="black"/>
              </a:buClr>
              <a:defRPr/>
            </a:pPr>
            <a:r>
              <a:rPr lang="en-US" sz="4000" b="1" i="1" dirty="0">
                <a:solidFill>
                  <a:prstClr val="white"/>
                </a:solidFill>
                <a:latin typeface="Times New Roman"/>
                <a:ea typeface="SimSun"/>
              </a:rPr>
              <a:t>2</a:t>
            </a:r>
            <a:r>
              <a:rPr lang="en-US" sz="3600" b="1" i="1" dirty="0">
                <a:solidFill>
                  <a:prstClr val="white"/>
                </a:solidFill>
                <a:latin typeface="Times New Roman"/>
                <a:ea typeface="SimSun"/>
              </a:rPr>
              <a:t>. </a:t>
            </a:r>
            <a:r>
              <a:rPr lang="pt-BR" sz="3600" b="1" dirty="0">
                <a:solidFill>
                  <a:prstClr val="white"/>
                </a:solidFill>
                <a:latin typeface=".VnPresent" pitchFamily="34" charset="0"/>
              </a:rPr>
              <a:t>HÖ thèng luËn ®iÓm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3"/>
          <p:cNvSpPr>
            <a:spLocks noChangeArrowheads="1"/>
          </p:cNvSpPr>
          <p:nvPr/>
        </p:nvSpPr>
        <p:spPr bwMode="auto">
          <a:xfrm>
            <a:off x="347663" y="1238250"/>
            <a:ext cx="2463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dist" eaLnBrk="1" hangingPunct="1">
              <a:lnSpc>
                <a:spcPts val="5000"/>
              </a:lnSpc>
              <a:spcBef>
                <a:spcPct val="0"/>
              </a:spcBef>
              <a:buFontTx/>
              <a:buNone/>
            </a:pPr>
            <a:endParaRPr lang="en-US" altLang="en-US" sz="5400" b="1" noProof="1">
              <a:latin typeface="Times New Roman" panose="02020603050405020304" pitchFamily="18" charset="0"/>
              <a:cs typeface="Times New Roman" panose="02020603050405020304" pitchFamily="18" charset="0"/>
            </a:endParaRPr>
          </a:p>
        </p:txBody>
      </p:sp>
      <p:sp>
        <p:nvSpPr>
          <p:cNvPr id="53" name="TextBox 52"/>
          <p:cNvSpPr txBox="1"/>
          <p:nvPr/>
        </p:nvSpPr>
        <p:spPr>
          <a:xfrm>
            <a:off x="2411413" y="203200"/>
            <a:ext cx="4321175" cy="923925"/>
          </a:xfrm>
          <a:prstGeom prst="rect">
            <a:avLst/>
          </a:prstGeom>
          <a:noFill/>
        </p:spPr>
        <p:txBody>
          <a:bodyPr wrap="none">
            <a:spAutoFit/>
          </a:bodyPr>
          <a:lstStyle/>
          <a:p>
            <a:pPr eaLnBrk="1" fontAlgn="auto" hangingPunct="1">
              <a:spcBef>
                <a:spcPts val="0"/>
              </a:spcBef>
              <a:spcAft>
                <a:spcPts val="0"/>
              </a:spcAft>
              <a:defRPr/>
            </a:pPr>
            <a:r>
              <a:rPr lang="en-US" sz="5400" b="1" dirty="0" err="1">
                <a:ln w="0"/>
                <a:solidFill>
                  <a:schemeClr val="accent6">
                    <a:lumMod val="50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KHỞI</a:t>
            </a:r>
            <a:r>
              <a:rPr lang="en-US" sz="5400" b="1" dirty="0">
                <a:ln w="0"/>
                <a:solidFill>
                  <a:schemeClr val="accent6">
                    <a:lumMod val="50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5400" b="1" dirty="0" err="1">
                <a:ln w="0"/>
                <a:solidFill>
                  <a:schemeClr val="accent6">
                    <a:lumMod val="50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ĐỘNG</a:t>
            </a:r>
            <a:endParaRPr lang="en-US" sz="5400" b="1" dirty="0">
              <a:ln w="0"/>
              <a:solidFill>
                <a:schemeClr val="accent6">
                  <a:lumMod val="50000"/>
                </a:schemeClr>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grpSp>
        <p:nvGrpSpPr>
          <p:cNvPr id="11" name="组合 45"/>
          <p:cNvGrpSpPr>
            <a:grpSpLocks/>
          </p:cNvGrpSpPr>
          <p:nvPr/>
        </p:nvGrpSpPr>
        <p:grpSpPr bwMode="auto">
          <a:xfrm>
            <a:off x="2619375" y="985838"/>
            <a:ext cx="3294063" cy="788987"/>
            <a:chOff x="1837766" y="2133600"/>
            <a:chExt cx="3030069" cy="788892"/>
          </a:xfrm>
        </p:grpSpPr>
        <p:sp>
          <p:nvSpPr>
            <p:cNvPr id="12" name="平行四边形 46"/>
            <p:cNvSpPr/>
            <p:nvPr/>
          </p:nvSpPr>
          <p:spPr>
            <a:xfrm>
              <a:off x="1837766" y="2303928"/>
              <a:ext cx="3021106" cy="618564"/>
            </a:xfrm>
            <a:prstGeom prst="parallelogram">
              <a:avLst/>
            </a:prstGeom>
            <a:gradFill>
              <a:gsLst>
                <a:gs pos="0">
                  <a:schemeClr val="tx1">
                    <a:alpha val="27000"/>
                  </a:schemeClr>
                </a:gs>
                <a:gs pos="81000">
                  <a:schemeClr val="bg1">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13" name="矩形 47"/>
            <p:cNvSpPr/>
            <p:nvPr/>
          </p:nvSpPr>
          <p:spPr>
            <a:xfrm>
              <a:off x="2034903" y="2285982"/>
              <a:ext cx="2832932" cy="71428"/>
            </a:xfrm>
            <a:prstGeom prst="rect">
              <a:avLst/>
            </a:prstGeom>
            <a:gradFill>
              <a:gsLst>
                <a:gs pos="0">
                  <a:srgbClr val="DBDBDB"/>
                </a:gs>
                <a:gs pos="100000">
                  <a:srgbClr val="EEEEE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sp>
          <p:nvSpPr>
            <p:cNvPr id="14" name="梯形 48"/>
            <p:cNvSpPr/>
            <p:nvPr/>
          </p:nvSpPr>
          <p:spPr>
            <a:xfrm>
              <a:off x="2026142" y="2133600"/>
              <a:ext cx="2832932" cy="134921"/>
            </a:xfrm>
            <a:prstGeom prst="trapezoid">
              <a:avLst>
                <a:gd name="adj" fmla="val 967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Times New Roman" pitchFamily="18" charset="0"/>
                <a:cs typeface="Times New Roman" pitchFamily="18" charset="0"/>
              </a:endParaRPr>
            </a:p>
          </p:txBody>
        </p:sp>
      </p:grpSp>
      <p:sp>
        <p:nvSpPr>
          <p:cNvPr id="18" name="TextBox 17"/>
          <p:cNvSpPr txBox="1">
            <a:spLocks noChangeArrowheads="1"/>
          </p:cNvSpPr>
          <p:nvPr/>
        </p:nvSpPr>
        <p:spPr bwMode="auto">
          <a:xfrm>
            <a:off x="1187450" y="1731963"/>
            <a:ext cx="727868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 typeface="Wingdings" panose="05000000000000000000" pitchFamily="2" charset="2"/>
              <a:buChar char=""/>
            </a:pPr>
            <a:r>
              <a:rPr lang="vi-VN" altLang="en-US" sz="3200" b="1">
                <a:latin typeface="Times New Roman" panose="02020603050405020304" pitchFamily="18" charset="0"/>
                <a:ea typeface="Yu Mincho"/>
                <a:cs typeface="Times New Roman" panose="02020603050405020304" pitchFamily="18" charset="0"/>
              </a:rPr>
              <a:t>+ Nêu tên những sáng tác của Nguyễn Trãi đã được học, xem hình tác giả Nguyễn Trãi.</a:t>
            </a:r>
          </a:p>
          <a:p>
            <a:pPr algn="just" eaLnBrk="1" hangingPunct="1">
              <a:lnSpc>
                <a:spcPct val="150000"/>
              </a:lnSpc>
              <a:spcBef>
                <a:spcPct val="0"/>
              </a:spcBef>
              <a:spcAft>
                <a:spcPts val="800"/>
              </a:spcAft>
              <a:buFont typeface="Wingdings" panose="05000000000000000000" pitchFamily="2" charset="2"/>
              <a:buChar char=""/>
            </a:pPr>
            <a:r>
              <a:rPr lang="vi-VN" altLang="en-US" sz="3200" b="1">
                <a:latin typeface="Times New Roman" panose="02020603050405020304" pitchFamily="18" charset="0"/>
                <a:ea typeface="Yu Mincho"/>
                <a:cs typeface="Times New Roman" panose="02020603050405020304" pitchFamily="18" charset="0"/>
              </a:rPr>
              <a:t>+ Lắp ghép tác phẩm của Nguyễn Trãi và thể loại tương ứng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8" name="Picture 2" descr="C:\Users\Dell\Videos\images (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282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2819400" y="0"/>
            <a:ext cx="61722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4F81BD"/>
              </a:buClr>
              <a:buSzPct val="65000"/>
              <a:buFontTx/>
              <a:buNone/>
            </a:pPr>
            <a:r>
              <a:rPr lang="en-US" altLang="en-US" sz="2800" b="1">
                <a:solidFill>
                  <a:srgbClr val="FF0000"/>
                </a:solidFill>
                <a:latin typeface=".VnTime" panose="020B7200000000000000" pitchFamily="34" charset="0"/>
              </a:rPr>
              <a:t>2.1. </a:t>
            </a:r>
            <a:r>
              <a:rPr lang="pt-BR" altLang="en-US" sz="2800" b="1">
                <a:solidFill>
                  <a:srgbClr val="FF0000"/>
                </a:solidFill>
                <a:latin typeface=".VnTime" panose="020B7200000000000000" pitchFamily="34" charset="0"/>
              </a:rPr>
              <a:t>Nguyªn lÝ cña </a:t>
            </a:r>
            <a:r>
              <a:rPr lang="pt-BR" altLang="en-US" sz="2800" b="1">
                <a:solidFill>
                  <a:srgbClr val="FF0000"/>
                </a:solidFill>
                <a:latin typeface="Times New Roman" panose="02020603050405020304" pitchFamily="18" charset="0"/>
                <a:cs typeface="Times New Roman" panose="02020603050405020304" pitchFamily="18" charset="0"/>
              </a:rPr>
              <a:t>người</a:t>
            </a:r>
            <a:r>
              <a:rPr lang="pt-BR" altLang="en-US" sz="2800" b="1">
                <a:solidFill>
                  <a:srgbClr val="FF0000"/>
                </a:solidFill>
                <a:latin typeface=".VnTime" panose="020B7200000000000000" pitchFamily="34" charset="0"/>
              </a:rPr>
              <a:t> dïng binh</a:t>
            </a:r>
          </a:p>
          <a:p>
            <a:pPr eaLnBrk="1" hangingPunct="1">
              <a:buClr>
                <a:srgbClr val="4F81BD"/>
              </a:buClr>
              <a:buSzPct val="65000"/>
              <a:buFont typeface="Wingdings" panose="05000000000000000000" pitchFamily="2" charset="2"/>
              <a:buChar char="v"/>
            </a:pPr>
            <a:r>
              <a:rPr lang="pt-BR" altLang="en-US">
                <a:solidFill>
                  <a:srgbClr val="000000"/>
                </a:solidFill>
                <a:latin typeface=".VnTime" panose="020B7200000000000000" pitchFamily="34" charset="0"/>
              </a:rPr>
              <a:t> </a:t>
            </a:r>
            <a:r>
              <a:rPr lang="pt-BR" altLang="en-US">
                <a:solidFill>
                  <a:srgbClr val="000000"/>
                </a:solidFill>
                <a:latin typeface="Times New Roman" panose="02020603050405020304" pitchFamily="18" charset="0"/>
                <a:cs typeface="Times New Roman" panose="02020603050405020304" pitchFamily="18" charset="0"/>
              </a:rPr>
              <a:t>Người</a:t>
            </a:r>
            <a:r>
              <a:rPr lang="pt-BR" altLang="en-US">
                <a:solidFill>
                  <a:srgbClr val="000000"/>
                </a:solidFill>
                <a:latin typeface=".VnTime" panose="020B7200000000000000" pitchFamily="34" charset="0"/>
              </a:rPr>
              <a:t> giái dïng binh: hiÓu biÕt thêi thÕ</a:t>
            </a:r>
          </a:p>
          <a:p>
            <a:pPr eaLnBrk="1" hangingPunct="1">
              <a:buClr>
                <a:srgbClr val="4F81BD"/>
              </a:buClr>
              <a:buSzPct val="65000"/>
              <a:buFont typeface="Wingdings" panose="05000000000000000000" pitchFamily="2" charset="2"/>
              <a:buNone/>
            </a:pPr>
            <a:r>
              <a:rPr lang="pt-BR" altLang="en-US">
                <a:solidFill>
                  <a:srgbClr val="000000"/>
                </a:solidFill>
                <a:latin typeface=".VnTime" panose="020B7200000000000000" pitchFamily="34" charset="0"/>
              </a:rPr>
              <a:t>+ </a:t>
            </a:r>
            <a:r>
              <a:rPr lang="pt-BR" altLang="en-US">
                <a:solidFill>
                  <a:srgbClr val="000000"/>
                </a:solidFill>
                <a:latin typeface="Times New Roman" panose="02020603050405020304" pitchFamily="18" charset="0"/>
                <a:cs typeface="Times New Roman" panose="02020603050405020304" pitchFamily="18" charset="0"/>
              </a:rPr>
              <a:t>Được </a:t>
            </a:r>
            <a:r>
              <a:rPr lang="pt-BR" altLang="en-US">
                <a:solidFill>
                  <a:srgbClr val="000000"/>
                </a:solidFill>
                <a:latin typeface=".VnTime" panose="020B7200000000000000" pitchFamily="34" charset="0"/>
              </a:rPr>
              <a:t>thêi cã thÕ: mÊt -&gt; cßn, nhá -&gt; lín.</a:t>
            </a:r>
          </a:p>
          <a:p>
            <a:pPr eaLnBrk="1" hangingPunct="1">
              <a:buClr>
                <a:srgbClr val="4F81BD"/>
              </a:buClr>
              <a:buSzPct val="65000"/>
              <a:buFont typeface="Wingdings" panose="05000000000000000000" pitchFamily="2" charset="2"/>
              <a:buNone/>
            </a:pPr>
            <a:r>
              <a:rPr lang="pt-BR" altLang="en-US">
                <a:solidFill>
                  <a:srgbClr val="000000"/>
                </a:solidFill>
                <a:latin typeface=".VnTime" panose="020B7200000000000000" pitchFamily="34" charset="0"/>
              </a:rPr>
              <a:t>+ MÊt thêi kh«ng thÕ: m¹nh -&gt; yÕu, yªn -&gt; nguy.</a:t>
            </a:r>
          </a:p>
          <a:p>
            <a:pPr eaLnBrk="1" hangingPunct="1">
              <a:buClr>
                <a:srgbClr val="0000FF"/>
              </a:buClr>
              <a:buSzPct val="65000"/>
              <a:buFont typeface="Wingdings" panose="05000000000000000000" pitchFamily="2" charset="2"/>
              <a:buChar char="Ø"/>
            </a:pPr>
            <a:r>
              <a:rPr lang="pt-BR" altLang="en-US">
                <a:solidFill>
                  <a:srgbClr val="000000"/>
                </a:solidFill>
                <a:latin typeface=".VnTime" panose="020B7200000000000000" pitchFamily="34" charset="0"/>
              </a:rPr>
              <a:t>GiÆc kh«ng hiÓu thêi thÕ, dèi tr¸, che ®Ëy</a:t>
            </a:r>
          </a:p>
          <a:p>
            <a:pPr eaLnBrk="1" hangingPunct="1">
              <a:buClr>
                <a:srgbClr val="0000FF"/>
              </a:buClr>
              <a:buSzPct val="65000"/>
              <a:buFont typeface="Wingdings" panose="05000000000000000000" pitchFamily="2" charset="2"/>
              <a:buChar char="Ø"/>
            </a:pPr>
            <a:r>
              <a:rPr lang="pt-BR" altLang="en-US">
                <a:solidFill>
                  <a:srgbClr val="000000"/>
                </a:solidFill>
                <a:latin typeface=".VnTime" panose="020B7200000000000000" pitchFamily="34" charset="0"/>
              </a:rPr>
              <a:t>V¹ch râ sù dèi tr¸ cña giÆc.</a:t>
            </a:r>
          </a:p>
          <a:p>
            <a:pPr eaLnBrk="1" hangingPunct="1">
              <a:buClr>
                <a:srgbClr val="0000FF"/>
              </a:buClr>
              <a:buSzPct val="65000"/>
              <a:buFont typeface="Wingdings" panose="05000000000000000000" pitchFamily="2" charset="2"/>
              <a:buChar char="Ø"/>
            </a:pPr>
            <a:r>
              <a:rPr lang="pt-BR" altLang="en-US">
                <a:solidFill>
                  <a:srgbClr val="000000"/>
                </a:solidFill>
                <a:latin typeface=".VnTime" panose="020B7200000000000000" pitchFamily="34" charset="0"/>
              </a:rPr>
              <a:t>§o¹n v¨n ®Çu, nªu chñ ®Ò, më ra h­íng lËp luËn cho toµn bµi.</a:t>
            </a:r>
            <a:endParaRPr lang="en-US" altLang="en-US">
              <a:solidFill>
                <a:srgbClr val="000000"/>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to="" calcmode="lin" valueType="num">
                                      <p:cBhvr>
                                        <p:cTn id="27" dur="1" fill="hold"/>
                                        <p:tgtEl>
                                          <p:spTgt spid="6">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to="" calcmode="lin" valueType="num">
                                      <p:cBhvr>
                                        <p:cTn id="32" dur="1" fill="hold"/>
                                        <p:tgtEl>
                                          <p:spTgt spid="6">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to="" calcmode="lin" valueType="num">
                                      <p:cBhvr>
                                        <p:cTn id="37" dur="1" fill="hold"/>
                                        <p:tgtEl>
                                          <p:spTgt spid="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32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107950" y="334963"/>
            <a:ext cx="5954713" cy="6096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en-US" altLang="en-US" sz="2800" b="1" kern="0">
                <a:solidFill>
                  <a:srgbClr val="FF3300"/>
                </a:solidFill>
                <a:latin typeface=".VnTime" panose="020B7200000000000000" pitchFamily="34" charset="0"/>
              </a:rPr>
              <a:t>2.2. </a:t>
            </a:r>
            <a:r>
              <a:rPr lang="pt-BR" altLang="en-US" sz="2800" b="1" kern="0">
                <a:solidFill>
                  <a:srgbClr val="FF3300"/>
                </a:solidFill>
                <a:latin typeface=".VnTime" panose="020B7200000000000000" pitchFamily="34" charset="0"/>
              </a:rPr>
              <a:t>Thêi vµ thÕ cña giÆc ë §«ng Quan</a:t>
            </a:r>
            <a:endParaRPr lang="en-US" altLang="en-US" sz="2800" b="1" kern="0">
              <a:solidFill>
                <a:srgbClr val="FF3300"/>
              </a:solidFill>
              <a:latin typeface=".VnTime" panose="020B7200000000000000" pitchFamily="34" charset="0"/>
            </a:endParaRPr>
          </a:p>
        </p:txBody>
      </p:sp>
      <p:sp>
        <p:nvSpPr>
          <p:cNvPr id="353284" name="Text Box 13"/>
          <p:cNvSpPr txBox="1">
            <a:spLocks noChangeArrowheads="1"/>
          </p:cNvSpPr>
          <p:nvPr/>
        </p:nvSpPr>
        <p:spPr bwMode="auto">
          <a:xfrm>
            <a:off x="468313" y="1258888"/>
            <a:ext cx="3875087" cy="3970337"/>
          </a:xfrm>
          <a:prstGeom prst="rect">
            <a:avLst/>
          </a:prstGeom>
          <a:noFill/>
          <a:ln w="9525">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pt-BR" altLang="en-US" sz="2800" b="1" i="1">
                <a:solidFill>
                  <a:srgbClr val="0000FF"/>
                </a:solidFill>
                <a:latin typeface=".VnTime" panose="020B7200000000000000" pitchFamily="34" charset="0"/>
              </a:rPr>
              <a:t>C¸i thÕ cña </a:t>
            </a:r>
            <a:r>
              <a:rPr lang="pt-BR" altLang="en-US" sz="2800" b="1" i="1">
                <a:solidFill>
                  <a:srgbClr val="0000FF"/>
                </a:solidFill>
                <a:latin typeface="Times New Roman" panose="02020603050405020304" pitchFamily="18" charset="0"/>
                <a:cs typeface="Times New Roman" panose="02020603050405020304" pitchFamily="18" charset="0"/>
              </a:rPr>
              <a:t>người</a:t>
            </a:r>
            <a:r>
              <a:rPr lang="pt-BR" altLang="en-US" sz="2800" b="1" i="1">
                <a:solidFill>
                  <a:srgbClr val="0000FF"/>
                </a:solidFill>
                <a:latin typeface=".VnTime" panose="020B7200000000000000" pitchFamily="34" charset="0"/>
              </a:rPr>
              <a:t> Minh ë Trung Quèc</a:t>
            </a:r>
            <a:r>
              <a:rPr lang="pt-BR" altLang="en-US" sz="2800" b="1">
                <a:solidFill>
                  <a:srgbClr val="0000FF"/>
                </a:solidFill>
                <a:latin typeface=".VnTime" panose="020B7200000000000000" pitchFamily="34" charset="0"/>
              </a:rPr>
              <a:t> </a:t>
            </a:r>
          </a:p>
          <a:p>
            <a:pPr algn="just">
              <a:spcBef>
                <a:spcPct val="0"/>
              </a:spcBef>
              <a:buFontTx/>
              <a:buNone/>
            </a:pPr>
            <a:r>
              <a:rPr lang="en-US" altLang="en-US" sz="2800" b="1">
                <a:solidFill>
                  <a:srgbClr val="000000"/>
                </a:solidFill>
                <a:latin typeface=".VnTime" panose="020B7200000000000000" pitchFamily="34" charset="0"/>
              </a:rPr>
              <a:t>- ChÝnh s¸ch hµ kh¾c -&gt; diÖt vong (mÖnh trêi)</a:t>
            </a:r>
            <a:endParaRPr lang="pt-BR" altLang="en-US" sz="2800" b="1">
              <a:solidFill>
                <a:srgbClr val="000000"/>
              </a:solidFill>
              <a:latin typeface=".VnTime" panose="020B7200000000000000" pitchFamily="34" charset="0"/>
            </a:endParaRPr>
          </a:p>
          <a:p>
            <a:pPr algn="just">
              <a:spcBef>
                <a:spcPct val="0"/>
              </a:spcBef>
              <a:buFontTx/>
              <a:buNone/>
            </a:pPr>
            <a:r>
              <a:rPr lang="pt-BR" altLang="en-US" sz="2800" b="1">
                <a:solidFill>
                  <a:srgbClr val="000000"/>
                </a:solidFill>
                <a:latin typeface=".VnTime" panose="020B7200000000000000" pitchFamily="34" charset="0"/>
              </a:rPr>
              <a:t>- PhÝa B¾c cã giÆc Thiªn Nguyªn ®e do¹.</a:t>
            </a:r>
          </a:p>
          <a:p>
            <a:pPr algn="just">
              <a:spcBef>
                <a:spcPct val="0"/>
              </a:spcBef>
              <a:buFontTx/>
              <a:buChar char="-"/>
            </a:pPr>
            <a:r>
              <a:rPr lang="pt-BR" altLang="en-US" sz="2800" b="1">
                <a:solidFill>
                  <a:srgbClr val="000000"/>
                </a:solidFill>
                <a:latin typeface=".VnTime" panose="020B7200000000000000" pitchFamily="34" charset="0"/>
              </a:rPr>
              <a:t>Trong n­íc cã néi lo¹n ë TÇm Ch©u </a:t>
            </a:r>
          </a:p>
          <a:p>
            <a:pPr algn="just">
              <a:spcBef>
                <a:spcPct val="0"/>
              </a:spcBef>
              <a:buFontTx/>
              <a:buNone/>
            </a:pPr>
            <a:r>
              <a:rPr lang="pt-BR" altLang="en-US" sz="2800" b="1">
                <a:solidFill>
                  <a:srgbClr val="0000FF"/>
                </a:solidFill>
                <a:latin typeface=".VnTime" panose="020B7200000000000000" pitchFamily="34" charset="0"/>
              </a:rPr>
              <a:t>=&gt; 3 ®iÒu bÊt lîi.</a:t>
            </a:r>
            <a:endParaRPr lang="en-US" altLang="en-US" sz="2800" b="1">
              <a:solidFill>
                <a:srgbClr val="0000FF"/>
              </a:solidFill>
              <a:latin typeface=".VnTime" panose="020B7200000000000000" pitchFamily="34" charset="0"/>
            </a:endParaRPr>
          </a:p>
        </p:txBody>
      </p:sp>
      <p:sp>
        <p:nvSpPr>
          <p:cNvPr id="353285" name="Text Box 14"/>
          <p:cNvSpPr txBox="1">
            <a:spLocks noChangeArrowheads="1"/>
          </p:cNvSpPr>
          <p:nvPr/>
        </p:nvSpPr>
        <p:spPr bwMode="auto">
          <a:xfrm>
            <a:off x="4664075" y="1277938"/>
            <a:ext cx="4011613" cy="4402137"/>
          </a:xfrm>
          <a:prstGeom prst="rect">
            <a:avLst/>
          </a:prstGeom>
          <a:noFill/>
          <a:ln w="9525">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pt-BR" altLang="en-US" sz="2800" b="1" i="1">
                <a:solidFill>
                  <a:srgbClr val="0000FF"/>
                </a:solidFill>
                <a:latin typeface=".VnTime" panose="020B7200000000000000" pitchFamily="34" charset="0"/>
              </a:rPr>
              <a:t>C¸i thÕ cña </a:t>
            </a:r>
            <a:r>
              <a:rPr lang="pt-BR" altLang="en-US" sz="2800" b="1" i="1">
                <a:solidFill>
                  <a:srgbClr val="0000FF"/>
                </a:solidFill>
                <a:latin typeface="Times New Roman" panose="02020603050405020304" pitchFamily="18" charset="0"/>
                <a:cs typeface="Times New Roman" panose="02020603050405020304" pitchFamily="18" charset="0"/>
              </a:rPr>
              <a:t>người</a:t>
            </a:r>
            <a:r>
              <a:rPr lang="pt-BR" altLang="en-US" sz="2800" b="1" i="1">
                <a:solidFill>
                  <a:srgbClr val="0000FF"/>
                </a:solidFill>
                <a:latin typeface=".VnTime" panose="020B7200000000000000" pitchFamily="34" charset="0"/>
              </a:rPr>
              <a:t> Minh ë </a:t>
            </a:r>
            <a:r>
              <a:rPr lang="en-US" altLang="en-US" sz="2800" b="1" i="1">
                <a:solidFill>
                  <a:srgbClr val="0000FF"/>
                </a:solidFill>
                <a:latin typeface=".VnTime" panose="020B7200000000000000" pitchFamily="34" charset="0"/>
              </a:rPr>
              <a:t>§«ng Quan</a:t>
            </a:r>
          </a:p>
          <a:p>
            <a:pPr algn="just">
              <a:spcBef>
                <a:spcPct val="0"/>
              </a:spcBef>
              <a:buFontTx/>
              <a:buNone/>
            </a:pPr>
            <a:r>
              <a:rPr lang="en-US" altLang="en-US" sz="2800" b="1">
                <a:solidFill>
                  <a:srgbClr val="000000"/>
                </a:solidFill>
                <a:latin typeface=".VnTime" panose="020B7200000000000000" pitchFamily="34" charset="0"/>
              </a:rPr>
              <a:t>- Thµnh bÞ v©y, kh«ng viÖn binh, kh«ng </a:t>
            </a:r>
            <a:r>
              <a:rPr lang="en-US" altLang="en-US" sz="2800" b="1">
                <a:solidFill>
                  <a:srgbClr val="000000"/>
                </a:solidFill>
                <a:latin typeface="Times New Roman" panose="02020603050405020304" pitchFamily="18" charset="0"/>
                <a:cs typeface="Times New Roman" panose="02020603050405020304" pitchFamily="18" charset="0"/>
              </a:rPr>
              <a:t>lương</a:t>
            </a:r>
            <a:r>
              <a:rPr lang="en-US" altLang="en-US" sz="2800" b="1">
                <a:solidFill>
                  <a:srgbClr val="000000"/>
                </a:solidFill>
                <a:latin typeface=".VnTime" panose="020B7200000000000000" pitchFamily="34" charset="0"/>
              </a:rPr>
              <a:t> thùc</a:t>
            </a:r>
          </a:p>
          <a:p>
            <a:pPr algn="just">
              <a:spcBef>
                <a:spcPct val="0"/>
              </a:spcBef>
              <a:buFontTx/>
              <a:buNone/>
            </a:pPr>
            <a:r>
              <a:rPr lang="en-US" altLang="en-US" sz="2800" b="1">
                <a:solidFill>
                  <a:srgbClr val="000000"/>
                </a:solidFill>
                <a:latin typeface=".VnTime" panose="020B7200000000000000" pitchFamily="34" charset="0"/>
              </a:rPr>
              <a:t>- D©n ViÖt trong thµnh c¨m ghÐt chèng l¹i.</a:t>
            </a:r>
            <a:endParaRPr lang="pt-BR" altLang="en-US" sz="2800" b="1">
              <a:solidFill>
                <a:srgbClr val="000000"/>
              </a:solidFill>
              <a:latin typeface=".VnTime" panose="020B7200000000000000" pitchFamily="34" charset="0"/>
            </a:endParaRPr>
          </a:p>
          <a:p>
            <a:pPr algn="just">
              <a:spcBef>
                <a:spcPct val="0"/>
              </a:spcBef>
              <a:buFontTx/>
              <a:buNone/>
            </a:pPr>
            <a:r>
              <a:rPr lang="pt-BR" altLang="en-US" sz="2800" b="1">
                <a:solidFill>
                  <a:srgbClr val="000000"/>
                </a:solidFill>
                <a:latin typeface=".VnTime" panose="020B7200000000000000" pitchFamily="34" charset="0"/>
              </a:rPr>
              <a:t>- Qu©n lÝnh o¸n tr¸ch chèng l¹i  </a:t>
            </a:r>
            <a:r>
              <a:rPr lang="pt-BR" altLang="en-US" sz="2800" b="1">
                <a:solidFill>
                  <a:srgbClr val="000000"/>
                </a:solidFill>
                <a:latin typeface="Times New Roman" panose="02020603050405020304" pitchFamily="18" charset="0"/>
                <a:cs typeface="Times New Roman" panose="02020603050405020304" pitchFamily="18" charset="0"/>
              </a:rPr>
              <a:t>tướng</a:t>
            </a:r>
          </a:p>
          <a:p>
            <a:pPr algn="just">
              <a:spcBef>
                <a:spcPct val="0"/>
              </a:spcBef>
              <a:buFontTx/>
              <a:buNone/>
            </a:pPr>
            <a:r>
              <a:rPr lang="pt-BR" altLang="en-US" sz="2800" b="1">
                <a:solidFill>
                  <a:srgbClr val="0000FF"/>
                </a:solidFill>
                <a:latin typeface=".VnTime" panose="020B7200000000000000" pitchFamily="34" charset="0"/>
              </a:rPr>
              <a:t>=&gt; 3 ®iÒu bÊt lîi</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Text Box 4"/>
          <p:cNvSpPr txBox="1">
            <a:spLocks noChangeArrowheads="1"/>
          </p:cNvSpPr>
          <p:nvPr/>
        </p:nvSpPr>
        <p:spPr bwMode="auto">
          <a:xfrm>
            <a:off x="158750" y="685800"/>
            <a:ext cx="2743200" cy="2554288"/>
          </a:xfrm>
          <a:prstGeom prst="rect">
            <a:avLst/>
          </a:prstGeom>
          <a:solidFill>
            <a:srgbClr val="99CC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50000"/>
              </a:spcBef>
            </a:pPr>
            <a:r>
              <a:rPr lang="en-US" altLang="en-US" sz="3200" b="1">
                <a:solidFill>
                  <a:srgbClr val="000066"/>
                </a:solidFill>
                <a:latin typeface="VNI-Aptima" pitchFamily="2" charset="0"/>
              </a:rPr>
              <a:t>1. Nöôùc luït, töôøng ñoå, löông thieáu, ngöïa cheát, quaân oám.</a:t>
            </a:r>
          </a:p>
        </p:txBody>
      </p:sp>
      <p:sp>
        <p:nvSpPr>
          <p:cNvPr id="210949" name="Text Box 5"/>
          <p:cNvSpPr txBox="1">
            <a:spLocks noChangeArrowheads="1"/>
          </p:cNvSpPr>
          <p:nvPr/>
        </p:nvSpPr>
        <p:spPr bwMode="auto">
          <a:xfrm>
            <a:off x="2971800" y="685800"/>
            <a:ext cx="3352800" cy="2554288"/>
          </a:xfrm>
          <a:prstGeom prst="rect">
            <a:avLst/>
          </a:prstGeom>
          <a:solidFill>
            <a:srgbClr val="99CC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50000"/>
              </a:spcBef>
            </a:pPr>
            <a:r>
              <a:rPr lang="en-US" altLang="en-US" sz="3200" b="1">
                <a:solidFill>
                  <a:srgbClr val="000066"/>
                </a:solidFill>
                <a:latin typeface="VNI-Aptima" pitchFamily="2" charset="0"/>
              </a:rPr>
              <a:t>2. Caùc cöûa quan hieåm trôû ñeàu coù binh töôùng doàn ñoùng, vieän binh bò baïi</a:t>
            </a:r>
          </a:p>
        </p:txBody>
      </p:sp>
      <p:sp>
        <p:nvSpPr>
          <p:cNvPr id="210950" name="Text Box 6"/>
          <p:cNvSpPr txBox="1">
            <a:spLocks noChangeArrowheads="1"/>
          </p:cNvSpPr>
          <p:nvPr/>
        </p:nvSpPr>
        <p:spPr bwMode="auto">
          <a:xfrm>
            <a:off x="6532563" y="685800"/>
            <a:ext cx="2514600" cy="2554288"/>
          </a:xfrm>
          <a:prstGeom prst="rect">
            <a:avLst/>
          </a:prstGeom>
          <a:solidFill>
            <a:srgbClr val="99CC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50000"/>
              </a:spcBef>
            </a:pPr>
            <a:r>
              <a:rPr lang="en-US" altLang="en-US" sz="3200" b="1">
                <a:solidFill>
                  <a:srgbClr val="000066"/>
                </a:solidFill>
                <a:latin typeface="VNI-Aptima" pitchFamily="2" charset="0"/>
              </a:rPr>
              <a:t>3. Binh khoeû, ngöïa beùo coøn phaûi phoøng thuû phía Baéc</a:t>
            </a:r>
          </a:p>
        </p:txBody>
      </p:sp>
      <p:sp>
        <p:nvSpPr>
          <p:cNvPr id="210951" name="Text Box 7"/>
          <p:cNvSpPr txBox="1">
            <a:spLocks noChangeArrowheads="1"/>
          </p:cNvSpPr>
          <p:nvPr/>
        </p:nvSpPr>
        <p:spPr bwMode="auto">
          <a:xfrm>
            <a:off x="158750" y="3527425"/>
            <a:ext cx="2584450" cy="2554288"/>
          </a:xfrm>
          <a:prstGeom prst="rect">
            <a:avLst/>
          </a:prstGeom>
          <a:solidFill>
            <a:srgbClr val="99CC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50000"/>
              </a:spcBef>
            </a:pPr>
            <a:r>
              <a:rPr lang="en-US" altLang="en-US" sz="3200" b="1">
                <a:solidFill>
                  <a:srgbClr val="000066"/>
                </a:solidFill>
                <a:latin typeface="VNI-Aptima" pitchFamily="2" charset="0"/>
              </a:rPr>
              <a:t>4. Tinh thaàn quaân lính moûi meät nhao nhao thaát voïng</a:t>
            </a:r>
          </a:p>
        </p:txBody>
      </p:sp>
      <p:sp>
        <p:nvSpPr>
          <p:cNvPr id="210952" name="Text Box 8"/>
          <p:cNvSpPr txBox="1">
            <a:spLocks noChangeArrowheads="1"/>
          </p:cNvSpPr>
          <p:nvPr/>
        </p:nvSpPr>
        <p:spPr bwMode="auto">
          <a:xfrm>
            <a:off x="2895600" y="3505200"/>
            <a:ext cx="3276600" cy="3046413"/>
          </a:xfrm>
          <a:prstGeom prst="rect">
            <a:avLst/>
          </a:prstGeom>
          <a:solidFill>
            <a:srgbClr val="99CC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0066"/>
                </a:solidFill>
                <a:latin typeface="VNI-Aptima" pitchFamily="2" charset="0"/>
              </a:rPr>
              <a:t>5. Gian thaàn chuyeân chính, chuùa yeáu trò vì, xöông thòt haïi nhau, gia ñình sinh bieán. </a:t>
            </a:r>
          </a:p>
        </p:txBody>
      </p:sp>
      <p:sp>
        <p:nvSpPr>
          <p:cNvPr id="210953" name="Text Box 9"/>
          <p:cNvSpPr txBox="1">
            <a:spLocks noChangeArrowheads="1"/>
          </p:cNvSpPr>
          <p:nvPr/>
        </p:nvSpPr>
        <p:spPr bwMode="auto">
          <a:xfrm>
            <a:off x="6248400" y="3505200"/>
            <a:ext cx="2895600" cy="3046413"/>
          </a:xfrm>
          <a:prstGeom prst="rect">
            <a:avLst/>
          </a:prstGeom>
          <a:solidFill>
            <a:srgbClr val="99CC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50000"/>
              </a:spcBef>
            </a:pPr>
            <a:r>
              <a:rPr lang="en-US" altLang="en-US" sz="3200" b="1">
                <a:solidFill>
                  <a:srgbClr val="000066"/>
                </a:solidFill>
                <a:latin typeface="VNI-Aptima" pitchFamily="2" charset="0"/>
              </a:rPr>
              <a:t>6.Nghóa quaân treân döôùi moät loøng, anh huøng taän löïc, quaân khí caøng luyeän caøng tinh</a:t>
            </a:r>
          </a:p>
        </p:txBody>
      </p:sp>
      <p:sp>
        <p:nvSpPr>
          <p:cNvPr id="354312" name="Text Box 6"/>
          <p:cNvSpPr txBox="1">
            <a:spLocks noChangeArrowheads="1"/>
          </p:cNvSpPr>
          <p:nvPr/>
        </p:nvSpPr>
        <p:spPr bwMode="auto">
          <a:xfrm>
            <a:off x="158750" y="-228600"/>
            <a:ext cx="78486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Clr>
                <a:srgbClr val="FF0066"/>
              </a:buClr>
              <a:buFont typeface="Wingdings" panose="05000000000000000000" pitchFamily="2" charset="2"/>
              <a:buChar char="F"/>
            </a:pPr>
            <a:r>
              <a:rPr lang="pt-BR" altLang="en-US" sz="5400" b="1">
                <a:solidFill>
                  <a:srgbClr val="005426"/>
                </a:solidFill>
                <a:latin typeface=".VnAristote" pitchFamily="34" charset="0"/>
              </a:rPr>
              <a:t> </a:t>
            </a:r>
            <a:r>
              <a:rPr lang="pt-BR" altLang="en-US" sz="4800" b="1">
                <a:solidFill>
                  <a:srgbClr val="005426"/>
                </a:solidFill>
                <a:latin typeface=".VnAristote" pitchFamily="34" charset="0"/>
              </a:rPr>
              <a:t>6</a:t>
            </a:r>
            <a:r>
              <a:rPr lang="en-US" altLang="en-US" sz="4800" b="1">
                <a:solidFill>
                  <a:srgbClr val="005426"/>
                </a:solidFill>
                <a:latin typeface=".VnAristote" pitchFamily="34" charset="0"/>
              </a:rPr>
              <a:t> n</a:t>
            </a:r>
            <a:r>
              <a:rPr lang="pt-BR" altLang="en-US" sz="4800" b="1">
                <a:solidFill>
                  <a:srgbClr val="005426"/>
                </a:solidFill>
                <a:latin typeface=".VnAristote" pitchFamily="34" charset="0"/>
              </a:rPr>
              <a:t>guyªn nh©n b¹i vong</a:t>
            </a:r>
            <a:endParaRPr lang="en-US" altLang="en-US" sz="4800" b="1">
              <a:solidFill>
                <a:srgbClr val="005426"/>
              </a:solidFill>
              <a:latin typeface=".VnAristot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10948"/>
                                        </p:tgtEl>
                                        <p:attrNameLst>
                                          <p:attrName>style.visibility</p:attrName>
                                        </p:attrNameLst>
                                      </p:cBhvr>
                                      <p:to>
                                        <p:strVal val="visible"/>
                                      </p:to>
                                    </p:set>
                                    <p:animEffect transition="in" filter="wheel(4)">
                                      <p:cBhvr>
                                        <p:cTn id="7" dur="500"/>
                                        <p:tgtEl>
                                          <p:spTgt spid="2109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10949"/>
                                        </p:tgtEl>
                                        <p:attrNameLst>
                                          <p:attrName>style.visibility</p:attrName>
                                        </p:attrNameLst>
                                      </p:cBhvr>
                                      <p:to>
                                        <p:strVal val="visible"/>
                                      </p:to>
                                    </p:set>
                                    <p:animEffect transition="in" filter="wipe(down)">
                                      <p:cBhvr>
                                        <p:cTn id="12" dur="1000"/>
                                        <p:tgtEl>
                                          <p:spTgt spid="2109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10950"/>
                                        </p:tgtEl>
                                        <p:attrNameLst>
                                          <p:attrName>style.visibility</p:attrName>
                                        </p:attrNameLst>
                                      </p:cBhvr>
                                      <p:to>
                                        <p:strVal val="visible"/>
                                      </p:to>
                                    </p:set>
                                    <p:animEffect transition="in" filter="wipe(up)">
                                      <p:cBhvr>
                                        <p:cTn id="17" dur="1000"/>
                                        <p:tgtEl>
                                          <p:spTgt spid="2109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0951"/>
                                        </p:tgtEl>
                                        <p:attrNameLst>
                                          <p:attrName>style.visibility</p:attrName>
                                        </p:attrNameLst>
                                      </p:cBhvr>
                                      <p:to>
                                        <p:strVal val="visible"/>
                                      </p:to>
                                    </p:set>
                                    <p:animEffect transition="in" filter="wipe(left)">
                                      <p:cBhvr>
                                        <p:cTn id="22" dur="1000"/>
                                        <p:tgtEl>
                                          <p:spTgt spid="2109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10952"/>
                                        </p:tgtEl>
                                        <p:attrNameLst>
                                          <p:attrName>style.visibility</p:attrName>
                                        </p:attrNameLst>
                                      </p:cBhvr>
                                      <p:to>
                                        <p:strVal val="visible"/>
                                      </p:to>
                                    </p:set>
                                    <p:animEffect transition="in" filter="wipe(right)">
                                      <p:cBhvr>
                                        <p:cTn id="27" dur="1000"/>
                                        <p:tgtEl>
                                          <p:spTgt spid="2109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3" fill="hold" nodeType="clickEffect">
                                  <p:stCondLst>
                                    <p:cond delay="0"/>
                                  </p:stCondLst>
                                  <p:childTnLst>
                                    <p:set>
                                      <p:cBhvr>
                                        <p:cTn id="31" dur="1" fill="hold">
                                          <p:stCondLst>
                                            <p:cond delay="0"/>
                                          </p:stCondLst>
                                        </p:cTn>
                                        <p:tgtEl>
                                          <p:spTgt spid="210953"/>
                                        </p:tgtEl>
                                        <p:attrNameLst>
                                          <p:attrName>style.visibility</p:attrName>
                                        </p:attrNameLst>
                                      </p:cBhvr>
                                      <p:to>
                                        <p:strVal val="visible"/>
                                      </p:to>
                                    </p:set>
                                    <p:animEffect transition="in" filter="wheel(3)">
                                      <p:cBhvr>
                                        <p:cTn id="32" dur="1000"/>
                                        <p:tgtEl>
                                          <p:spTgt spid="210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P spid="210949" grpId="0" animBg="1"/>
      <p:bldP spid="210950" grpId="0" animBg="1"/>
      <p:bldP spid="210951" grpId="0" animBg="1"/>
      <p:bldP spid="210952" grpId="0" animBg="1"/>
      <p:bldP spid="21095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itle 1"/>
          <p:cNvSpPr>
            <a:spLocks noGrp="1"/>
          </p:cNvSpPr>
          <p:nvPr>
            <p:ph type="title"/>
          </p:nvPr>
        </p:nvSpPr>
        <p:spPr/>
        <p:txBody>
          <a:bodyPr/>
          <a:lstStyle/>
          <a:p>
            <a:pPr eaLnBrk="1" hangingPunct="1"/>
            <a:endParaRPr lang="en-US" altLang="en-US" smtClean="0"/>
          </a:p>
        </p:txBody>
      </p:sp>
      <p:sp>
        <p:nvSpPr>
          <p:cNvPr id="355331" name="Content Placeholder 2"/>
          <p:cNvSpPr>
            <a:spLocks noGrp="1"/>
          </p:cNvSpPr>
          <p:nvPr>
            <p:ph idx="1"/>
          </p:nvPr>
        </p:nvSpPr>
        <p:spPr/>
        <p:txBody>
          <a:bodyPr/>
          <a:lstStyle/>
          <a:p>
            <a:pPr eaLnBrk="1" hangingPunct="1"/>
            <a:endParaRPr lang="en-US" altLang="en-US" smtClean="0"/>
          </a:p>
        </p:txBody>
      </p:sp>
      <p:pic>
        <p:nvPicPr>
          <p:cNvPr id="355332" name="Picture 2" descr="C:\Users\Dell\Videos\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0"/>
            <a:ext cx="9183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33" name="TextBox 3"/>
          <p:cNvSpPr txBox="1">
            <a:spLocks noChangeArrowheads="1"/>
          </p:cNvSpPr>
          <p:nvPr/>
        </p:nvSpPr>
        <p:spPr bwMode="auto">
          <a:xfrm>
            <a:off x="3048000" y="381000"/>
            <a:ext cx="632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2.3. Khuyên dụ quân Minh ra hàng</a:t>
            </a:r>
          </a:p>
        </p:txBody>
      </p:sp>
      <p:sp>
        <p:nvSpPr>
          <p:cNvPr id="9" name="Text Box 28"/>
          <p:cNvSpPr txBox="1">
            <a:spLocks noChangeArrowheads="1"/>
          </p:cNvSpPr>
          <p:nvPr/>
        </p:nvSpPr>
        <p:spPr bwMode="auto">
          <a:xfrm>
            <a:off x="3429000" y="903288"/>
            <a:ext cx="5638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Blip>
                <a:blip r:embed="rId3"/>
              </a:buBlip>
            </a:pPr>
            <a:r>
              <a:rPr lang="en-US" altLang="en-US" sz="2800">
                <a:solidFill>
                  <a:srgbClr val="000000"/>
                </a:solidFill>
                <a:latin typeface="Tahoma" panose="020B0604030504040204" pitchFamily="34" charset="0"/>
              </a:rPr>
              <a:t> </a:t>
            </a:r>
            <a:r>
              <a:rPr lang="en-US" altLang="en-US" sz="2800" b="1">
                <a:solidFill>
                  <a:srgbClr val="000000"/>
                </a:solidFill>
                <a:latin typeface="VNI-Times" pitchFamily="2" charset="0"/>
              </a:rPr>
              <a:t>Neâu ra hai khaû naêng cho quaân Minh löïa choïn:</a:t>
            </a:r>
            <a:endParaRPr lang="en-US" altLang="en-US" sz="2800" b="1">
              <a:solidFill>
                <a:srgbClr val="000000"/>
              </a:solidFill>
              <a:latin typeface="VnTimes" panose="00000400000000000000" pitchFamily="2" charset="0"/>
            </a:endParaRPr>
          </a:p>
        </p:txBody>
      </p:sp>
      <p:sp>
        <p:nvSpPr>
          <p:cNvPr id="10" name="Text Box 6"/>
          <p:cNvSpPr txBox="1">
            <a:spLocks noChangeArrowheads="1"/>
          </p:cNvSpPr>
          <p:nvPr/>
        </p:nvSpPr>
        <p:spPr bwMode="auto">
          <a:xfrm>
            <a:off x="3429000" y="1771650"/>
            <a:ext cx="5715000" cy="1255713"/>
          </a:xfrm>
          <a:prstGeom prst="rect">
            <a:avLst/>
          </a:prstGeom>
          <a:noFill/>
          <a:ln>
            <a:noFill/>
          </a:ln>
          <a:effectLst/>
          <a:extLst>
            <a:ext uri="{909E8E84-426E-40DD-AFC4-6F175D3DCCD1}">
              <a14:hiddenFill xmlns:a14="http://schemas.microsoft.com/office/drawing/2010/main">
                <a:solidFill>
                  <a:srgbClr val="EDFCA2"/>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90000"/>
              </a:lnSpc>
              <a:spcBef>
                <a:spcPct val="50000"/>
              </a:spcBef>
              <a:buFontTx/>
              <a:buNone/>
            </a:pPr>
            <a:r>
              <a:rPr lang="en-US" altLang="en-US" sz="2800" b="1">
                <a:solidFill>
                  <a:srgbClr val="000000"/>
                </a:solidFill>
                <a:latin typeface="VNI-Times" pitchFamily="2" charset="0"/>
              </a:rPr>
              <a:t>- Gieát Maõ Kyø - Phöông Chính, ruùt quaân veà nöôùc: hoaø hieáu, yeân oån – tröôùc maét, laâu daøi.</a:t>
            </a:r>
            <a:endParaRPr lang="en-US" altLang="en-US" sz="2800">
              <a:solidFill>
                <a:srgbClr val="000000"/>
              </a:solidFill>
              <a:latin typeface="VNI-Times" pitchFamily="2" charset="0"/>
            </a:endParaRPr>
          </a:p>
        </p:txBody>
      </p:sp>
      <p:sp>
        <p:nvSpPr>
          <p:cNvPr id="11" name="Text Box 7"/>
          <p:cNvSpPr txBox="1">
            <a:spLocks noChangeArrowheads="1"/>
          </p:cNvSpPr>
          <p:nvPr/>
        </p:nvSpPr>
        <p:spPr bwMode="auto">
          <a:xfrm>
            <a:off x="3886200" y="3167063"/>
            <a:ext cx="4800600" cy="523875"/>
          </a:xfrm>
          <a:prstGeom prst="rect">
            <a:avLst/>
          </a:prstGeom>
          <a:noFill/>
          <a:ln>
            <a:noFill/>
          </a:ln>
          <a:effectLst/>
          <a:extLst>
            <a:ext uri="{909E8E84-426E-40DD-AFC4-6F175D3DCCD1}">
              <a14:hiddenFill xmlns:a14="http://schemas.microsoft.com/office/drawing/2010/main">
                <a:solidFill>
                  <a:srgbClr val="EDFCA2"/>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000000"/>
                </a:solidFill>
                <a:latin typeface="VNI-Times" pitchFamily="2" charset="0"/>
              </a:rPr>
              <a:t>- Quyeát chieán: taát bò tieâu dieät</a:t>
            </a:r>
          </a:p>
        </p:txBody>
      </p:sp>
      <p:sp>
        <p:nvSpPr>
          <p:cNvPr id="12" name="Text Box 9"/>
          <p:cNvSpPr txBox="1">
            <a:spLocks noChangeArrowheads="1"/>
          </p:cNvSpPr>
          <p:nvPr/>
        </p:nvSpPr>
        <p:spPr bwMode="auto">
          <a:xfrm>
            <a:off x="4364038" y="3886200"/>
            <a:ext cx="4703762"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90000"/>
              </a:lnSpc>
              <a:spcBef>
                <a:spcPct val="50000"/>
              </a:spcBef>
              <a:buFontTx/>
              <a:buNone/>
            </a:pPr>
            <a:r>
              <a:rPr lang="en-US" altLang="en-US" b="1">
                <a:solidFill>
                  <a:srgbClr val="0070C0"/>
                </a:solidFill>
                <a:latin typeface="VNI-Times" pitchFamily="2" charset="0"/>
              </a:rPr>
              <a:t>=&gt; Taùc giaû vöøa khuyeân nhuû, vöøa höùa heïn laïi vöøa sæ maéng, ñeå chöùng toû söùc maïnh laøm chuû tình theá cuûa quaân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800" decel="100000"/>
                                        <p:tgtEl>
                                          <p:spTgt spid="9">
                                            <p:txEl>
                                              <p:pRg st="0" end="0"/>
                                            </p:txEl>
                                          </p:spTgt>
                                        </p:tgtEl>
                                      </p:cBhvr>
                                    </p:animEffect>
                                    <p:anim calcmode="lin" valueType="num">
                                      <p:cBhvr>
                                        <p:cTn id="8" dur="800" decel="100000" fill="hold"/>
                                        <p:tgtEl>
                                          <p:spTgt spid="9">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9">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9">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994" name="Group 2"/>
          <p:cNvGrpSpPr>
            <a:grpSpLocks/>
          </p:cNvGrpSpPr>
          <p:nvPr/>
        </p:nvGrpSpPr>
        <p:grpSpPr bwMode="auto">
          <a:xfrm>
            <a:off x="228600" y="228600"/>
            <a:ext cx="6858000" cy="609600"/>
            <a:chOff x="144" y="144"/>
            <a:chExt cx="4464" cy="432"/>
          </a:xfrm>
        </p:grpSpPr>
        <p:sp>
          <p:nvSpPr>
            <p:cNvPr id="402442" name="AutoShape 3"/>
            <p:cNvSpPr>
              <a:spLocks noChangeArrowheads="1"/>
            </p:cNvSpPr>
            <p:nvPr/>
          </p:nvSpPr>
          <p:spPr bwMode="auto">
            <a:xfrm>
              <a:off x="144" y="192"/>
              <a:ext cx="336" cy="335"/>
            </a:xfrm>
            <a:prstGeom prst="sun">
              <a:avLst>
                <a:gd name="adj" fmla="val 25000"/>
              </a:avLst>
            </a:prstGeom>
            <a:solidFill>
              <a:srgbClr val="FF0000"/>
            </a:solidFill>
            <a:ln w="12700">
              <a:solidFill>
                <a:schemeClr val="hlink"/>
              </a:solidFill>
              <a:miter lim="800000"/>
              <a:headEnd type="none" w="sm" len="sm"/>
              <a:tailEnd type="none" w="sm" len="sm"/>
            </a:ln>
            <a:effec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vi-VN" altLang="en-US" sz="4800">
                <a:ln w="0">
                  <a:solidFill>
                    <a:srgbClr val="FFFF00"/>
                  </a:solidFill>
                </a:ln>
                <a:solidFill>
                  <a:schemeClr val="accent1"/>
                </a:solidFill>
                <a:effectLst>
                  <a:outerShdw blurRad="38100" dist="25400" dir="5400000" algn="ctr" rotWithShape="0">
                    <a:srgbClr val="6E747A">
                      <a:alpha val="43000"/>
                    </a:srgbClr>
                  </a:outerShdw>
                </a:effectLst>
                <a:latin typeface="VNI-Helve" pitchFamily="2" charset="0"/>
              </a:endParaRPr>
            </a:p>
          </p:txBody>
        </p:sp>
        <p:sp>
          <p:nvSpPr>
            <p:cNvPr id="356363" name="WordArt 4"/>
            <p:cNvSpPr>
              <a:spLocks noChangeArrowheads="1" noChangeShapeType="1" noTextEdit="1"/>
            </p:cNvSpPr>
            <p:nvPr/>
          </p:nvSpPr>
          <p:spPr bwMode="auto">
            <a:xfrm>
              <a:off x="480" y="144"/>
              <a:ext cx="4128" cy="432"/>
            </a:xfrm>
            <a:prstGeom prst="rect">
              <a:avLst/>
            </a:prstGeom>
          </p:spPr>
          <p:txBody>
            <a:bodyPr wrap="none" fromWordArt="1">
              <a:prstTxWarp prst="textPlain">
                <a:avLst>
                  <a:gd name="adj" fmla="val 50000"/>
                </a:avLst>
              </a:prstTxWarp>
            </a:bodyPr>
            <a:lstStyle/>
            <a:p>
              <a:pPr algn="ctr"/>
              <a:r>
                <a:rPr lang="en-US" sz="3600" kern="10">
                  <a:ln w="9525">
                    <a:solidFill>
                      <a:srgbClr val="00FF00"/>
                    </a:solidFill>
                    <a:miter lim="800000"/>
                    <a:headEnd/>
                    <a:tailEnd/>
                  </a:ln>
                  <a:solidFill>
                    <a:srgbClr val="FFFF00"/>
                  </a:solidFill>
                  <a:latin typeface="VNI-Auchon" pitchFamily="2" charset="0"/>
                </a:rPr>
                <a:t> Veû ñeïp nghò luaän cuûa taùc phaåm:</a:t>
              </a:r>
            </a:p>
          </p:txBody>
        </p:sp>
      </p:grpSp>
      <p:sp>
        <p:nvSpPr>
          <p:cNvPr id="212997" name="Text Box 5"/>
          <p:cNvSpPr txBox="1">
            <a:spLocks noChangeArrowheads="1"/>
          </p:cNvSpPr>
          <p:nvPr/>
        </p:nvSpPr>
        <p:spPr bwMode="auto">
          <a:xfrm>
            <a:off x="457200" y="974725"/>
            <a:ext cx="86868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4000" b="1">
                <a:solidFill>
                  <a:schemeClr val="bg1"/>
                </a:solidFill>
                <a:latin typeface="VNI-Times" pitchFamily="2" charset="0"/>
              </a:rPr>
              <a:t>- </a:t>
            </a:r>
            <a:r>
              <a:rPr lang="en-US" altLang="en-US" sz="3600" b="1">
                <a:solidFill>
                  <a:schemeClr val="bg1"/>
                </a:solidFill>
                <a:latin typeface="VNI-Times" pitchFamily="2" charset="0"/>
              </a:rPr>
              <a:t>Neâu ra nguyeân lí ngöôøi duøng binh khoâng theå khoâng hieåu bieát thôøi theá </a:t>
            </a:r>
          </a:p>
        </p:txBody>
      </p:sp>
      <p:sp>
        <p:nvSpPr>
          <p:cNvPr id="15" name="AutoShape 44"/>
          <p:cNvSpPr>
            <a:spLocks noChangeArrowheads="1"/>
          </p:cNvSpPr>
          <p:nvPr/>
        </p:nvSpPr>
        <p:spPr bwMode="auto">
          <a:xfrm rot="5400000">
            <a:off x="3524250" y="2228850"/>
            <a:ext cx="533400" cy="495300"/>
          </a:xfrm>
          <a:prstGeom prst="notchedRightArrow">
            <a:avLst>
              <a:gd name="adj1" fmla="val 50000"/>
              <a:gd name="adj2" fmla="val 26923"/>
            </a:avLst>
          </a:prstGeom>
          <a:solidFill>
            <a:srgbClr val="00FF00"/>
          </a:solidFill>
          <a:ln w="9525">
            <a:solidFill>
              <a:srgbClr val="00FF00"/>
            </a:solidFill>
            <a:miter lim="800000"/>
            <a:headEnd/>
            <a:tailEnd/>
          </a:ln>
        </p:spPr>
        <p:txBody>
          <a:bodyPr rot="10800000" vert="eaVert"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solidFill>
                <a:schemeClr val="bg1"/>
              </a:solidFill>
              <a:latin typeface="Tahoma" panose="020B0604030504040204" pitchFamily="34" charset="0"/>
            </a:endParaRPr>
          </a:p>
        </p:txBody>
      </p:sp>
      <p:sp>
        <p:nvSpPr>
          <p:cNvPr id="212999" name="Text Box 7"/>
          <p:cNvSpPr txBox="1">
            <a:spLocks noChangeArrowheads="1"/>
          </p:cNvSpPr>
          <p:nvPr/>
        </p:nvSpPr>
        <p:spPr bwMode="auto">
          <a:xfrm>
            <a:off x="304800" y="2667000"/>
            <a:ext cx="8686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4000" b="1">
                <a:solidFill>
                  <a:schemeClr val="bg1"/>
                </a:solidFill>
                <a:latin typeface="VNI-Times" pitchFamily="2" charset="0"/>
              </a:rPr>
              <a:t>- </a:t>
            </a:r>
            <a:r>
              <a:rPr lang="en-US" altLang="en-US" sz="3600" b="1">
                <a:solidFill>
                  <a:schemeClr val="bg1"/>
                </a:solidFill>
                <a:latin typeface="VNI-Times" pitchFamily="2" charset="0"/>
              </a:rPr>
              <a:t>Phaân tích caën keû cho ñoái phöông thaáy hoï ñang ôû vaøo thôøi theá chæ chuoác laáy baïi vong</a:t>
            </a:r>
            <a:r>
              <a:rPr lang="en-US" altLang="en-US" sz="3800">
                <a:solidFill>
                  <a:schemeClr val="bg1"/>
                </a:solidFill>
                <a:latin typeface="VNI-Times" pitchFamily="2" charset="0"/>
              </a:rPr>
              <a:t> </a:t>
            </a:r>
          </a:p>
        </p:txBody>
      </p:sp>
      <p:sp>
        <p:nvSpPr>
          <p:cNvPr id="2" name="AutoShape 44"/>
          <p:cNvSpPr>
            <a:spLocks noChangeArrowheads="1"/>
          </p:cNvSpPr>
          <p:nvPr/>
        </p:nvSpPr>
        <p:spPr bwMode="auto">
          <a:xfrm rot="5400000">
            <a:off x="3448050" y="3905250"/>
            <a:ext cx="533400" cy="495300"/>
          </a:xfrm>
          <a:prstGeom prst="notchedRightArrow">
            <a:avLst>
              <a:gd name="adj1" fmla="val 50000"/>
              <a:gd name="adj2" fmla="val 26923"/>
            </a:avLst>
          </a:prstGeom>
          <a:solidFill>
            <a:srgbClr val="00FF00"/>
          </a:solidFill>
          <a:ln w="9525">
            <a:solidFill>
              <a:srgbClr val="00FF00"/>
            </a:solidFill>
            <a:miter lim="800000"/>
            <a:headEnd/>
            <a:tailEnd/>
          </a:ln>
        </p:spPr>
        <p:txBody>
          <a:bodyPr rot="10800000" vert="eaVert"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solidFill>
                <a:schemeClr val="bg1"/>
              </a:solidFill>
              <a:latin typeface="Tahoma" panose="020B0604030504040204" pitchFamily="34" charset="0"/>
            </a:endParaRPr>
          </a:p>
        </p:txBody>
      </p:sp>
      <p:sp>
        <p:nvSpPr>
          <p:cNvPr id="213001" name="Text Box 9"/>
          <p:cNvSpPr txBox="1">
            <a:spLocks noChangeArrowheads="1"/>
          </p:cNvSpPr>
          <p:nvPr/>
        </p:nvSpPr>
        <p:spPr bwMode="auto">
          <a:xfrm>
            <a:off x="304800" y="4343400"/>
            <a:ext cx="88392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4000" b="1">
                <a:latin typeface="VNI-Times" pitchFamily="2" charset="0"/>
              </a:rPr>
              <a:t>- </a:t>
            </a:r>
            <a:r>
              <a:rPr lang="en-US" altLang="en-US" sz="3600" b="1">
                <a:latin typeface="VNI-Times" pitchFamily="2" charset="0"/>
              </a:rPr>
              <a:t>Khuyeân haøng, höùa heïn nhöõng ñieàu toát ñeïp, thaùch ñaùnh vaø só nhuïc töôùng giaëc.</a:t>
            </a:r>
            <a:r>
              <a:rPr lang="en-US" altLang="en-US" sz="3600">
                <a:latin typeface="VNI-Times" pitchFamily="2" charset="0"/>
              </a:rPr>
              <a:t> </a:t>
            </a:r>
          </a:p>
        </p:txBody>
      </p:sp>
      <p:sp>
        <p:nvSpPr>
          <p:cNvPr id="213002" name="AutoShape 10"/>
          <p:cNvSpPr>
            <a:spLocks noChangeArrowheads="1"/>
          </p:cNvSpPr>
          <p:nvPr/>
        </p:nvSpPr>
        <p:spPr bwMode="auto">
          <a:xfrm rot="-1355728">
            <a:off x="506413" y="5749925"/>
            <a:ext cx="636587" cy="735013"/>
          </a:xfrm>
          <a:prstGeom prst="curvedRightArrow">
            <a:avLst>
              <a:gd name="adj1" fmla="val 18121"/>
              <a:gd name="adj2" fmla="val 46185"/>
              <a:gd name="adj3" fmla="val 33333"/>
            </a:avLst>
          </a:prstGeom>
          <a:solidFill>
            <a:srgbClr val="0066FF"/>
          </a:solidFill>
          <a:ln w="38100">
            <a:solidFill>
              <a:srgbClr val="99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solidFill>
                <a:schemeClr val="bg1"/>
              </a:solidFill>
              <a:latin typeface="VnTimes" panose="00000400000000000000" pitchFamily="2" charset="0"/>
            </a:endParaRPr>
          </a:p>
        </p:txBody>
      </p:sp>
      <p:sp>
        <p:nvSpPr>
          <p:cNvPr id="213003" name="Text Box 11"/>
          <p:cNvSpPr txBox="1">
            <a:spLocks noChangeArrowheads="1"/>
          </p:cNvSpPr>
          <p:nvPr/>
        </p:nvSpPr>
        <p:spPr bwMode="auto">
          <a:xfrm>
            <a:off x="1371600" y="5867400"/>
            <a:ext cx="77724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3600" b="1">
                <a:latin typeface="VNI-Aptima" pitchFamily="2" charset="0"/>
              </a:rPr>
              <a:t>Laäp luaän chaët cheõ, maïch laïc, loâgic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12994"/>
                                        </p:tgtEl>
                                        <p:attrNameLst>
                                          <p:attrName>style.visibility</p:attrName>
                                        </p:attrNameLst>
                                      </p:cBhvr>
                                      <p:to>
                                        <p:strVal val="visible"/>
                                      </p:to>
                                    </p:set>
                                    <p:animScale>
                                      <p:cBhvr>
                                        <p:cTn id="7" dur="1000" decel="50000" fill="hold">
                                          <p:stCondLst>
                                            <p:cond delay="0"/>
                                          </p:stCondLst>
                                        </p:cTn>
                                        <p:tgtEl>
                                          <p:spTgt spid="2129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2994"/>
                                        </p:tgtEl>
                                        <p:attrNameLst>
                                          <p:attrName>ppt_x</p:attrName>
                                          <p:attrName>ppt_y</p:attrName>
                                        </p:attrNameLst>
                                      </p:cBhvr>
                                    </p:animMotion>
                                    <p:animEffect transition="in" filter="fade">
                                      <p:cBhvr>
                                        <p:cTn id="9" dur="1000"/>
                                        <p:tgtEl>
                                          <p:spTgt spid="2129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12997"/>
                                        </p:tgtEl>
                                        <p:attrNameLst>
                                          <p:attrName>style.visibility</p:attrName>
                                        </p:attrNameLst>
                                      </p:cBhvr>
                                      <p:to>
                                        <p:strVal val="visible"/>
                                      </p:to>
                                    </p:set>
                                    <p:anim calcmode="discrete" valueType="clr">
                                      <p:cBhvr override="childStyle">
                                        <p:cTn id="14" dur="80"/>
                                        <p:tgtEl>
                                          <p:spTgt spid="21299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2997"/>
                                        </p:tgtEl>
                                        <p:attrNameLst>
                                          <p:attrName>fillcolor</p:attrName>
                                        </p:attrNameLst>
                                      </p:cBhvr>
                                      <p:tavLst>
                                        <p:tav tm="0">
                                          <p:val>
                                            <p:clrVal>
                                              <a:schemeClr val="accent2"/>
                                            </p:clrVal>
                                          </p:val>
                                        </p:tav>
                                        <p:tav tm="50000">
                                          <p:val>
                                            <p:clrVal>
                                              <a:schemeClr val="hlink"/>
                                            </p:clrVal>
                                          </p:val>
                                        </p:tav>
                                      </p:tavLst>
                                    </p:anim>
                                    <p:set>
                                      <p:cBhvr>
                                        <p:cTn id="16" dur="80"/>
                                        <p:tgtEl>
                                          <p:spTgt spid="21299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lide(fromTop)">
                                      <p:cBhvr>
                                        <p:cTn id="21" dur="1000"/>
                                        <p:tgtEl>
                                          <p:spTgt spid="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212999"/>
                                        </p:tgtEl>
                                        <p:attrNameLst>
                                          <p:attrName>style.visibility</p:attrName>
                                        </p:attrNameLst>
                                      </p:cBhvr>
                                      <p:to>
                                        <p:strVal val="visible"/>
                                      </p:to>
                                    </p:set>
                                    <p:anim calcmode="discrete" valueType="clr">
                                      <p:cBhvr override="childStyle">
                                        <p:cTn id="26" dur="80"/>
                                        <p:tgtEl>
                                          <p:spTgt spid="212999"/>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12999"/>
                                        </p:tgtEl>
                                        <p:attrNameLst>
                                          <p:attrName>fillcolor</p:attrName>
                                        </p:attrNameLst>
                                      </p:cBhvr>
                                      <p:tavLst>
                                        <p:tav tm="0">
                                          <p:val>
                                            <p:clrVal>
                                              <a:schemeClr val="accent2"/>
                                            </p:clrVal>
                                          </p:val>
                                        </p:tav>
                                        <p:tav tm="50000">
                                          <p:val>
                                            <p:clrVal>
                                              <a:schemeClr val="hlink"/>
                                            </p:clrVal>
                                          </p:val>
                                        </p:tav>
                                      </p:tavLst>
                                    </p:anim>
                                    <p:set>
                                      <p:cBhvr>
                                        <p:cTn id="28" dur="80"/>
                                        <p:tgtEl>
                                          <p:spTgt spid="212999"/>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slide(fromTop)">
                                      <p:cBhvr>
                                        <p:cTn id="33" dur="10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213001"/>
                                        </p:tgtEl>
                                        <p:attrNameLst>
                                          <p:attrName>style.visibility</p:attrName>
                                        </p:attrNameLst>
                                      </p:cBhvr>
                                      <p:to>
                                        <p:strVal val="visible"/>
                                      </p:to>
                                    </p:set>
                                    <p:anim calcmode="discrete" valueType="clr">
                                      <p:cBhvr override="childStyle">
                                        <p:cTn id="38" dur="80"/>
                                        <p:tgtEl>
                                          <p:spTgt spid="213001"/>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13001"/>
                                        </p:tgtEl>
                                        <p:attrNameLst>
                                          <p:attrName>fillcolor</p:attrName>
                                        </p:attrNameLst>
                                      </p:cBhvr>
                                      <p:tavLst>
                                        <p:tav tm="0">
                                          <p:val>
                                            <p:clrVal>
                                              <a:schemeClr val="accent2"/>
                                            </p:clrVal>
                                          </p:val>
                                        </p:tav>
                                        <p:tav tm="50000">
                                          <p:val>
                                            <p:clrVal>
                                              <a:schemeClr val="hlink"/>
                                            </p:clrVal>
                                          </p:val>
                                        </p:tav>
                                      </p:tavLst>
                                    </p:anim>
                                    <p:set>
                                      <p:cBhvr>
                                        <p:cTn id="40" dur="80"/>
                                        <p:tgtEl>
                                          <p:spTgt spid="213001"/>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213002"/>
                                        </p:tgtEl>
                                        <p:attrNameLst>
                                          <p:attrName>style.visibility</p:attrName>
                                        </p:attrNameLst>
                                      </p:cBhvr>
                                      <p:to>
                                        <p:strVal val="visible"/>
                                      </p:to>
                                    </p:set>
                                    <p:anim calcmode="lin" valueType="num">
                                      <p:cBhvr>
                                        <p:cTn id="45" dur="500" fill="hold"/>
                                        <p:tgtEl>
                                          <p:spTgt spid="213002"/>
                                        </p:tgtEl>
                                        <p:attrNameLst>
                                          <p:attrName>ppt_w</p:attrName>
                                        </p:attrNameLst>
                                      </p:cBhvr>
                                      <p:tavLst>
                                        <p:tav tm="0">
                                          <p:val>
                                            <p:fltVal val="0"/>
                                          </p:val>
                                        </p:tav>
                                        <p:tav tm="100000">
                                          <p:val>
                                            <p:strVal val="#ppt_w"/>
                                          </p:val>
                                        </p:tav>
                                      </p:tavLst>
                                    </p:anim>
                                    <p:anim calcmode="lin" valueType="num">
                                      <p:cBhvr>
                                        <p:cTn id="46" dur="500" fill="hold"/>
                                        <p:tgtEl>
                                          <p:spTgt spid="213002"/>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7" presetClass="entr" presetSubtype="1" fill="hold" nodeType="clickEffect">
                                  <p:stCondLst>
                                    <p:cond delay="0"/>
                                  </p:stCondLst>
                                  <p:childTnLst>
                                    <p:set>
                                      <p:cBhvr>
                                        <p:cTn id="50" dur="1" fill="hold">
                                          <p:stCondLst>
                                            <p:cond delay="0"/>
                                          </p:stCondLst>
                                        </p:cTn>
                                        <p:tgtEl>
                                          <p:spTgt spid="213003"/>
                                        </p:tgtEl>
                                        <p:attrNameLst>
                                          <p:attrName>style.visibility</p:attrName>
                                        </p:attrNameLst>
                                      </p:cBhvr>
                                      <p:to>
                                        <p:strVal val="visible"/>
                                      </p:to>
                                    </p:set>
                                    <p:anim calcmode="lin" valueType="num">
                                      <p:cBhvr additive="base">
                                        <p:cTn id="51" dur="1000" fill="hold"/>
                                        <p:tgtEl>
                                          <p:spTgt spid="213003"/>
                                        </p:tgtEl>
                                        <p:attrNameLst>
                                          <p:attrName>ppt_x</p:attrName>
                                        </p:attrNameLst>
                                      </p:cBhvr>
                                      <p:tavLst>
                                        <p:tav tm="0">
                                          <p:val>
                                            <p:strVal val="#ppt_x"/>
                                          </p:val>
                                        </p:tav>
                                        <p:tav tm="100000">
                                          <p:val>
                                            <p:strVal val="#ppt_x"/>
                                          </p:val>
                                        </p:tav>
                                      </p:tavLst>
                                    </p:anim>
                                    <p:anim calcmode="lin" valueType="num">
                                      <p:cBhvr additive="base">
                                        <p:cTn id="52" dur="1000" fill="hold"/>
                                        <p:tgtEl>
                                          <p:spTgt spid="2130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7" grpId="0"/>
      <p:bldP spid="15" grpId="0" animBg="1"/>
      <p:bldP spid="212999" grpId="0"/>
      <p:bldP spid="2" grpId="0" animBg="1"/>
      <p:bldP spid="213001" grpId="0"/>
      <p:bldP spid="213002" grpId="0" animBg="1"/>
      <p:bldP spid="21300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itle 1"/>
          <p:cNvSpPr>
            <a:spLocks noGrp="1"/>
          </p:cNvSpPr>
          <p:nvPr>
            <p:ph type="title"/>
          </p:nvPr>
        </p:nvSpPr>
        <p:spPr/>
        <p:txBody>
          <a:bodyPr/>
          <a:lstStyle/>
          <a:p>
            <a:pPr eaLnBrk="1" hangingPunct="1"/>
            <a:endParaRPr lang="en-US" altLang="en-US" smtClean="0"/>
          </a:p>
        </p:txBody>
      </p:sp>
      <p:sp>
        <p:nvSpPr>
          <p:cNvPr id="357379" name="Content Placeholder 2"/>
          <p:cNvSpPr>
            <a:spLocks noGrp="1"/>
          </p:cNvSpPr>
          <p:nvPr>
            <p:ph idx="1"/>
          </p:nvPr>
        </p:nvSpPr>
        <p:spPr/>
        <p:txBody>
          <a:bodyPr/>
          <a:lstStyle/>
          <a:p>
            <a:pPr eaLnBrk="1" hangingPunct="1"/>
            <a:endParaRPr lang="en-US" altLang="en-US" smtClean="0"/>
          </a:p>
        </p:txBody>
      </p:sp>
      <p:pic>
        <p:nvPicPr>
          <p:cNvPr id="357380" name="Picture 2" descr="C:\Users\Dell\Videos\images (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
          <p:cNvSpPr>
            <a:spLocks noChangeArrowheads="1"/>
          </p:cNvSpPr>
          <p:nvPr/>
        </p:nvSpPr>
        <p:spPr bwMode="auto">
          <a:xfrm>
            <a:off x="1447800" y="1981200"/>
            <a:ext cx="7696200" cy="4876800"/>
          </a:xfrm>
          <a:prstGeom prst="horizontalScroll">
            <a:avLst>
              <a:gd name="adj" fmla="val 12500"/>
            </a:avLst>
          </a:prstGeom>
          <a:gradFill rotWithShape="0">
            <a:gsLst>
              <a:gs pos="0">
                <a:srgbClr val="CCFF33"/>
              </a:gs>
              <a:gs pos="100000">
                <a:srgbClr val="FFFF99"/>
              </a:gs>
            </a:gsLst>
            <a:lin ang="5400000" scaled="1"/>
          </a:gradFill>
          <a:ln w="57150">
            <a:pattFill prst="pct5">
              <a:fgClr>
                <a:srgbClr val="FFFFFF"/>
              </a:fgClr>
              <a:bgClr>
                <a:srgbClr val="6600CC"/>
              </a:bgClr>
            </a:pattFill>
            <a:round/>
            <a:headEnd/>
            <a:tailEnd/>
          </a:ln>
          <a:effectLst/>
        </p:spPr>
        <p:txBody>
          <a:bodyPr wrap="none" anchor="ctr"/>
          <a:lstStyle/>
          <a:p>
            <a:pPr algn="ctr" eaLnBrk="1" hangingPunct="1">
              <a:lnSpc>
                <a:spcPct val="80000"/>
              </a:lnSpc>
              <a:spcBef>
                <a:spcPct val="20000"/>
              </a:spcBef>
              <a:defRPr/>
            </a:pPr>
            <a:r>
              <a:rPr lang="en-US" sz="4000" b="1" kern="0" dirty="0" err="1">
                <a:solidFill>
                  <a:srgbClr val="FF0000"/>
                </a:solidFill>
                <a:latin typeface="VNI-Times" pitchFamily="2" charset="0"/>
                <a:cs typeface="+mn-cs"/>
              </a:rPr>
              <a:t>Söùc</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maïnh</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cuûa</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chieán</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löôïc</a:t>
            </a:r>
            <a:r>
              <a:rPr lang="en-US" sz="4000" b="1" kern="0" dirty="0">
                <a:solidFill>
                  <a:srgbClr val="FF0000"/>
                </a:solidFill>
                <a:latin typeface="VNI-Times" pitchFamily="2" charset="0"/>
                <a:cs typeface="+mn-cs"/>
              </a:rPr>
              <a:t> </a:t>
            </a:r>
          </a:p>
          <a:p>
            <a:pPr algn="ctr" eaLnBrk="1" hangingPunct="1">
              <a:lnSpc>
                <a:spcPct val="80000"/>
              </a:lnSpc>
              <a:spcBef>
                <a:spcPct val="20000"/>
              </a:spcBef>
              <a:defRPr/>
            </a:pPr>
            <a:r>
              <a:rPr lang="en-US" sz="4000" b="1" kern="0" dirty="0">
                <a:solidFill>
                  <a:srgbClr val="FF0000"/>
                </a:solidFill>
                <a:latin typeface="VNI-Times" pitchFamily="2" charset="0"/>
                <a:cs typeface="+mn-cs"/>
              </a:rPr>
              <a:t>“</a:t>
            </a:r>
            <a:r>
              <a:rPr lang="en-US" sz="4000" b="1" i="1" kern="0" dirty="0" err="1">
                <a:solidFill>
                  <a:srgbClr val="FF0000"/>
                </a:solidFill>
                <a:latin typeface="VNI-Times" pitchFamily="2" charset="0"/>
                <a:cs typeface="+mn-cs"/>
              </a:rPr>
              <a:t>ñaùnh</a:t>
            </a:r>
            <a:r>
              <a:rPr lang="en-US" sz="4000" b="1" i="1" kern="0" dirty="0">
                <a:solidFill>
                  <a:srgbClr val="FF0000"/>
                </a:solidFill>
                <a:latin typeface="VNI-Times" pitchFamily="2" charset="0"/>
                <a:cs typeface="+mn-cs"/>
              </a:rPr>
              <a:t> </a:t>
            </a:r>
            <a:r>
              <a:rPr lang="en-US" sz="4000" b="1" i="1" kern="0" dirty="0" err="1">
                <a:solidFill>
                  <a:srgbClr val="FF0000"/>
                </a:solidFill>
                <a:latin typeface="VNI-Times" pitchFamily="2" charset="0"/>
                <a:cs typeface="+mn-cs"/>
              </a:rPr>
              <a:t>vaøo</a:t>
            </a:r>
            <a:r>
              <a:rPr lang="en-US" sz="4000" b="1" i="1" kern="0" dirty="0">
                <a:solidFill>
                  <a:srgbClr val="FF0000"/>
                </a:solidFill>
                <a:latin typeface="VNI-Times" pitchFamily="2" charset="0"/>
                <a:cs typeface="+mn-cs"/>
              </a:rPr>
              <a:t> </a:t>
            </a:r>
            <a:r>
              <a:rPr lang="en-US" sz="4000" b="1" i="1" kern="0" dirty="0" err="1">
                <a:solidFill>
                  <a:srgbClr val="FF0000"/>
                </a:solidFill>
                <a:latin typeface="VNI-Times" pitchFamily="2" charset="0"/>
                <a:cs typeface="+mn-cs"/>
              </a:rPr>
              <a:t>loøng</a:t>
            </a:r>
            <a:r>
              <a:rPr lang="en-US" sz="4000" b="1" i="1" kern="0" dirty="0">
                <a:solidFill>
                  <a:srgbClr val="FF0000"/>
                </a:solidFill>
                <a:latin typeface="VNI-Times" pitchFamily="2" charset="0"/>
                <a:cs typeface="+mn-cs"/>
              </a:rPr>
              <a:t> </a:t>
            </a:r>
            <a:r>
              <a:rPr lang="en-US" sz="4000" b="1" i="1" kern="0" dirty="0" err="1">
                <a:solidFill>
                  <a:srgbClr val="FF0000"/>
                </a:solidFill>
                <a:latin typeface="VNI-Times" pitchFamily="2" charset="0"/>
                <a:cs typeface="+mn-cs"/>
              </a:rPr>
              <a:t>ngöôøi</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theå</a:t>
            </a:r>
            <a:r>
              <a:rPr lang="en-US" sz="4000" b="1" kern="0" dirty="0">
                <a:solidFill>
                  <a:srgbClr val="FF0000"/>
                </a:solidFill>
                <a:latin typeface="VNI-Times" pitchFamily="2" charset="0"/>
                <a:cs typeface="+mn-cs"/>
              </a:rPr>
              <a:t> </a:t>
            </a:r>
          </a:p>
          <a:p>
            <a:pPr algn="ctr" eaLnBrk="1" hangingPunct="1">
              <a:lnSpc>
                <a:spcPct val="80000"/>
              </a:lnSpc>
              <a:spcBef>
                <a:spcPct val="20000"/>
              </a:spcBef>
              <a:defRPr/>
            </a:pPr>
            <a:r>
              <a:rPr lang="en-US" sz="4000" b="1" kern="0" dirty="0" err="1">
                <a:solidFill>
                  <a:srgbClr val="FF0000"/>
                </a:solidFill>
                <a:latin typeface="VNI-Times" pitchFamily="2" charset="0"/>
                <a:cs typeface="+mn-cs"/>
              </a:rPr>
              <a:t>hieän</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ôû</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böùc</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thö</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laø</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saûn</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phaåm</a:t>
            </a:r>
            <a:r>
              <a:rPr lang="en-US" sz="4000" b="1" kern="0" dirty="0">
                <a:solidFill>
                  <a:srgbClr val="FF0000"/>
                </a:solidFill>
                <a:latin typeface="VNI-Times" pitchFamily="2" charset="0"/>
                <a:cs typeface="+mn-cs"/>
              </a:rPr>
              <a:t> </a:t>
            </a:r>
          </a:p>
          <a:p>
            <a:pPr algn="ctr" eaLnBrk="1" hangingPunct="1">
              <a:lnSpc>
                <a:spcPct val="80000"/>
              </a:lnSpc>
              <a:spcBef>
                <a:spcPct val="20000"/>
              </a:spcBef>
              <a:defRPr/>
            </a:pPr>
            <a:r>
              <a:rPr lang="en-US" sz="4000" b="1" kern="0" dirty="0" err="1">
                <a:solidFill>
                  <a:srgbClr val="FF0000"/>
                </a:solidFill>
                <a:latin typeface="VNI-Times" pitchFamily="2" charset="0"/>
                <a:cs typeface="+mn-cs"/>
              </a:rPr>
              <a:t>cuûa</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moät</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trí</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tueä</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vaø</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ñoàng</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thôøi</a:t>
            </a:r>
            <a:r>
              <a:rPr lang="en-US" sz="4000" b="1" kern="0" dirty="0">
                <a:solidFill>
                  <a:srgbClr val="FF0000"/>
                </a:solidFill>
                <a:latin typeface="VNI-Times" pitchFamily="2" charset="0"/>
                <a:cs typeface="+mn-cs"/>
              </a:rPr>
              <a:t> </a:t>
            </a:r>
          </a:p>
          <a:p>
            <a:pPr algn="ctr" eaLnBrk="1" hangingPunct="1">
              <a:lnSpc>
                <a:spcPct val="80000"/>
              </a:lnSpc>
              <a:spcBef>
                <a:spcPct val="20000"/>
              </a:spcBef>
              <a:defRPr/>
            </a:pPr>
            <a:r>
              <a:rPr lang="en-US" sz="4000" b="1" kern="0" dirty="0" err="1">
                <a:solidFill>
                  <a:srgbClr val="FF0000"/>
                </a:solidFill>
                <a:latin typeface="VNI-Times" pitchFamily="2" charset="0"/>
                <a:cs typeface="+mn-cs"/>
              </a:rPr>
              <a:t>coøn</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laø</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moät</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taám</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loøng</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chính</a:t>
            </a:r>
            <a:r>
              <a:rPr lang="en-US" sz="4000" b="1" kern="0" dirty="0">
                <a:solidFill>
                  <a:srgbClr val="FF0000"/>
                </a:solidFill>
                <a:latin typeface="VNI-Times" pitchFamily="2" charset="0"/>
                <a:cs typeface="+mn-cs"/>
              </a:rPr>
              <a:t> </a:t>
            </a:r>
          </a:p>
          <a:p>
            <a:pPr algn="ctr" eaLnBrk="1" hangingPunct="1">
              <a:lnSpc>
                <a:spcPct val="80000"/>
              </a:lnSpc>
              <a:spcBef>
                <a:spcPct val="20000"/>
              </a:spcBef>
              <a:defRPr/>
            </a:pPr>
            <a:r>
              <a:rPr lang="en-US" sz="4000" b="1" kern="0" dirty="0" err="1">
                <a:solidFill>
                  <a:srgbClr val="FF0000"/>
                </a:solidFill>
                <a:latin typeface="VNI-Times" pitchFamily="2" charset="0"/>
                <a:cs typeface="+mn-cs"/>
              </a:rPr>
              <a:t>nghóa</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cao</a:t>
            </a:r>
            <a:r>
              <a:rPr lang="en-US" sz="4000" b="1" kern="0" dirty="0">
                <a:solidFill>
                  <a:srgbClr val="FF0000"/>
                </a:solidFill>
                <a:latin typeface="VNI-Times" pitchFamily="2" charset="0"/>
                <a:cs typeface="+mn-cs"/>
              </a:rPr>
              <a:t> </a:t>
            </a:r>
            <a:r>
              <a:rPr lang="en-US" sz="4000" b="1" kern="0" dirty="0" err="1">
                <a:solidFill>
                  <a:srgbClr val="FF0000"/>
                </a:solidFill>
                <a:latin typeface="VNI-Times" pitchFamily="2" charset="0"/>
                <a:cs typeface="+mn-cs"/>
              </a:rPr>
              <a:t>caû</a:t>
            </a:r>
            <a:r>
              <a:rPr lang="en-US" sz="4000" b="1" kern="0" dirty="0">
                <a:solidFill>
                  <a:srgbClr val="FF0000"/>
                </a:solidFill>
                <a:latin typeface="VNI-Times" pitchFamily="2" charset="0"/>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extBox 22"/>
          <p:cNvSpPr txBox="1">
            <a:spLocks noChangeArrowheads="1"/>
          </p:cNvSpPr>
          <p:nvPr/>
        </p:nvSpPr>
        <p:spPr bwMode="auto">
          <a:xfrm>
            <a:off x="1601788" y="2276475"/>
            <a:ext cx="5940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等线"/>
              </a:defRPr>
            </a:lvl1pPr>
            <a:lvl2pPr marL="742950" indent="-285750" defTabSz="685800">
              <a:lnSpc>
                <a:spcPct val="90000"/>
              </a:lnSpc>
              <a:spcBef>
                <a:spcPts val="375"/>
              </a:spcBef>
              <a:buFont typeface="Arial" panose="020B0604020202020204" pitchFamily="34" charset="0"/>
              <a:buChar char="•"/>
              <a:defRPr>
                <a:solidFill>
                  <a:schemeClr val="tx1"/>
                </a:solidFill>
                <a:latin typeface="等线"/>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等线"/>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等线"/>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等线"/>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algn="ctr" eaLnBrk="1" hangingPunct="1">
              <a:lnSpc>
                <a:spcPct val="100000"/>
              </a:lnSpc>
              <a:spcBef>
                <a:spcPct val="0"/>
              </a:spcBef>
              <a:buFont typeface="Arial" panose="020B0604020202020204" pitchFamily="34" charset="0"/>
              <a:buNone/>
            </a:pPr>
            <a:r>
              <a:rPr lang="en-US" altLang="en-US" sz="9000" b="1">
                <a:solidFill>
                  <a:srgbClr val="005426"/>
                </a:solidFill>
                <a:latin typeface="Fira Sans ExtraBold"/>
                <a:ea typeface="#9Slide03 Arima Madurai Bold"/>
                <a:cs typeface="#9Slide03 Arima Madurai Bold"/>
                <a:sym typeface="Arial" panose="020B0604020202020204" pitchFamily="34" charset="0"/>
              </a:rPr>
              <a:t>LUYỆN TẬP</a:t>
            </a:r>
          </a:p>
        </p:txBody>
      </p:sp>
    </p:spTree>
  </p:cSld>
  <p:clrMapOvr>
    <a:masterClrMapping/>
  </p:clrMapOvr>
  <p:transition spd="slow">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22"/>
          <p:cNvSpPr txBox="1">
            <a:spLocks noChangeArrowheads="1"/>
          </p:cNvSpPr>
          <p:nvPr/>
        </p:nvSpPr>
        <p:spPr bwMode="auto">
          <a:xfrm>
            <a:off x="1143000" y="476250"/>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等线"/>
              </a:defRPr>
            </a:lvl1pPr>
            <a:lvl2pPr marL="742950" indent="-285750" defTabSz="685800">
              <a:lnSpc>
                <a:spcPct val="90000"/>
              </a:lnSpc>
              <a:spcBef>
                <a:spcPts val="375"/>
              </a:spcBef>
              <a:buFont typeface="Arial" panose="020B0604020202020204" pitchFamily="34" charset="0"/>
              <a:buChar char="•"/>
              <a:defRPr>
                <a:solidFill>
                  <a:schemeClr val="tx1"/>
                </a:solidFill>
                <a:latin typeface="等线"/>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等线"/>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等线"/>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等线"/>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algn="ctr" eaLnBrk="1" hangingPunct="1">
              <a:lnSpc>
                <a:spcPct val="100000"/>
              </a:lnSpc>
              <a:spcBef>
                <a:spcPct val="0"/>
              </a:spcBef>
              <a:buFont typeface="Arial" panose="020B0604020202020204" pitchFamily="34" charset="0"/>
              <a:buNone/>
            </a:pPr>
            <a:r>
              <a:rPr lang="en-US" altLang="en-US" sz="4000" b="1">
                <a:solidFill>
                  <a:srgbClr val="000000"/>
                </a:solidFill>
                <a:latin typeface="Times New Roman" panose="02020603050405020304" pitchFamily="18" charset="0"/>
                <a:cs typeface="Calibri" panose="020F0502020204030204" pitchFamily="34" charset="0"/>
              </a:rPr>
              <a:t>Trả lời câu hỏi tự luận ngắn </a:t>
            </a:r>
            <a:endParaRPr lang="en-US" altLang="en-US" sz="4000" b="1">
              <a:solidFill>
                <a:srgbClr val="AD0000"/>
              </a:solidFill>
              <a:latin typeface="Fira Sans ExtraBold"/>
              <a:ea typeface="#9Slide03 Arima Madurai Bold"/>
              <a:cs typeface="#9Slide03 Arima Madurai Bold"/>
              <a:sym typeface="Arial" panose="020B0604020202020204" pitchFamily="34" charset="0"/>
            </a:endParaRPr>
          </a:p>
        </p:txBody>
      </p:sp>
      <p:sp>
        <p:nvSpPr>
          <p:cNvPr id="3" name="Horizontal Scroll 2"/>
          <p:cNvSpPr/>
          <p:nvPr/>
        </p:nvSpPr>
        <p:spPr>
          <a:xfrm>
            <a:off x="906463" y="1341438"/>
            <a:ext cx="7329487" cy="48768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3200" b="1" dirty="0">
                <a:solidFill>
                  <a:srgbClr val="0070C0"/>
                </a:solidFill>
                <a:latin typeface="Times New Roman"/>
              </a:rPr>
              <a:t>Câu 1:</a:t>
            </a:r>
            <a:r>
              <a:rPr lang="vi-VN" sz="3200" dirty="0">
                <a:solidFill>
                  <a:srgbClr val="0070C0"/>
                </a:solidFill>
                <a:latin typeface="Times New Roman"/>
              </a:rPr>
              <a:t> Hãy kể tên những tác giả đã dùng ngòi bút làm vũ khí chiến đấu? </a:t>
            </a:r>
          </a:p>
          <a:p>
            <a:pPr algn="ctr" eaLnBrk="1" fontAlgn="auto" hangingPunct="1">
              <a:spcBef>
                <a:spcPts val="0"/>
              </a:spcBef>
              <a:spcAft>
                <a:spcPts val="0"/>
              </a:spcAft>
              <a:defRPr/>
            </a:pPr>
            <a:r>
              <a:rPr lang="vi-VN" sz="3200" b="1" dirty="0">
                <a:solidFill>
                  <a:srgbClr val="0070C0"/>
                </a:solidFill>
                <a:latin typeface="Times New Roman"/>
              </a:rPr>
              <a:t>Câu 2: </a:t>
            </a:r>
            <a:r>
              <a:rPr lang="vi-VN" sz="3200" dirty="0">
                <a:solidFill>
                  <a:srgbClr val="0070C0"/>
                </a:solidFill>
                <a:latin typeface="Times New Roman"/>
              </a:rPr>
              <a:t>Vị trí của Nguyễn Trãi trong lịch sử và văn học dân tộc?</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0" y="228600"/>
            <a:ext cx="67818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err="1">
                <a:solidFill>
                  <a:srgbClr val="0070C0"/>
                </a:solidFill>
                <a:latin typeface="Times New Roman" pitchFamily="18" charset="0"/>
                <a:cs typeface="Times New Roman" pitchFamily="18" charset="0"/>
              </a:rPr>
              <a:t>Đánh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giá</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bằng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kiểm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để</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kết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luân</a:t>
            </a:r>
            <a:endParaRPr lang="en-US" sz="3200" b="1" dirty="0">
              <a:solidFill>
                <a:srgbClr val="0070C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609600" y="1447800"/>
          <a:ext cx="7924800" cy="4724400"/>
        </p:xfrm>
        <a:graphic>
          <a:graphicData uri="http://schemas.openxmlformats.org/drawingml/2006/table">
            <a:tbl>
              <a:tblPr/>
              <a:tblGrid>
                <a:gridCol w="874713">
                  <a:extLst>
                    <a:ext uri="{9D8B030D-6E8A-4147-A177-3AD203B41FA5}">
                      <a16:colId xmlns:a16="http://schemas.microsoft.com/office/drawing/2014/main" val="20000"/>
                    </a:ext>
                  </a:extLst>
                </a:gridCol>
                <a:gridCol w="4048125">
                  <a:extLst>
                    <a:ext uri="{9D8B030D-6E8A-4147-A177-3AD203B41FA5}">
                      <a16:colId xmlns:a16="http://schemas.microsoft.com/office/drawing/2014/main" val="20001"/>
                    </a:ext>
                  </a:extLst>
                </a:gridCol>
                <a:gridCol w="1201737">
                  <a:extLst>
                    <a:ext uri="{9D8B030D-6E8A-4147-A177-3AD203B41FA5}">
                      <a16:colId xmlns:a16="http://schemas.microsoft.com/office/drawing/2014/main" val="20002"/>
                    </a:ext>
                  </a:extLst>
                </a:gridCol>
                <a:gridCol w="1800225">
                  <a:extLst>
                    <a:ext uri="{9D8B030D-6E8A-4147-A177-3AD203B41FA5}">
                      <a16:colId xmlns:a16="http://schemas.microsoft.com/office/drawing/2014/main" val="20003"/>
                    </a:ext>
                  </a:extLst>
                </a:gridCol>
              </a:tblGrid>
              <a:tr h="744538">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vi-VN" sz="2000" b="1" i="0" u="none" strike="noStrike" cap="none" normalizeH="0" baseline="0">
                          <a:ln>
                            <a:noFill/>
                          </a:ln>
                          <a:solidFill>
                            <a:schemeClr val="tx1"/>
                          </a:solidFill>
                          <a:effectLst/>
                          <a:latin typeface="Times New Roman" pitchFamily="18" charset="0"/>
                          <a:cs typeface="Times New Roman" pitchFamily="18" charset="0"/>
                        </a:rPr>
                        <a:t>STT</a:t>
                      </a:r>
                      <a:endParaRPr kumimoji="0" lang="en-U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vi-VN" sz="2000" b="1" i="0" u="none" strike="noStrike" cap="none" normalizeH="0" baseline="0">
                          <a:ln>
                            <a:noFill/>
                          </a:ln>
                          <a:solidFill>
                            <a:schemeClr val="tx1"/>
                          </a:solidFill>
                          <a:effectLst/>
                          <a:latin typeface="Times New Roman" pitchFamily="18" charset="0"/>
                          <a:cs typeface="Times New Roman" pitchFamily="18" charset="0"/>
                        </a:rPr>
                        <a:t>Tiêu chí</a:t>
                      </a:r>
                      <a:endParaRPr kumimoji="0" lang="en-U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vi-VN" sz="2000" b="1" i="0" u="none" strike="noStrike" cap="none" normalizeH="0" baseline="0">
                          <a:ln>
                            <a:noFill/>
                          </a:ln>
                          <a:solidFill>
                            <a:schemeClr val="tx1"/>
                          </a:solidFill>
                          <a:effectLst/>
                          <a:latin typeface="Times New Roman" pitchFamily="18" charset="0"/>
                          <a:cs typeface="Times New Roman" pitchFamily="18" charset="0"/>
                        </a:rPr>
                        <a:t>Xuất hiện</a:t>
                      </a:r>
                      <a:endParaRPr kumimoji="0" lang="en-U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vi-VN" sz="2000" b="1" i="0" u="none" strike="noStrike" cap="none" normalizeH="0" baseline="0">
                          <a:ln>
                            <a:noFill/>
                          </a:ln>
                          <a:solidFill>
                            <a:schemeClr val="tx1"/>
                          </a:solidFill>
                          <a:effectLst/>
                          <a:latin typeface="Times New Roman" pitchFamily="18" charset="0"/>
                          <a:cs typeface="Times New Roman" pitchFamily="18" charset="0"/>
                        </a:rPr>
                        <a:t>Không xuất hiện</a:t>
                      </a:r>
                      <a:endParaRPr kumimoji="0" lang="en-US"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92263">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a:ln>
                            <a:noFill/>
                          </a:ln>
                          <a:solidFill>
                            <a:schemeClr val="tx1"/>
                          </a:solidFill>
                          <a:effectLst/>
                          <a:latin typeface="Times New Roman" pitchFamily="18" charset="0"/>
                          <a:cs typeface="Times New Roman" pitchFamily="18" charset="0"/>
                        </a:rPr>
                        <a:t>1.</a:t>
                      </a:r>
                      <a:endParaRPr kumimoji="0" lang="en-US" sz="3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685800" rtl="0" eaLnBrk="1" fontAlgn="base" latinLnBrk="0" hangingPunct="1">
                        <a:lnSpc>
                          <a:spcPct val="107000"/>
                        </a:lnSpc>
                        <a:spcBef>
                          <a:spcPct val="0"/>
                        </a:spcBef>
                        <a:spcAft>
                          <a:spcPct val="0"/>
                        </a:spcAft>
                        <a:buClrTx/>
                        <a:buSzTx/>
                        <a:buFontTx/>
                        <a:buNone/>
                        <a:tabLst>
                          <a:tab pos="-68263" algn="l"/>
                        </a:tabLst>
                      </a:pPr>
                      <a:r>
                        <a:rPr kumimoji="0" lang="vi-VN" sz="2800" b="0" i="0" u="none" strike="noStrike" cap="none" normalizeH="0" baseline="0">
                          <a:ln>
                            <a:noFill/>
                          </a:ln>
                          <a:solidFill>
                            <a:schemeClr val="tx1"/>
                          </a:solidFill>
                          <a:effectLst/>
                          <a:latin typeface="Times New Roman" pitchFamily="18" charset="0"/>
                          <a:cs typeface="Times New Roman" pitchFamily="18" charset="0"/>
                        </a:rPr>
                        <a:t>HS kể một vài tác giả đã dùng ngòi bút để làm vũ khí chiến đấu.</a:t>
                      </a:r>
                      <a:endParaRPr kumimoji="0" lang="en-US" sz="2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685800" rtl="0" eaLnBrk="1" fontAlgn="base" latinLnBrk="0" hangingPunct="1">
                        <a:lnSpc>
                          <a:spcPct val="100000"/>
                        </a:lnSpc>
                        <a:spcBef>
                          <a:spcPct val="0"/>
                        </a:spcBef>
                        <a:spcAft>
                          <a:spcPct val="0"/>
                        </a:spcAft>
                        <a:buClrTx/>
                        <a:buSzTx/>
                        <a:buFontTx/>
                        <a:buNone/>
                        <a:tabLst/>
                      </a:pPr>
                      <a:r>
                        <a:rPr kumimoji="0" lang="vi-VN" sz="1300" b="0" i="0"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685800" rtl="0" eaLnBrk="1" fontAlgn="base" latinLnBrk="0" hangingPunct="1">
                        <a:lnSpc>
                          <a:spcPct val="100000"/>
                        </a:lnSpc>
                        <a:spcBef>
                          <a:spcPct val="0"/>
                        </a:spcBef>
                        <a:spcAft>
                          <a:spcPct val="0"/>
                        </a:spcAft>
                        <a:buClrTx/>
                        <a:buSzTx/>
                        <a:buFontTx/>
                        <a:buNone/>
                        <a:tabLst/>
                      </a:pPr>
                      <a:r>
                        <a:rPr kumimoji="0" lang="vi-VN" sz="1300" b="0" i="0"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87599">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a:ln>
                            <a:noFill/>
                          </a:ln>
                          <a:solidFill>
                            <a:schemeClr val="tx1"/>
                          </a:solidFill>
                          <a:effectLst/>
                          <a:latin typeface="Times New Roman" pitchFamily="18" charset="0"/>
                          <a:cs typeface="Times New Roman" pitchFamily="18" charset="0"/>
                        </a:rPr>
                        <a:t>2.</a:t>
                      </a:r>
                      <a:endParaRPr kumimoji="0" lang="en-US" sz="3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685800" rtl="0" eaLnBrk="1" fontAlgn="base" latinLnBrk="0" hangingPunct="1">
                        <a:lnSpc>
                          <a:spcPct val="107000"/>
                        </a:lnSpc>
                        <a:spcBef>
                          <a:spcPct val="0"/>
                        </a:spcBef>
                        <a:spcAft>
                          <a:spcPct val="0"/>
                        </a:spcAft>
                        <a:buClrTx/>
                        <a:buSzTx/>
                        <a:buFontTx/>
                        <a:buNone/>
                        <a:tabLst>
                          <a:tab pos="-68263" algn="l"/>
                        </a:tabLst>
                      </a:pPr>
                      <a:r>
                        <a:rPr kumimoji="0" lang="vi-VN" sz="28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Nguyễn Trãi là nhân vật lịch sử vĩ đại, nhà văn hóa, văn hào kiệt xuất; thiên tài về tư tưởng, chính trị, quân sự, ngoại giao,...</a:t>
                      </a:r>
                      <a:endParaRPr kumimoji="0" lang="en-US" sz="2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685800" rtl="0" eaLnBrk="1" fontAlgn="base" latinLnBrk="0" hangingPunct="1">
                        <a:lnSpc>
                          <a:spcPct val="100000"/>
                        </a:lnSpc>
                        <a:spcBef>
                          <a:spcPct val="0"/>
                        </a:spcBef>
                        <a:spcAft>
                          <a:spcPct val="0"/>
                        </a:spcAft>
                        <a:buClrTx/>
                        <a:buSzTx/>
                        <a:buFontTx/>
                        <a:buNone/>
                        <a:tabLst/>
                      </a:pPr>
                      <a:r>
                        <a:rPr kumimoji="0" lang="vi-VN" sz="1300" b="0" i="0"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685800" rtl="0" eaLnBrk="1" fontAlgn="base" latinLnBrk="0" hangingPunct="1">
                        <a:lnSpc>
                          <a:spcPct val="100000"/>
                        </a:lnSpc>
                        <a:spcBef>
                          <a:spcPct val="0"/>
                        </a:spcBef>
                        <a:spcAft>
                          <a:spcPct val="0"/>
                        </a:spcAft>
                        <a:buClrTx/>
                        <a:buSzTx/>
                        <a:buFontTx/>
                        <a:buNone/>
                        <a:tabLst/>
                      </a:pPr>
                      <a:r>
                        <a:rPr kumimoji="0" lang="vi-VN" sz="1300" b="0" i="0"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22"/>
          <p:cNvSpPr txBox="1">
            <a:spLocks noChangeArrowheads="1"/>
          </p:cNvSpPr>
          <p:nvPr/>
        </p:nvSpPr>
        <p:spPr bwMode="auto">
          <a:xfrm>
            <a:off x="1858963" y="2565400"/>
            <a:ext cx="54260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等线"/>
              </a:defRPr>
            </a:lvl1pPr>
            <a:lvl2pPr marL="742950" indent="-285750" defTabSz="685800">
              <a:lnSpc>
                <a:spcPct val="90000"/>
              </a:lnSpc>
              <a:spcBef>
                <a:spcPts val="375"/>
              </a:spcBef>
              <a:buFont typeface="Arial" panose="020B0604020202020204" pitchFamily="34" charset="0"/>
              <a:buChar char="•"/>
              <a:defRPr>
                <a:solidFill>
                  <a:schemeClr val="tx1"/>
                </a:solidFill>
                <a:latin typeface="等线"/>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等线"/>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等线"/>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等线"/>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algn="ctr" eaLnBrk="1" hangingPunct="1">
              <a:lnSpc>
                <a:spcPct val="100000"/>
              </a:lnSpc>
              <a:spcBef>
                <a:spcPct val="0"/>
              </a:spcBef>
              <a:buFont typeface="Arial" panose="020B0604020202020204" pitchFamily="34" charset="0"/>
              <a:buNone/>
            </a:pPr>
            <a:r>
              <a:rPr lang="en-US" altLang="en-US" sz="8000" b="1">
                <a:solidFill>
                  <a:srgbClr val="005426"/>
                </a:solidFill>
                <a:latin typeface="Fira Sans ExtraBold"/>
                <a:ea typeface="#9Slide03 Arima Madurai Bold"/>
                <a:cs typeface="#9Slide03 Arima Madurai Bold"/>
                <a:sym typeface="Arial" panose="020B0604020202020204" pitchFamily="34" charset="0"/>
              </a:rPr>
              <a:t>VẬN DỤNG</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33"/>
          <p:cNvSpPr>
            <a:spLocks noChangeArrowheads="1"/>
          </p:cNvSpPr>
          <p:nvPr/>
        </p:nvSpPr>
        <p:spPr bwMode="auto">
          <a:xfrm>
            <a:off x="336550" y="1238250"/>
            <a:ext cx="2463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dist" eaLnBrk="1" hangingPunct="1">
              <a:lnSpc>
                <a:spcPts val="5000"/>
              </a:lnSpc>
              <a:spcBef>
                <a:spcPct val="0"/>
              </a:spcBef>
              <a:buFontTx/>
              <a:buNone/>
            </a:pPr>
            <a:endParaRPr lang="en-US" altLang="en-US" sz="5400" b="1" noProof="1"/>
          </a:p>
        </p:txBody>
      </p:sp>
      <p:sp>
        <p:nvSpPr>
          <p:cNvPr id="18" name="TextBox 17"/>
          <p:cNvSpPr txBox="1">
            <a:spLocks noChangeArrowheads="1"/>
          </p:cNvSpPr>
          <p:nvPr/>
        </p:nvSpPr>
        <p:spPr bwMode="auto">
          <a:xfrm>
            <a:off x="684213" y="633413"/>
            <a:ext cx="727868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just" eaLnBrk="1" hangingPunct="1">
              <a:lnSpc>
                <a:spcPct val="150000"/>
              </a:lnSpc>
              <a:spcBef>
                <a:spcPct val="0"/>
              </a:spcBef>
              <a:spcAft>
                <a:spcPts val="800"/>
              </a:spcAft>
              <a:buFont typeface="Wingdings" panose="05000000000000000000" pitchFamily="2" charset="2"/>
              <a:buChar char=""/>
            </a:pPr>
            <a:r>
              <a:rPr lang="en-US" altLang="en-US" sz="3200" b="1">
                <a:latin typeface="Times New Roman" panose="02020603050405020304" pitchFamily="18" charset="0"/>
                <a:ea typeface="Yu Mincho"/>
                <a:cs typeface="Times New Roman" panose="02020603050405020304" pitchFamily="18" charset="0"/>
              </a:rPr>
              <a:t> X</a:t>
            </a:r>
            <a:r>
              <a:rPr lang="vi-VN" altLang="en-US" sz="3200" b="1">
                <a:latin typeface="Times New Roman" panose="02020603050405020304" pitchFamily="18" charset="0"/>
                <a:ea typeface="Yu Mincho"/>
                <a:cs typeface="Times New Roman" panose="02020603050405020304" pitchFamily="18" charset="0"/>
              </a:rPr>
              <a:t>em hình tác giả Nguyễn Trãi.</a:t>
            </a:r>
          </a:p>
        </p:txBody>
      </p:sp>
      <p:pic>
        <p:nvPicPr>
          <p:cNvPr id="1026" name="Picture 2" descr="C:\Users\Dell\Videos\tải xuốn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124075"/>
            <a:ext cx="2389187"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Dell\Videos\images (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288" y="2124075"/>
            <a:ext cx="2390775"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Dell\Videos\tải xuống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4713" y="2124075"/>
            <a:ext cx="23383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barn(inVertical)">
                                      <p:cBhvr>
                                        <p:cTn id="20" dur="500"/>
                                        <p:tgtEl>
                                          <p:spTgt spid="102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wipe(down)">
                                      <p:cBhvr>
                                        <p:cTn id="2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22"/>
          <p:cNvSpPr txBox="1">
            <a:spLocks noChangeArrowheads="1"/>
          </p:cNvSpPr>
          <p:nvPr/>
        </p:nvSpPr>
        <p:spPr bwMode="auto">
          <a:xfrm>
            <a:off x="255588" y="3048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等线"/>
              </a:defRPr>
            </a:lvl1pPr>
            <a:lvl2pPr marL="742950" indent="-285750" defTabSz="685800">
              <a:lnSpc>
                <a:spcPct val="90000"/>
              </a:lnSpc>
              <a:spcBef>
                <a:spcPts val="375"/>
              </a:spcBef>
              <a:buFont typeface="Arial" panose="020B0604020202020204" pitchFamily="34" charset="0"/>
              <a:buChar char="•"/>
              <a:defRPr>
                <a:solidFill>
                  <a:schemeClr val="tx1"/>
                </a:solidFill>
                <a:latin typeface="等线"/>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等线"/>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等线"/>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等线"/>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algn="ctr" eaLnBrk="1" hangingPunct="1">
              <a:lnSpc>
                <a:spcPct val="100000"/>
              </a:lnSpc>
              <a:spcBef>
                <a:spcPct val="0"/>
              </a:spcBef>
              <a:buFont typeface="Arial" panose="020B0604020202020204" pitchFamily="34" charset="0"/>
              <a:buNone/>
            </a:pPr>
            <a:r>
              <a:rPr lang="en-US" altLang="en-US" sz="3600" b="1">
                <a:solidFill>
                  <a:srgbClr val="AD0000"/>
                </a:solidFill>
                <a:latin typeface="Fira Sans ExtraBold"/>
                <a:ea typeface="#9Slide03 Arima Madurai Bold"/>
                <a:cs typeface="#9Slide03 Arima Madurai Bold"/>
                <a:sym typeface="Arial" panose="020B0604020202020204" pitchFamily="34" charset="0"/>
              </a:rPr>
              <a:t>THẢO LUẬN NHÓM</a:t>
            </a:r>
          </a:p>
        </p:txBody>
      </p:sp>
      <p:sp>
        <p:nvSpPr>
          <p:cNvPr id="2" name="Rounded Rectangle 1"/>
          <p:cNvSpPr/>
          <p:nvPr/>
        </p:nvSpPr>
        <p:spPr>
          <a:xfrm>
            <a:off x="1905000" y="1447800"/>
            <a:ext cx="6705600" cy="487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vi-VN" sz="3600" dirty="0">
                <a:solidFill>
                  <a:srgbClr val="7030A0"/>
                </a:solidFill>
                <a:latin typeface="Times New Roman" pitchFamily="18" charset="0"/>
                <a:cs typeface="Times New Roman" pitchFamily="18" charset="0"/>
              </a:rPr>
              <a:t>Học</a:t>
            </a:r>
            <a:r>
              <a:rPr lang="vi-VN" sz="3600" dirty="0">
                <a:solidFill>
                  <a:srgbClr val="7030A0"/>
                </a:solidFill>
              </a:rPr>
              <a:t> </a:t>
            </a:r>
            <a:r>
              <a:rPr lang="vi-VN" sz="3600" dirty="0">
                <a:solidFill>
                  <a:srgbClr val="7030A0"/>
                </a:solidFill>
                <a:latin typeface="Times New Roman" pitchFamily="18" charset="0"/>
                <a:cs typeface="Times New Roman" pitchFamily="18" charset="0"/>
              </a:rPr>
              <a:t>sinh vận dụng kiến thức đã học về văn bản Thư dụ lại Vương Thông, HS đọc văn bản Vị trí của Nguyễn Trãi trong văn học dân tộc của Lã Nhâm Thìn tìm hiểu người viết đã bàn về những đóng góp gì của Nguyễn Trãi trong văn học dân tộc?</a:t>
            </a:r>
            <a:endParaRPr lang="en-US" sz="3600" dirty="0">
              <a:solidFill>
                <a:srgbClr val="7030A0"/>
              </a:solidFill>
              <a:latin typeface="Times New Roman" pitchFamily="18" charset="0"/>
              <a:cs typeface="Times New Roman" pitchFamily="18" charset="0"/>
            </a:endParaRPr>
          </a:p>
        </p:txBody>
      </p:sp>
      <p:sp>
        <p:nvSpPr>
          <p:cNvPr id="3" name="Curved Right Arrow 2"/>
          <p:cNvSpPr/>
          <p:nvPr/>
        </p:nvSpPr>
        <p:spPr>
          <a:xfrm>
            <a:off x="-179388" y="304800"/>
            <a:ext cx="2084388" cy="3581400"/>
          </a:xfrm>
          <a:prstGeom prst="curvedRightArrow">
            <a:avLst>
              <a:gd name="adj1" fmla="val 317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black"/>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Box 1"/>
          <p:cNvSpPr txBox="1">
            <a:spLocks noChangeArrowheads="1"/>
          </p:cNvSpPr>
          <p:nvPr/>
        </p:nvSpPr>
        <p:spPr bwMode="auto">
          <a:xfrm>
            <a:off x="533400" y="3048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等线"/>
              </a:defRPr>
            </a:lvl1pPr>
            <a:lvl2pPr marL="742950" indent="-285750">
              <a:lnSpc>
                <a:spcPct val="90000"/>
              </a:lnSpc>
              <a:spcBef>
                <a:spcPts val="375"/>
              </a:spcBef>
              <a:buFont typeface="Arial" panose="020B0604020202020204" pitchFamily="34" charset="0"/>
              <a:buChar char="•"/>
              <a:defRPr>
                <a:solidFill>
                  <a:schemeClr val="tx1"/>
                </a:solidFill>
                <a:latin typeface="等线"/>
              </a:defRPr>
            </a:lvl2pPr>
            <a:lvl3pPr marL="1143000" indent="-228600">
              <a:lnSpc>
                <a:spcPct val="90000"/>
              </a:lnSpc>
              <a:spcBef>
                <a:spcPts val="375"/>
              </a:spcBef>
              <a:buFont typeface="Arial" panose="020B0604020202020204" pitchFamily="34" charset="0"/>
              <a:buChar char="•"/>
              <a:defRPr sz="1500">
                <a:solidFill>
                  <a:schemeClr val="tx1"/>
                </a:solidFill>
                <a:latin typeface="等线"/>
              </a:defRPr>
            </a:lvl3pPr>
            <a:lvl4pPr marL="1600200" indent="-228600">
              <a:lnSpc>
                <a:spcPct val="90000"/>
              </a:lnSpc>
              <a:spcBef>
                <a:spcPts val="375"/>
              </a:spcBef>
              <a:buFont typeface="Arial" panose="020B0604020202020204" pitchFamily="34" charset="0"/>
              <a:buChar char="•"/>
              <a:defRPr sz="1300">
                <a:solidFill>
                  <a:schemeClr val="tx1"/>
                </a:solidFill>
                <a:latin typeface="等线"/>
              </a:defRPr>
            </a:lvl4pPr>
            <a:lvl5pPr marL="2057400" indent="-228600">
              <a:lnSpc>
                <a:spcPct val="90000"/>
              </a:lnSpc>
              <a:spcBef>
                <a:spcPts val="375"/>
              </a:spcBef>
              <a:buFont typeface="Arial" panose="020B0604020202020204" pitchFamily="34" charset="0"/>
              <a:buChar char="•"/>
              <a:defRPr sz="1300">
                <a:solidFill>
                  <a:schemeClr val="tx1"/>
                </a:solidFill>
                <a:latin typeface="等线"/>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algn="ctr" eaLnBrk="1" hangingPunct="1">
              <a:lnSpc>
                <a:spcPct val="100000"/>
              </a:lnSpc>
              <a:spcBef>
                <a:spcPct val="0"/>
              </a:spcBef>
              <a:buFontTx/>
              <a:buNone/>
            </a:pPr>
            <a:r>
              <a:rPr lang="en-US" altLang="en-US" sz="3200" b="1">
                <a:solidFill>
                  <a:srgbClr val="000000"/>
                </a:solidFill>
                <a:latin typeface="Times New Roman" panose="02020603050405020304" pitchFamily="18" charset="0"/>
                <a:cs typeface="Times New Roman" panose="02020603050405020304" pitchFamily="18" charset="0"/>
              </a:rPr>
              <a:t>Bảng kiểm</a:t>
            </a:r>
          </a:p>
        </p:txBody>
      </p:sp>
      <p:graphicFrame>
        <p:nvGraphicFramePr>
          <p:cNvPr id="4" name="Table 3"/>
          <p:cNvGraphicFramePr>
            <a:graphicFrameLocks noGrp="1"/>
          </p:cNvGraphicFramePr>
          <p:nvPr/>
        </p:nvGraphicFramePr>
        <p:xfrm>
          <a:off x="533400" y="990600"/>
          <a:ext cx="8305800" cy="5435600"/>
        </p:xfrm>
        <a:graphic>
          <a:graphicData uri="http://schemas.openxmlformats.org/drawingml/2006/table">
            <a:tbl>
              <a:tblPr firstRow="1" bandRow="1">
                <a:tableStyleId>{5C22544A-7EE6-4342-B048-85BDC9FD1C3A}</a:tableStyleId>
              </a:tblPr>
              <a:tblGrid>
                <a:gridCol w="166116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990600">
                <a:tc>
                  <a:txBody>
                    <a:bodyPr/>
                    <a:lstStyle/>
                    <a:p>
                      <a:pPr algn="ctr"/>
                      <a:r>
                        <a:rPr lang="en-US" sz="2000" dirty="0" err="1">
                          <a:latin typeface="Times New Roman" pitchFamily="18" charset="0"/>
                          <a:cs typeface="Times New Roman" pitchFamily="18" charset="0"/>
                        </a:rPr>
                        <a:t>Tiêu</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chí</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đánh</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giá</a:t>
                      </a:r>
                      <a:endParaRPr lang="en-US" sz="2000" dirty="0">
                        <a:latin typeface="Times New Roman" pitchFamily="18" charset="0"/>
                        <a:cs typeface="Times New Roman" pitchFamily="18" charset="0"/>
                      </a:endParaRPr>
                    </a:p>
                  </a:txBody>
                  <a:tcPr/>
                </a:tc>
                <a:tc>
                  <a:txBody>
                    <a:bodyPr/>
                    <a:lstStyle/>
                    <a:p>
                      <a:pPr algn="ctr"/>
                      <a:r>
                        <a:rPr lang="en-US" sz="2000" dirty="0" err="1">
                          <a:latin typeface="Times New Roman" pitchFamily="18" charset="0"/>
                          <a:cs typeface="Times New Roman" pitchFamily="18" charset="0"/>
                        </a:rPr>
                        <a:t>Giỏi</a:t>
                      </a: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(2,0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a:t>
                      </a:r>
                    </a:p>
                  </a:txBody>
                  <a:tcPr/>
                </a:tc>
                <a:tc>
                  <a:txBody>
                    <a:bodyPr/>
                    <a:lstStyle/>
                    <a:p>
                      <a:pPr algn="ctr"/>
                      <a:r>
                        <a:rPr lang="en-US" sz="2000" dirty="0" err="1">
                          <a:latin typeface="Times New Roman" pitchFamily="18" charset="0"/>
                          <a:cs typeface="Times New Roman" pitchFamily="18" charset="0"/>
                        </a:rPr>
                        <a:t>Khá</a:t>
                      </a: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(1,5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a:t>
                      </a:r>
                    </a:p>
                  </a:txBody>
                  <a:tcPr/>
                </a:tc>
                <a:tc>
                  <a:txBody>
                    <a:bodyPr/>
                    <a:lstStyle/>
                    <a:p>
                      <a:pPr algn="ct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(1,0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a:t>
                      </a:r>
                    </a:p>
                  </a:txBody>
                  <a:tcPr/>
                </a:tc>
                <a:tc>
                  <a:txBody>
                    <a:bodyPr/>
                    <a:lstStyle/>
                    <a:p>
                      <a:pPr algn="ctr"/>
                      <a:r>
                        <a:rPr lang="en-US" sz="2000" dirty="0" err="1">
                          <a:latin typeface="Times New Roman" pitchFamily="18" charset="0"/>
                          <a:cs typeface="Times New Roman" pitchFamily="18" charset="0"/>
                        </a:rPr>
                        <a:t>Yếu</a:t>
                      </a: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(0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a:t>
                      </a:r>
                    </a:p>
                  </a:txBody>
                  <a:tcPr/>
                </a:tc>
                <a:extLst>
                  <a:ext uri="{0D108BD9-81ED-4DB2-BD59-A6C34878D82A}">
                    <a16:rowId xmlns:a16="http://schemas.microsoft.com/office/drawing/2014/main" val="10000"/>
                  </a:ext>
                </a:extLst>
              </a:tr>
              <a:tr h="2575560">
                <a:tc rowSpan="2">
                  <a:txBody>
                    <a:bodyPr/>
                    <a:lstStyle/>
                    <a:p>
                      <a:pPr algn="ctr"/>
                      <a:r>
                        <a:rPr lang="en-US" sz="2000" dirty="0" err="1">
                          <a:latin typeface="Times New Roman" pitchFamily="18" charset="0"/>
                          <a:cs typeface="Times New Roman" pitchFamily="18" charset="0"/>
                        </a:rPr>
                        <a:t>Tạo</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lập</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văn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bản</a:t>
                      </a:r>
                      <a:endParaRPr lang="en-US" sz="2000" dirty="0">
                        <a:latin typeface="Times New Roman" pitchFamily="18" charset="0"/>
                        <a:cs typeface="Times New Roman" pitchFamily="18" charset="0"/>
                      </a:endParaRPr>
                    </a:p>
                  </a:txBody>
                  <a:tcPr/>
                </a:tc>
                <a:tc>
                  <a:txBody>
                    <a:bodyPr/>
                    <a:lstStyle/>
                    <a:p>
                      <a:pPr algn="just"/>
                      <a:r>
                        <a:rPr lang="en-US" sz="1400" dirty="0" err="1">
                          <a:latin typeface="Times New Roman" pitchFamily="18" charset="0"/>
                          <a:cs typeface="Times New Roman" pitchFamily="18" charset="0"/>
                        </a:rPr>
                        <a:t>Những</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đóng</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góp</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của</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Nguyễn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Trãi</a:t>
                      </a:r>
                      <a:r>
                        <a:rPr lang="en-US" sz="1400" baseline="0" dirty="0">
                          <a:latin typeface="Times New Roman" pitchFamily="18" charset="0"/>
                          <a:cs typeface="Times New Roman" pitchFamily="18" charset="0"/>
                        </a:rPr>
                        <a:t>:</a:t>
                      </a:r>
                    </a:p>
                    <a:p>
                      <a:pPr marL="0" indent="0" algn="just">
                        <a:buFontTx/>
                        <a:buNone/>
                      </a:pPr>
                      <a:r>
                        <a:rPr lang="en-US"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Làm</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rõ</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và</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đầy</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đủ</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hơn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hai</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mạch</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cảm</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hứng</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lớn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của</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văn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học</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dân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tộc</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trong</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năm</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thế</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kỉ</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cảm</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hứng</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yêu</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nước</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và</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cảm</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hứng</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nhân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văn</a:t>
                      </a:r>
                      <a:endParaRPr lang="en-US" sz="1400" baseline="0" dirty="0">
                        <a:latin typeface="Times New Roman" pitchFamily="18" charset="0"/>
                        <a:cs typeface="Times New Roman" pitchFamily="18" charset="0"/>
                      </a:endParaRPr>
                    </a:p>
                    <a:p>
                      <a:pPr marL="0" indent="0" algn="just">
                        <a:buFontTx/>
                        <a:buNone/>
                      </a:pPr>
                      <a:r>
                        <a:rPr lang="en-US" sz="1400" baseline="0" dirty="0">
                          <a:latin typeface="Times New Roman" pitchFamily="18" charset="0"/>
                          <a:cs typeface="Times New Roman" pitchFamily="18" charset="0"/>
                        </a:rPr>
                        <a:t>-</a:t>
                      </a:r>
                      <a:r>
                        <a:rPr lang="en-US" sz="1400" baseline="0" dirty="0" err="1">
                          <a:latin typeface="Times New Roman" pitchFamily="18" charset="0"/>
                          <a:cs typeface="Times New Roman" pitchFamily="18" charset="0"/>
                        </a:rPr>
                        <a:t>Mở</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đường</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cho</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một</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giai</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đoạn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phát</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triển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của</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văn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học</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dân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tộc</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với</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sự</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hiện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dện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của</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môttj</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thể</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loại</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văn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học</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mới</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thơ</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Nôm</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Đường</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luật</a:t>
                      </a:r>
                      <a:endParaRPr lang="en-US" sz="1400" baseline="0" dirty="0">
                        <a:latin typeface="Times New Roman" pitchFamily="18" charset="0"/>
                        <a:cs typeface="Times New Roman" pitchFamily="18" charset="0"/>
                      </a:endParaRPr>
                    </a:p>
                    <a:p>
                      <a:pPr marL="0" indent="0" algn="just">
                        <a:buFontTx/>
                        <a:buNone/>
                      </a:pPr>
                      <a:r>
                        <a:rPr lang="en-US" sz="1400" baseline="0" dirty="0">
                          <a:latin typeface="Times New Roman" pitchFamily="18" charset="0"/>
                          <a:cs typeface="Times New Roman" pitchFamily="18" charset="0"/>
                        </a:rPr>
                        <a:t>-</a:t>
                      </a:r>
                      <a:r>
                        <a:rPr lang="en-US" sz="1400" baseline="0" dirty="0" err="1">
                          <a:latin typeface="Times New Roman" pitchFamily="18" charset="0"/>
                          <a:cs typeface="Times New Roman" pitchFamily="18" charset="0"/>
                        </a:rPr>
                        <a:t>Có</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công</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đầu</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đưa</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ngôn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ngữ</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tiếng</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Việt</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trở</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thành</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ngôn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ngữ</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văn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học</a:t>
                      </a:r>
                      <a:endParaRPr lang="en-US" sz="1400" dirty="0">
                        <a:latin typeface="Times New Roman" pitchFamily="18" charset="0"/>
                        <a:cs typeface="Times New Roman" pitchFamily="18" charset="0"/>
                      </a:endParaRPr>
                    </a:p>
                  </a:txBody>
                  <a:tcPr/>
                </a:tc>
                <a:tc>
                  <a:txBody>
                    <a:bodyPr/>
                    <a:lstStyle/>
                    <a:p>
                      <a:pPr algn="just"/>
                      <a:r>
                        <a:rPr lang="en-US" sz="1400" dirty="0" err="1">
                          <a:latin typeface="Times New Roman" pitchFamily="18" charset="0"/>
                          <a:cs typeface="Times New Roman" pitchFamily="18" charset="0"/>
                        </a:rPr>
                        <a:t>Phần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thông</a:t>
                      </a:r>
                      <a:r>
                        <a:rPr lang="en-US" sz="1400" baseline="0" dirty="0">
                          <a:latin typeface="Times New Roman" pitchFamily="18" charset="0"/>
                          <a:cs typeface="Times New Roman" pitchFamily="18" charset="0"/>
                        </a:rPr>
                        <a:t> tin </a:t>
                      </a:r>
                      <a:r>
                        <a:rPr lang="en-US" sz="1400" baseline="0" dirty="0" err="1">
                          <a:latin typeface="Times New Roman" pitchFamily="18" charset="0"/>
                          <a:cs typeface="Times New Roman" pitchFamily="18" charset="0"/>
                        </a:rPr>
                        <a:t>còn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sơ</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sài</a:t>
                      </a:r>
                      <a:endParaRPr lang="en-US" sz="1400" dirty="0">
                        <a:latin typeface="Times New Roman" pitchFamily="18" charset="0"/>
                        <a:cs typeface="Times New Roman" pitchFamily="18" charset="0"/>
                      </a:endParaRPr>
                    </a:p>
                  </a:txBody>
                  <a:tcPr/>
                </a:tc>
                <a:tc>
                  <a:txBody>
                    <a:bodyPr/>
                    <a:lstStyle/>
                    <a:p>
                      <a:pPr algn="just"/>
                      <a:r>
                        <a:rPr lang="en-US" sz="1400" dirty="0" err="1">
                          <a:latin typeface="Times New Roman" pitchFamily="18" charset="0"/>
                          <a:cs typeface="Times New Roman" pitchFamily="18" charset="0"/>
                        </a:rPr>
                        <a:t>Phần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thông</a:t>
                      </a:r>
                      <a:r>
                        <a:rPr lang="en-US" sz="1400" baseline="0" dirty="0">
                          <a:latin typeface="Times New Roman" pitchFamily="18" charset="0"/>
                          <a:cs typeface="Times New Roman" pitchFamily="18" charset="0"/>
                        </a:rPr>
                        <a:t> tin: HS </a:t>
                      </a:r>
                      <a:r>
                        <a:rPr lang="en-US" sz="1400" baseline="0" dirty="0" err="1">
                          <a:latin typeface="Times New Roman" pitchFamily="18" charset="0"/>
                          <a:cs typeface="Times New Roman" pitchFamily="18" charset="0"/>
                        </a:rPr>
                        <a:t>chưa</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cảm</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nhận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được</a:t>
                      </a:r>
                      <a:endParaRPr lang="en-US" sz="1400" dirty="0">
                        <a:latin typeface="Times New Roman" pitchFamily="18" charset="0"/>
                        <a:cs typeface="Times New Roman" pitchFamily="18" charset="0"/>
                      </a:endParaRPr>
                    </a:p>
                  </a:txBody>
                  <a:tcPr/>
                </a:tc>
                <a:tc>
                  <a:txBody>
                    <a:bodyPr/>
                    <a:lstStyle/>
                    <a:p>
                      <a:pPr algn="just"/>
                      <a:r>
                        <a:rPr lang="en-US" sz="1400" dirty="0" err="1">
                          <a:latin typeface="Times New Roman" pitchFamily="18" charset="0"/>
                          <a:cs typeface="Times New Roman" pitchFamily="18" charset="0"/>
                        </a:rPr>
                        <a:t>Phần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thông</a:t>
                      </a:r>
                      <a:r>
                        <a:rPr lang="en-US" sz="1400" baseline="0" dirty="0">
                          <a:latin typeface="Times New Roman" pitchFamily="18" charset="0"/>
                          <a:cs typeface="Times New Roman" pitchFamily="18" charset="0"/>
                        </a:rPr>
                        <a:t> tin: HS </a:t>
                      </a:r>
                      <a:r>
                        <a:rPr lang="en-US" sz="1400" baseline="0" dirty="0" err="1">
                          <a:latin typeface="Times New Roman" pitchFamily="18" charset="0"/>
                          <a:cs typeface="Times New Roman" pitchFamily="18" charset="0"/>
                        </a:rPr>
                        <a:t>chưa</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hiểu</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vấn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đề</a:t>
                      </a:r>
                      <a:endParaRPr lang="en-US" sz="1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854200">
                <a:tc vMerge="1">
                  <a:txBody>
                    <a:bodyPr/>
                    <a:lstStyle/>
                    <a:p>
                      <a:endParaRPr lang="en-US" sz="2000" dirty="0">
                        <a:latin typeface="Times New Roman" pitchFamily="18" charset="0"/>
                        <a:cs typeface="Times New Roman" pitchFamily="18" charset="0"/>
                      </a:endParaRPr>
                    </a:p>
                  </a:txBody>
                  <a:tcPr/>
                </a:tc>
                <a:tc>
                  <a:txBody>
                    <a:bodyPr/>
                    <a:lstStyle/>
                    <a:p>
                      <a:pPr algn="just"/>
                      <a:r>
                        <a:rPr lang="en-US" sz="1400" dirty="0" err="1">
                          <a:latin typeface="Times New Roman" pitchFamily="18" charset="0"/>
                          <a:cs typeface="Times New Roman" pitchFamily="18" charset="0"/>
                        </a:rPr>
                        <a:t>Phần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hình</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thức</a:t>
                      </a:r>
                      <a:endParaRPr lang="en-US" sz="1400" baseline="0" dirty="0">
                        <a:latin typeface="Times New Roman" pitchFamily="18" charset="0"/>
                        <a:cs typeface="Times New Roman" pitchFamily="18" charset="0"/>
                      </a:endParaRPr>
                    </a:p>
                    <a:p>
                      <a:pPr marL="285750" indent="-285750" algn="just">
                        <a:buFontTx/>
                        <a:buChar char="-"/>
                      </a:pPr>
                      <a:r>
                        <a:rPr lang="en-US" sz="1400" baseline="0" dirty="0" err="1">
                          <a:latin typeface="Times New Roman" pitchFamily="18" charset="0"/>
                          <a:cs typeface="Times New Roman" pitchFamily="18" charset="0"/>
                        </a:rPr>
                        <a:t>Chữ</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viết</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rõ</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ràng</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sạch</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đẹp</a:t>
                      </a:r>
                      <a:endParaRPr lang="en-US" sz="1400" baseline="0" dirty="0">
                        <a:latin typeface="Times New Roman" pitchFamily="18" charset="0"/>
                        <a:cs typeface="Times New Roman" pitchFamily="18" charset="0"/>
                      </a:endParaRPr>
                    </a:p>
                    <a:p>
                      <a:pPr marL="285750" indent="-285750" algn="just">
                        <a:buFontTx/>
                        <a:buChar char="-"/>
                      </a:pPr>
                      <a:r>
                        <a:rPr lang="en-US" sz="1400" baseline="0" dirty="0" err="1">
                          <a:latin typeface="Times New Roman" pitchFamily="18" charset="0"/>
                          <a:cs typeface="Times New Roman" pitchFamily="18" charset="0"/>
                        </a:rPr>
                        <a:t>Không</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sai</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chính</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tả</a:t>
                      </a:r>
                      <a:endParaRPr lang="en-US" sz="1400" baseline="0" dirty="0">
                        <a:latin typeface="Times New Roman" pitchFamily="18" charset="0"/>
                        <a:cs typeface="Times New Roman" pitchFamily="18" charset="0"/>
                      </a:endParaRPr>
                    </a:p>
                    <a:p>
                      <a:pPr marL="285750" indent="-285750" algn="just">
                        <a:buFontTx/>
                        <a:buChar char="-"/>
                      </a:pPr>
                      <a:r>
                        <a:rPr lang="en-US" sz="1400" baseline="0" dirty="0" err="1">
                          <a:latin typeface="Times New Roman" pitchFamily="18" charset="0"/>
                          <a:cs typeface="Times New Roman" pitchFamily="18" charset="0"/>
                        </a:rPr>
                        <a:t>Dùng</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từ</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chính</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xác</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phù</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hợp</a:t>
                      </a:r>
                      <a:endParaRPr lang="en-US" sz="1400" dirty="0">
                        <a:latin typeface="Times New Roman" pitchFamily="18" charset="0"/>
                        <a:cs typeface="Times New Roman" pitchFamily="18" charset="0"/>
                      </a:endParaRPr>
                    </a:p>
                  </a:txBody>
                  <a:tcPr/>
                </a:tc>
                <a:tc>
                  <a:txBody>
                    <a:bodyPr/>
                    <a:lstStyle/>
                    <a:p>
                      <a:pPr algn="just"/>
                      <a:r>
                        <a:rPr lang="en-US"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Chữ</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viết</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khá</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rõ</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ràng</a:t>
                      </a:r>
                      <a:endParaRPr lang="en-US" sz="1400" baseline="0" dirty="0">
                        <a:latin typeface="Times New Roman" pitchFamily="18" charset="0"/>
                        <a:cs typeface="Times New Roman" pitchFamily="18" charset="0"/>
                      </a:endParaRPr>
                    </a:p>
                    <a:p>
                      <a:pPr marL="0" indent="0" algn="just">
                        <a:buFontTx/>
                        <a:buNone/>
                      </a:pPr>
                      <a:r>
                        <a:rPr lang="en-US" sz="1400" baseline="0" dirty="0">
                          <a:latin typeface="Times New Roman" pitchFamily="18" charset="0"/>
                          <a:cs typeface="Times New Roman" pitchFamily="18" charset="0"/>
                        </a:rPr>
                        <a:t>-</a:t>
                      </a:r>
                      <a:r>
                        <a:rPr lang="en-US" sz="1400" baseline="0" dirty="0" err="1">
                          <a:latin typeface="Times New Roman" pitchFamily="18" charset="0"/>
                          <a:cs typeface="Times New Roman" pitchFamily="18" charset="0"/>
                        </a:rPr>
                        <a:t>Chính</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tả</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còn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sai</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một</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số</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lỗi</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nhỏ</a:t>
                      </a:r>
                      <a:endParaRPr lang="en-US" sz="1400" baseline="0" dirty="0">
                        <a:latin typeface="Times New Roman" pitchFamily="18" charset="0"/>
                        <a:cs typeface="Times New Roman" pitchFamily="18" charset="0"/>
                      </a:endParaRPr>
                    </a:p>
                    <a:p>
                      <a:pPr marL="0" indent="0" algn="just">
                        <a:buFontTx/>
                        <a:buNone/>
                      </a:pPr>
                      <a:r>
                        <a:rPr lang="en-US" sz="1400" baseline="0" dirty="0">
                          <a:latin typeface="Times New Roman" pitchFamily="18" charset="0"/>
                          <a:cs typeface="Times New Roman" pitchFamily="18" charset="0"/>
                        </a:rPr>
                        <a:t>-</a:t>
                      </a:r>
                      <a:r>
                        <a:rPr lang="en-US" sz="1400" baseline="0" dirty="0" err="1">
                          <a:latin typeface="Times New Roman" pitchFamily="18" charset="0"/>
                          <a:cs typeface="Times New Roman" pitchFamily="18" charset="0"/>
                        </a:rPr>
                        <a:t>Dùng</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từ</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khá</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phù</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hợp</a:t>
                      </a:r>
                      <a:endParaRPr lang="en-US" sz="1400" dirty="0">
                        <a:latin typeface="Times New Roman" pitchFamily="18" charset="0"/>
                        <a:cs typeface="Times New Roman" pitchFamily="18" charset="0"/>
                      </a:endParaRPr>
                    </a:p>
                  </a:txBody>
                  <a:tcPr/>
                </a:tc>
                <a:tc>
                  <a:txBody>
                    <a:bodyPr/>
                    <a:lstStyle/>
                    <a:p>
                      <a:pPr algn="just"/>
                      <a:r>
                        <a:rPr lang="en-US"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Chữ</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viết</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tương</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đối</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rõ</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ràng</a:t>
                      </a:r>
                      <a:endParaRPr lang="en-US" sz="1400" baseline="0" dirty="0">
                        <a:latin typeface="Times New Roman" pitchFamily="18" charset="0"/>
                        <a:cs typeface="Times New Roman" pitchFamily="18" charset="0"/>
                      </a:endParaRPr>
                    </a:p>
                    <a:p>
                      <a:pPr algn="just"/>
                      <a:r>
                        <a:rPr lang="en-US" sz="1400" baseline="0" dirty="0">
                          <a:latin typeface="Times New Roman" pitchFamily="18" charset="0"/>
                          <a:cs typeface="Times New Roman" pitchFamily="18" charset="0"/>
                        </a:rPr>
                        <a:t>-</a:t>
                      </a:r>
                      <a:r>
                        <a:rPr lang="en-US" sz="1400" baseline="0" dirty="0" err="1">
                          <a:latin typeface="Times New Roman" pitchFamily="18" charset="0"/>
                          <a:cs typeface="Times New Roman" pitchFamily="18" charset="0"/>
                        </a:rPr>
                        <a:t>Chính</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tả</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còn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sai</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tương</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đối</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nhiều</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lỗi</a:t>
                      </a:r>
                      <a:endParaRPr lang="en-US" sz="1400" dirty="0">
                        <a:latin typeface="Times New Roman" pitchFamily="18" charset="0"/>
                        <a:cs typeface="Times New Roman" pitchFamily="18" charset="0"/>
                      </a:endParaRPr>
                    </a:p>
                  </a:txBody>
                  <a:tcPr/>
                </a:tc>
                <a:tc>
                  <a:txBody>
                    <a:bodyPr/>
                    <a:lstStyle/>
                    <a:p>
                      <a:pPr algn="just"/>
                      <a:r>
                        <a:rPr lang="en-US"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Chữ</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viết</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chưa</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rõ</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ràng</a:t>
                      </a:r>
                      <a:endParaRPr lang="en-US" sz="1400" baseline="0" dirty="0">
                        <a:latin typeface="Times New Roman" pitchFamily="18" charset="0"/>
                        <a:cs typeface="Times New Roman" pitchFamily="18" charset="0"/>
                      </a:endParaRPr>
                    </a:p>
                    <a:p>
                      <a:pPr algn="just"/>
                      <a:r>
                        <a:rPr lang="en-US" sz="1400" baseline="0" dirty="0">
                          <a:latin typeface="Times New Roman" pitchFamily="18" charset="0"/>
                          <a:cs typeface="Times New Roman" pitchFamily="18" charset="0"/>
                        </a:rPr>
                        <a:t>-</a:t>
                      </a:r>
                      <a:r>
                        <a:rPr lang="en-US" sz="1400" baseline="0" dirty="0" err="1">
                          <a:latin typeface="Times New Roman" pitchFamily="18" charset="0"/>
                          <a:cs typeface="Times New Roman" pitchFamily="18" charset="0"/>
                        </a:rPr>
                        <a:t>Chính</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tả</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còn</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sai</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nhiều</a:t>
                      </a:r>
                      <a:r>
                        <a:rPr lang="en-US" sz="1400" baseline="0" dirty="0">
                          <a:latin typeface="Times New Roman" pitchFamily="18" charset="0"/>
                          <a:cs typeface="Times New Roman" pitchFamily="18" charset="0"/>
                        </a:rPr>
                        <a:t> </a:t>
                      </a:r>
                      <a:r>
                        <a:rPr lang="en-US" sz="1400" baseline="0" dirty="0" err="1">
                          <a:latin typeface="Times New Roman" pitchFamily="18" charset="0"/>
                          <a:cs typeface="Times New Roman" pitchFamily="18" charset="0"/>
                        </a:rPr>
                        <a:t>lỗi</a:t>
                      </a:r>
                      <a:endParaRPr lang="en-US" sz="14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cSld>
  <p:clrMapOvr>
    <a:masterClrMapping/>
  </p:clrMapOvr>
  <p:transition spd="slow">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itle 1"/>
          <p:cNvSpPr>
            <a:spLocks noGrp="1"/>
          </p:cNvSpPr>
          <p:nvPr>
            <p:ph type="title"/>
          </p:nvPr>
        </p:nvSpPr>
        <p:spPr/>
        <p:txBody>
          <a:bodyPr/>
          <a:lstStyle/>
          <a:p>
            <a:pPr eaLnBrk="1" hangingPunct="1"/>
            <a:endParaRPr lang="en-US" altLang="en-US" smtClean="0"/>
          </a:p>
        </p:txBody>
      </p:sp>
      <p:sp>
        <p:nvSpPr>
          <p:cNvPr id="369667" name="Content Placeholder 2"/>
          <p:cNvSpPr>
            <a:spLocks noGrp="1"/>
          </p:cNvSpPr>
          <p:nvPr>
            <p:ph idx="1"/>
          </p:nvPr>
        </p:nvSpPr>
        <p:spPr/>
        <p:txBody>
          <a:bodyPr/>
          <a:lstStyle/>
          <a:p>
            <a:pPr eaLnBrk="1" hangingPunct="1"/>
            <a:endParaRPr lang="en-US" altLang="en-US" smtClean="0"/>
          </a:p>
        </p:txBody>
      </p:sp>
      <p:pic>
        <p:nvPicPr>
          <p:cNvPr id="369668" name="Picture 2" descr="C:\Users\Dell\Videos\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18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669" name="TextBox 4"/>
          <p:cNvSpPr txBox="1">
            <a:spLocks noChangeArrowheads="1"/>
          </p:cNvSpPr>
          <p:nvPr/>
        </p:nvSpPr>
        <p:spPr bwMode="auto">
          <a:xfrm>
            <a:off x="4038600" y="228600"/>
            <a:ext cx="449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等线"/>
              </a:defRPr>
            </a:lvl1pPr>
            <a:lvl2pPr marL="742950" indent="-285750">
              <a:lnSpc>
                <a:spcPct val="90000"/>
              </a:lnSpc>
              <a:spcBef>
                <a:spcPts val="375"/>
              </a:spcBef>
              <a:buFont typeface="Arial" panose="020B0604020202020204" pitchFamily="34" charset="0"/>
              <a:buChar char="•"/>
              <a:defRPr>
                <a:solidFill>
                  <a:schemeClr val="tx1"/>
                </a:solidFill>
                <a:latin typeface="等线"/>
              </a:defRPr>
            </a:lvl2pPr>
            <a:lvl3pPr marL="1143000" indent="-228600">
              <a:lnSpc>
                <a:spcPct val="90000"/>
              </a:lnSpc>
              <a:spcBef>
                <a:spcPts val="375"/>
              </a:spcBef>
              <a:buFont typeface="Arial" panose="020B0604020202020204" pitchFamily="34" charset="0"/>
              <a:buChar char="•"/>
              <a:defRPr sz="1500">
                <a:solidFill>
                  <a:schemeClr val="tx1"/>
                </a:solidFill>
                <a:latin typeface="等线"/>
              </a:defRPr>
            </a:lvl3pPr>
            <a:lvl4pPr marL="1600200" indent="-228600">
              <a:lnSpc>
                <a:spcPct val="90000"/>
              </a:lnSpc>
              <a:spcBef>
                <a:spcPts val="375"/>
              </a:spcBef>
              <a:buFont typeface="Arial" panose="020B0604020202020204" pitchFamily="34" charset="0"/>
              <a:buChar char="•"/>
              <a:defRPr sz="1300">
                <a:solidFill>
                  <a:schemeClr val="tx1"/>
                </a:solidFill>
                <a:latin typeface="等线"/>
              </a:defRPr>
            </a:lvl4pPr>
            <a:lvl5pPr marL="2057400" indent="-228600">
              <a:lnSpc>
                <a:spcPct val="90000"/>
              </a:lnSpc>
              <a:spcBef>
                <a:spcPts val="375"/>
              </a:spcBef>
              <a:buFont typeface="Arial" panose="020B0604020202020204" pitchFamily="34" charset="0"/>
              <a:buChar char="•"/>
              <a:defRPr sz="1300">
                <a:solidFill>
                  <a:schemeClr val="tx1"/>
                </a:solidFill>
                <a:latin typeface="等线"/>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algn="ctr" eaLnBrk="1" hangingPunct="1">
              <a:lnSpc>
                <a:spcPct val="100000"/>
              </a:lnSpc>
              <a:spcBef>
                <a:spcPct val="0"/>
              </a:spcBef>
              <a:buFontTx/>
              <a:buNone/>
            </a:pPr>
            <a:r>
              <a:rPr lang="en-US" altLang="en-US" sz="4000" b="1">
                <a:solidFill>
                  <a:srgbClr val="00B050"/>
                </a:solidFill>
                <a:latin typeface="Times New Roman" panose="02020603050405020304" pitchFamily="18" charset="0"/>
                <a:cs typeface="Times New Roman" panose="02020603050405020304" pitchFamily="18" charset="0"/>
              </a:rPr>
              <a:t>DẶN DÒ</a:t>
            </a:r>
          </a:p>
        </p:txBody>
      </p:sp>
      <p:sp>
        <p:nvSpPr>
          <p:cNvPr id="369670" name="TextBox 5"/>
          <p:cNvSpPr txBox="1">
            <a:spLocks noChangeArrowheads="1"/>
          </p:cNvSpPr>
          <p:nvPr/>
        </p:nvSpPr>
        <p:spPr bwMode="auto">
          <a:xfrm>
            <a:off x="4038600" y="936625"/>
            <a:ext cx="4953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等线"/>
              </a:defRPr>
            </a:lvl1pPr>
            <a:lvl2pPr marL="742950" indent="-285750">
              <a:lnSpc>
                <a:spcPct val="90000"/>
              </a:lnSpc>
              <a:spcBef>
                <a:spcPts val="375"/>
              </a:spcBef>
              <a:buFont typeface="Arial" panose="020B0604020202020204" pitchFamily="34" charset="0"/>
              <a:buChar char="•"/>
              <a:defRPr>
                <a:solidFill>
                  <a:schemeClr val="tx1"/>
                </a:solidFill>
                <a:latin typeface="等线"/>
              </a:defRPr>
            </a:lvl2pPr>
            <a:lvl3pPr marL="1143000" indent="-228600">
              <a:lnSpc>
                <a:spcPct val="90000"/>
              </a:lnSpc>
              <a:spcBef>
                <a:spcPts val="375"/>
              </a:spcBef>
              <a:buFont typeface="Arial" panose="020B0604020202020204" pitchFamily="34" charset="0"/>
              <a:buChar char="•"/>
              <a:defRPr sz="1500">
                <a:solidFill>
                  <a:schemeClr val="tx1"/>
                </a:solidFill>
                <a:latin typeface="等线"/>
              </a:defRPr>
            </a:lvl3pPr>
            <a:lvl4pPr marL="1600200" indent="-228600">
              <a:lnSpc>
                <a:spcPct val="90000"/>
              </a:lnSpc>
              <a:spcBef>
                <a:spcPts val="375"/>
              </a:spcBef>
              <a:buFont typeface="Arial" panose="020B0604020202020204" pitchFamily="34" charset="0"/>
              <a:buChar char="•"/>
              <a:defRPr sz="1300">
                <a:solidFill>
                  <a:schemeClr val="tx1"/>
                </a:solidFill>
                <a:latin typeface="等线"/>
              </a:defRPr>
            </a:lvl4pPr>
            <a:lvl5pPr marL="2057400" indent="-228600">
              <a:lnSpc>
                <a:spcPct val="90000"/>
              </a:lnSpc>
              <a:spcBef>
                <a:spcPts val="375"/>
              </a:spcBef>
              <a:buFont typeface="Arial" panose="020B0604020202020204" pitchFamily="34" charset="0"/>
              <a:buChar char="•"/>
              <a:defRPr sz="1300">
                <a:solidFill>
                  <a:schemeClr val="tx1"/>
                </a:solidFill>
                <a:latin typeface="等线"/>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等线"/>
              </a:defRPr>
            </a:lvl9pPr>
          </a:lstStyle>
          <a:p>
            <a:pPr algn="just" eaLnBrk="1" hangingPunct="1">
              <a:lnSpc>
                <a:spcPct val="100000"/>
              </a:lnSpc>
              <a:spcBef>
                <a:spcPct val="0"/>
              </a:spcBef>
              <a:buFontTx/>
              <a:buNone/>
            </a:pPr>
            <a:r>
              <a:rPr lang="vi-VN" altLang="en-US" sz="2800">
                <a:solidFill>
                  <a:srgbClr val="000000"/>
                </a:solidFill>
                <a:latin typeface="Times New Roman" panose="02020603050405020304" pitchFamily="18" charset="0"/>
                <a:cs typeface="Times New Roman" panose="02020603050405020304" pitchFamily="18" charset="0"/>
              </a:rPr>
              <a:t>- Học sinh về tìm tòi thêm những bài văn có cùng chủ đề, sưu tầm thêm văn nghị luận của Nguyễn Trãi.</a:t>
            </a:r>
          </a:p>
          <a:p>
            <a:pPr algn="just" eaLnBrk="1" hangingPunct="1">
              <a:lnSpc>
                <a:spcPct val="100000"/>
              </a:lnSpc>
              <a:spcBef>
                <a:spcPct val="0"/>
              </a:spcBef>
              <a:buFontTx/>
              <a:buNone/>
            </a:pPr>
            <a:r>
              <a:rPr lang="vi-VN" altLang="en-US" sz="2800">
                <a:solidFill>
                  <a:srgbClr val="000000"/>
                </a:solidFill>
                <a:latin typeface="Times New Roman" panose="02020603050405020304" pitchFamily="18" charset="0"/>
                <a:cs typeface="Times New Roman" panose="02020603050405020304" pitchFamily="18" charset="0"/>
              </a:rPr>
              <a:t>- Tìm đọc những bài viết về tác giả Nguyễn Trãi.</a:t>
            </a:r>
          </a:p>
          <a:p>
            <a:pPr algn="just" eaLnBrk="1" hangingPunct="1">
              <a:lnSpc>
                <a:spcPct val="100000"/>
              </a:lnSpc>
              <a:spcBef>
                <a:spcPct val="0"/>
              </a:spcBef>
              <a:buFontTx/>
              <a:buNone/>
            </a:pPr>
            <a:r>
              <a:rPr lang="vi-VN" altLang="en-US" sz="2800">
                <a:solidFill>
                  <a:srgbClr val="000000"/>
                </a:solidFill>
                <a:latin typeface="Times New Roman" panose="02020603050405020304" pitchFamily="18" charset="0"/>
                <a:cs typeface="Times New Roman" panose="02020603050405020304" pitchFamily="18" charset="0"/>
              </a:rPr>
              <a:t>- Bài tập về nhà: Tìm nghệ thuật lập luận trong văn nghị luận của Nguyễn Trãi ở một bài văn nghị luận khác.</a:t>
            </a:r>
          </a:p>
        </p:txBody>
      </p:sp>
    </p:spTree>
  </p:cSld>
  <p:clrMapOvr>
    <a:masterClrMapping/>
  </p:clrMapOvr>
  <p:transition spd="slow">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F83A5FB-6E79-4576-BE63-88605D694EA8}" type="slidenum">
              <a:rPr lang="en-US" altLang="en-US" sz="1400">
                <a:solidFill>
                  <a:srgbClr val="000000"/>
                </a:solidFill>
              </a:rPr>
              <a:pPr>
                <a:spcBef>
                  <a:spcPct val="0"/>
                </a:spcBef>
                <a:buFontTx/>
                <a:buNone/>
              </a:pPr>
              <a:t>93</a:t>
            </a:fld>
            <a:endParaRPr lang="en-US" altLang="en-US" sz="1400">
              <a:solidFill>
                <a:srgbClr val="000000"/>
              </a:solidFill>
            </a:endParaRPr>
          </a:p>
        </p:txBody>
      </p:sp>
      <p:sp>
        <p:nvSpPr>
          <p:cNvPr id="5" name="Rectangle 4"/>
          <p:cNvSpPr/>
          <p:nvPr/>
        </p:nvSpPr>
        <p:spPr>
          <a:xfrm>
            <a:off x="827584" y="1844824"/>
            <a:ext cx="7705957" cy="1754326"/>
          </a:xfrm>
          <a:prstGeom prst="rect">
            <a:avLst/>
          </a:prstGeom>
          <a:noFill/>
        </p:spPr>
        <p:txBody>
          <a:bodyPr wrap="none">
            <a:spAutoFit/>
          </a:bodyPr>
          <a:lstStyle/>
          <a:p>
            <a:pPr algn="ctr">
              <a:defRPr/>
            </a:pPr>
            <a:r>
              <a:rPr lang="en-US" sz="5400" b="1" cap="all"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BẢO KÍNH CẢNH GIỚI</a:t>
            </a:r>
          </a:p>
          <a:p>
            <a:pPr algn="ctr">
              <a:defRPr/>
            </a:pPr>
            <a:r>
              <a:rPr lang="en-US" sz="5400" b="1" cap="all"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BÀI 43</a:t>
            </a:r>
          </a:p>
        </p:txBody>
      </p:sp>
      <p:sp>
        <p:nvSpPr>
          <p:cNvPr id="6" name="TextBox 5"/>
          <p:cNvSpPr txBox="1">
            <a:spLocks noChangeArrowheads="1"/>
          </p:cNvSpPr>
          <p:nvPr/>
        </p:nvSpPr>
        <p:spPr bwMode="auto">
          <a:xfrm>
            <a:off x="2998788" y="3746500"/>
            <a:ext cx="3362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b="1">
                <a:solidFill>
                  <a:srgbClr val="000000"/>
                </a:solidFill>
                <a:latin typeface="Times New Roman" panose="02020603050405020304" pitchFamily="18" charset="0"/>
                <a:cs typeface="Times New Roman" panose="02020603050405020304" pitchFamily="18" charset="0"/>
              </a:rPr>
              <a:t>Nguyễn Trãi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itle 1"/>
          <p:cNvSpPr>
            <a:spLocks noGrp="1" noChangeArrowheads="1"/>
          </p:cNvSpPr>
          <p:nvPr>
            <p:ph type="title"/>
          </p:nvPr>
        </p:nvSpPr>
        <p:spPr/>
        <p:txBody>
          <a:bodyPr/>
          <a:lstStyle/>
          <a:p>
            <a:endParaRPr lang="en-US" altLang="en-US" smtClean="0"/>
          </a:p>
        </p:txBody>
      </p:sp>
      <p:sp>
        <p:nvSpPr>
          <p:cNvPr id="371715" name="Content Placeholder 2"/>
          <p:cNvSpPr>
            <a:spLocks noGrp="1" noChangeArrowheads="1"/>
          </p:cNvSpPr>
          <p:nvPr>
            <p:ph idx="1"/>
          </p:nvPr>
        </p:nvSpPr>
        <p:spPr/>
        <p:txBody>
          <a:bodyPr/>
          <a:lstStyle/>
          <a:p>
            <a:endParaRPr lang="en-US" altLang="en-US" smtClean="0"/>
          </a:p>
        </p:txBody>
      </p:sp>
      <p:sp>
        <p:nvSpPr>
          <p:cNvPr id="37171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87CDD5A-39CA-477E-AC09-AC49C3941525}" type="slidenum">
              <a:rPr lang="en-US" altLang="en-US" sz="1400">
                <a:solidFill>
                  <a:srgbClr val="000000"/>
                </a:solidFill>
              </a:rPr>
              <a:pPr>
                <a:spcBef>
                  <a:spcPct val="0"/>
                </a:spcBef>
                <a:buFontTx/>
                <a:buNone/>
              </a:pPr>
              <a:t>94</a:t>
            </a:fld>
            <a:endParaRPr lang="en-US" altLang="en-US" sz="1400">
              <a:solidFill>
                <a:srgbClr val="000000"/>
              </a:solidFill>
            </a:endParaRPr>
          </a:p>
        </p:txBody>
      </p:sp>
      <p:pic>
        <p:nvPicPr>
          <p:cNvPr id="371717" name="Picture 2" descr="C:\Users\Dell\Videos\images (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914525" y="46038"/>
            <a:ext cx="5791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800">
                <a:solidFill>
                  <a:srgbClr val="000000"/>
                </a:solidFill>
                <a:latin typeface="Times New Roman" panose="02020603050405020304" pitchFamily="18" charset="0"/>
                <a:cs typeface="Times New Roman" panose="02020603050405020304" pitchFamily="18" charset="0"/>
              </a:rPr>
              <a:t>Mục tiêu bài học</a:t>
            </a:r>
          </a:p>
        </p:txBody>
      </p:sp>
      <p:sp>
        <p:nvSpPr>
          <p:cNvPr id="7" name="Rectangle 6"/>
          <p:cNvSpPr/>
          <p:nvPr/>
        </p:nvSpPr>
        <p:spPr>
          <a:xfrm>
            <a:off x="228606" y="1900535"/>
            <a:ext cx="874187" cy="923330"/>
          </a:xfrm>
          <a:prstGeom prst="rect">
            <a:avLst/>
          </a:prstGeom>
          <a:noFill/>
        </p:spPr>
        <p:txBody>
          <a:bodyPr>
            <a:spAutoFit/>
          </a:bodyPr>
          <a:lstStyle/>
          <a:p>
            <a:pPr algn="ctr">
              <a:defRPr/>
            </a:pPr>
            <a:r>
              <a:rPr lang="en-US" sz="540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mn-lt"/>
                <a:cs typeface="+mn-cs"/>
              </a:rPr>
              <a:t>1</a:t>
            </a:r>
          </a:p>
        </p:txBody>
      </p:sp>
      <p:sp>
        <p:nvSpPr>
          <p:cNvPr id="9" name="Rounded Rectangle 8"/>
          <p:cNvSpPr/>
          <p:nvPr/>
        </p:nvSpPr>
        <p:spPr>
          <a:xfrm>
            <a:off x="1222375" y="876300"/>
            <a:ext cx="6975475" cy="2667000"/>
          </a:xfrm>
          <a:prstGeom prst="roundRect">
            <a:avLst/>
          </a:prstGeom>
          <a:solidFill>
            <a:srgbClr val="E7E7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err="1">
                <a:solidFill>
                  <a:srgbClr val="000000"/>
                </a:solidFill>
                <a:latin typeface="Times New Roman" pitchFamily="18" charset="0"/>
                <a:cs typeface="Times New Roman" pitchFamily="18" charset="0"/>
              </a:rPr>
              <a:t>Học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sinh</a:t>
            </a:r>
            <a:r>
              <a:rPr lang="en-US" sz="2800" dirty="0">
                <a:solidFill>
                  <a:srgbClr val="000000"/>
                </a:solidFill>
                <a:latin typeface="Times New Roman" pitchFamily="18" charset="0"/>
                <a:cs typeface="Times New Roman" pitchFamily="18" charset="0"/>
              </a:rPr>
              <a:t> c</a:t>
            </a:r>
            <a:r>
              <a:rPr lang="vi-VN" sz="2800" dirty="0">
                <a:solidFill>
                  <a:srgbClr val="000000"/>
                </a:solidFill>
                <a:latin typeface="Times New Roman" pitchFamily="18" charset="0"/>
                <a:cs typeface="Times New Roman" pitchFamily="18" charset="0"/>
              </a:rPr>
              <a:t>ảm nhận được vẻ đẹp độc đáo của bức tranh ngày hè và tâm hồn yêu thiên nhiên, yêu đời, yêu nhân dân, đất nước của Nguyễn Trãi.</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Thấy được đặc sắc nghệ thuật của thơ Nôm Nguyễn Trãi: bình dị, tự nhiên, đan xen câu lục vào thơ thất ngôn.</a:t>
            </a:r>
            <a:endParaRPr lang="en-US" sz="2800" dirty="0">
              <a:solidFill>
                <a:srgbClr val="000000"/>
              </a:solidFill>
              <a:latin typeface="Times New Roman" pitchFamily="18" charset="0"/>
              <a:cs typeface="Times New Roman" pitchFamily="18" charset="0"/>
            </a:endParaRPr>
          </a:p>
        </p:txBody>
      </p:sp>
      <p:sp>
        <p:nvSpPr>
          <p:cNvPr id="10" name="Rectangle 9"/>
          <p:cNvSpPr/>
          <p:nvPr/>
        </p:nvSpPr>
        <p:spPr>
          <a:xfrm>
            <a:off x="533401" y="4572000"/>
            <a:ext cx="569388" cy="923330"/>
          </a:xfrm>
          <a:prstGeom prst="rect">
            <a:avLst/>
          </a:prstGeom>
          <a:noFill/>
        </p:spPr>
        <p:txBody>
          <a:bodyPr wrap="none">
            <a:spAutoFit/>
          </a:bodyPr>
          <a:lstStyle/>
          <a:p>
            <a:pPr algn="ctr">
              <a:defRPr/>
            </a:pPr>
            <a:r>
              <a:rPr lang="en-US" sz="54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latin typeface="+mn-lt"/>
                <a:cs typeface="+mn-cs"/>
              </a:rPr>
              <a:t>2</a:t>
            </a:r>
          </a:p>
        </p:txBody>
      </p:sp>
      <p:sp>
        <p:nvSpPr>
          <p:cNvPr id="11" name="Rounded Rectangle 10"/>
          <p:cNvSpPr/>
          <p:nvPr/>
        </p:nvSpPr>
        <p:spPr>
          <a:xfrm>
            <a:off x="1443038" y="3967163"/>
            <a:ext cx="6734175" cy="2357437"/>
          </a:xfrm>
          <a:prstGeom prst="roundRect">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err="1">
                <a:solidFill>
                  <a:srgbClr val="000000"/>
                </a:solidFill>
                <a:latin typeface="Times New Roman" pitchFamily="18" charset="0"/>
                <a:cs typeface="Times New Roman" pitchFamily="18" charset="0"/>
              </a:rPr>
              <a:t>Học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sinh</a:t>
            </a:r>
            <a:r>
              <a:rPr lang="en-US" sz="2800" dirty="0">
                <a:solidFill>
                  <a:srgbClr val="000000"/>
                </a:solidFill>
                <a:latin typeface="Times New Roman" pitchFamily="18" charset="0"/>
                <a:cs typeface="Times New Roman" pitchFamily="18" charset="0"/>
              </a:rPr>
              <a:t> b</a:t>
            </a:r>
            <a:r>
              <a:rPr lang="vi-VN" sz="2800" dirty="0">
                <a:solidFill>
                  <a:srgbClr val="000000"/>
                </a:solidFill>
                <a:latin typeface="Times New Roman" pitchFamily="18" charset="0"/>
                <a:cs typeface="Times New Roman" pitchFamily="18" charset="0"/>
              </a:rPr>
              <a:t>iết yêu cuộc sống bình dị nơi thôn dã. Có ý thức bảo vệ thiên nhiên. Có trách nhiệm xây dựng quê hương</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Biết sống nhân ái, biết rung cảm trước sự tươi đẹp và trong sáng của thiên nhiên</a:t>
            </a:r>
            <a:r>
              <a:rPr lang="en-US" sz="2800" dirty="0">
                <a:solidFill>
                  <a:srgbClr val="000000"/>
                </a:solidFill>
                <a:latin typeface="Times New Roman" pitchFamily="18" charset="0"/>
                <a:cs typeface="Times New Roman" pitchFamily="18" charset="0"/>
              </a:rPr>
              <a:t>.</a:t>
            </a:r>
            <a:endParaRPr lang="vi-VN" sz="28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itle 1"/>
          <p:cNvSpPr>
            <a:spLocks noGrp="1" noChangeArrowheads="1"/>
          </p:cNvSpPr>
          <p:nvPr>
            <p:ph type="title"/>
          </p:nvPr>
        </p:nvSpPr>
        <p:spPr/>
        <p:txBody>
          <a:bodyPr/>
          <a:lstStyle/>
          <a:p>
            <a:endParaRPr lang="en-US" altLang="en-US" smtClean="0"/>
          </a:p>
        </p:txBody>
      </p:sp>
      <p:sp>
        <p:nvSpPr>
          <p:cNvPr id="372739" name="Content Placeholder 2"/>
          <p:cNvSpPr>
            <a:spLocks noGrp="1" noChangeArrowheads="1"/>
          </p:cNvSpPr>
          <p:nvPr>
            <p:ph idx="1"/>
          </p:nvPr>
        </p:nvSpPr>
        <p:spPr/>
        <p:txBody>
          <a:bodyPr/>
          <a:lstStyle/>
          <a:p>
            <a:endParaRPr lang="en-US" altLang="en-US" smtClean="0"/>
          </a:p>
        </p:txBody>
      </p:sp>
      <p:sp>
        <p:nvSpPr>
          <p:cNvPr id="37274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58AEB78-5524-463A-B9D3-EC8A394D9BC0}" type="slidenum">
              <a:rPr lang="en-US" altLang="en-US" sz="1400">
                <a:solidFill>
                  <a:srgbClr val="000000"/>
                </a:solidFill>
              </a:rPr>
              <a:pPr>
                <a:spcBef>
                  <a:spcPct val="0"/>
                </a:spcBef>
                <a:buFontTx/>
                <a:buNone/>
              </a:pPr>
              <a:t>95</a:t>
            </a:fld>
            <a:endParaRPr lang="en-US" altLang="en-US" sz="1400">
              <a:solidFill>
                <a:srgbClr val="000000"/>
              </a:solidFill>
            </a:endParaRPr>
          </a:p>
        </p:txBody>
      </p:sp>
      <p:pic>
        <p:nvPicPr>
          <p:cNvPr id="372741" name="Picture 2" descr="C:\Users\Dell\Videos\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0"/>
            <a:ext cx="9197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295400" y="328613"/>
            <a:ext cx="6553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0" b="1">
                <a:solidFill>
                  <a:srgbClr val="FF0000"/>
                </a:solidFill>
                <a:latin typeface="Times New Roman" panose="02020603050405020304" pitchFamily="18" charset="0"/>
                <a:cs typeface="Times New Roman" panose="02020603050405020304" pitchFamily="18" charset="0"/>
              </a:rPr>
              <a:t>KHỞI ĐỘNG</a:t>
            </a:r>
          </a:p>
        </p:txBody>
      </p:sp>
      <p:sp>
        <p:nvSpPr>
          <p:cNvPr id="6" name="TextBox 5"/>
          <p:cNvSpPr txBox="1">
            <a:spLocks noChangeArrowheads="1"/>
          </p:cNvSpPr>
          <p:nvPr/>
        </p:nvSpPr>
        <p:spPr bwMode="auto">
          <a:xfrm>
            <a:off x="228600" y="2173288"/>
            <a:ext cx="7620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buFontTx/>
              <a:buNone/>
            </a:pPr>
            <a:r>
              <a:rPr lang="en-US" altLang="en-US">
                <a:solidFill>
                  <a:srgbClr val="FFFFFF"/>
                </a:solidFill>
                <a:latin typeface="Times New Roman" panose="02020603050405020304" pitchFamily="18" charset="0"/>
                <a:cs typeface="Times New Roman" panose="02020603050405020304" pitchFamily="18" charset="0"/>
              </a:rPr>
              <a:t>Chia lớp thành hai đội chơi, mỗi đội sẽ lần lượt chọn câu hỏi và nhanh chóng đưa ra đáp án trong vòng 30 giây. Nếu trả lời đúng câu hỏi sẽ nhận được một chữ cái trong từ khóa. Hai đội lần lượt trả lời, đội nào đoán đúng từ khóa nhanh nhất sẽ giành chiến thắng.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1"/>
          <p:cNvSpPr/>
          <p:nvPr/>
        </p:nvSpPr>
        <p:spPr>
          <a:xfrm>
            <a:off x="8153400" y="1279525"/>
            <a:ext cx="838200" cy="685800"/>
          </a:xfrm>
          <a:prstGeom prst="star5">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2400" dirty="0">
                <a:solidFill>
                  <a:srgbClr val="FFFFFF"/>
                </a:solidFill>
                <a:latin typeface="Times New Roman" pitchFamily="18" charset="0"/>
                <a:cs typeface="Times New Roman" pitchFamily="18" charset="0"/>
              </a:rPr>
              <a:t>1</a:t>
            </a:r>
          </a:p>
        </p:txBody>
      </p:sp>
      <p:sp>
        <p:nvSpPr>
          <p:cNvPr id="13" name="DA2"/>
          <p:cNvSpPr/>
          <p:nvPr/>
        </p:nvSpPr>
        <p:spPr>
          <a:xfrm>
            <a:off x="8153400" y="1952625"/>
            <a:ext cx="838200" cy="685800"/>
          </a:xfrm>
          <a:prstGeom prst="star5">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2400" dirty="0">
                <a:solidFill>
                  <a:srgbClr val="FFFFFF"/>
                </a:solidFill>
                <a:latin typeface="Times New Roman" pitchFamily="18" charset="0"/>
                <a:cs typeface="Times New Roman" pitchFamily="18" charset="0"/>
              </a:rPr>
              <a:t>2</a:t>
            </a:r>
          </a:p>
        </p:txBody>
      </p:sp>
      <p:sp>
        <p:nvSpPr>
          <p:cNvPr id="14" name="DA3"/>
          <p:cNvSpPr/>
          <p:nvPr/>
        </p:nvSpPr>
        <p:spPr>
          <a:xfrm>
            <a:off x="8153400" y="2574925"/>
            <a:ext cx="838200" cy="685800"/>
          </a:xfrm>
          <a:prstGeom prst="star5">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2400" dirty="0">
                <a:solidFill>
                  <a:srgbClr val="FFFFFF"/>
                </a:solidFill>
                <a:latin typeface="Times New Roman" pitchFamily="18" charset="0"/>
                <a:cs typeface="Times New Roman" pitchFamily="18" charset="0"/>
              </a:rPr>
              <a:t>3</a:t>
            </a:r>
          </a:p>
        </p:txBody>
      </p:sp>
      <p:sp>
        <p:nvSpPr>
          <p:cNvPr id="15" name="DA4"/>
          <p:cNvSpPr/>
          <p:nvPr/>
        </p:nvSpPr>
        <p:spPr>
          <a:xfrm>
            <a:off x="8153400" y="3205163"/>
            <a:ext cx="838200" cy="685800"/>
          </a:xfrm>
          <a:prstGeom prst="star5">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2400" dirty="0">
                <a:solidFill>
                  <a:srgbClr val="FFFFFF"/>
                </a:solidFill>
                <a:latin typeface="Times New Roman" pitchFamily="18" charset="0"/>
                <a:cs typeface="Times New Roman" pitchFamily="18" charset="0"/>
              </a:rPr>
              <a:t>4</a:t>
            </a:r>
          </a:p>
        </p:txBody>
      </p:sp>
      <p:sp>
        <p:nvSpPr>
          <p:cNvPr id="16" name="DA5"/>
          <p:cNvSpPr/>
          <p:nvPr/>
        </p:nvSpPr>
        <p:spPr>
          <a:xfrm>
            <a:off x="8153400" y="3825875"/>
            <a:ext cx="838200" cy="685800"/>
          </a:xfrm>
          <a:prstGeom prst="star5">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2400" dirty="0">
                <a:solidFill>
                  <a:srgbClr val="FFFFFF"/>
                </a:solidFill>
                <a:latin typeface="Times New Roman" pitchFamily="18" charset="0"/>
                <a:cs typeface="Times New Roman" pitchFamily="18" charset="0"/>
              </a:rPr>
              <a:t>5</a:t>
            </a:r>
          </a:p>
        </p:txBody>
      </p:sp>
      <p:sp>
        <p:nvSpPr>
          <p:cNvPr id="17" name="DA6"/>
          <p:cNvSpPr/>
          <p:nvPr/>
        </p:nvSpPr>
        <p:spPr>
          <a:xfrm>
            <a:off x="8177213" y="4495800"/>
            <a:ext cx="838200" cy="685800"/>
          </a:xfrm>
          <a:prstGeom prst="star5">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2400" dirty="0">
                <a:solidFill>
                  <a:srgbClr val="FFFFFF"/>
                </a:solidFill>
                <a:latin typeface="Times New Roman" pitchFamily="18" charset="0"/>
                <a:cs typeface="Times New Roman" pitchFamily="18" charset="0"/>
              </a:rPr>
              <a:t>6</a:t>
            </a:r>
          </a:p>
        </p:txBody>
      </p:sp>
      <p:sp>
        <p:nvSpPr>
          <p:cNvPr id="22" name="CH1"/>
          <p:cNvSpPr/>
          <p:nvPr/>
        </p:nvSpPr>
        <p:spPr>
          <a:xfrm>
            <a:off x="304800" y="1447800"/>
            <a:ext cx="685800" cy="609600"/>
          </a:xfrm>
          <a:prstGeom prst="star12">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2800" dirty="0">
                <a:solidFill>
                  <a:srgbClr val="FFFFFF"/>
                </a:solidFill>
                <a:latin typeface="Times New Roman" pitchFamily="18" charset="0"/>
                <a:cs typeface="Times New Roman" pitchFamily="18" charset="0"/>
              </a:rPr>
              <a:t>1</a:t>
            </a:r>
          </a:p>
        </p:txBody>
      </p:sp>
      <p:sp>
        <p:nvSpPr>
          <p:cNvPr id="23" name="CH2"/>
          <p:cNvSpPr/>
          <p:nvPr/>
        </p:nvSpPr>
        <p:spPr>
          <a:xfrm>
            <a:off x="320675" y="2057400"/>
            <a:ext cx="685800" cy="609600"/>
          </a:xfrm>
          <a:prstGeom prst="star12">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2800" dirty="0">
                <a:solidFill>
                  <a:srgbClr val="FFFFFF"/>
                </a:solidFill>
                <a:latin typeface="Times New Roman" pitchFamily="18" charset="0"/>
                <a:cs typeface="Times New Roman" pitchFamily="18" charset="0"/>
              </a:rPr>
              <a:t>2</a:t>
            </a:r>
          </a:p>
        </p:txBody>
      </p:sp>
      <p:sp>
        <p:nvSpPr>
          <p:cNvPr id="24" name="CH3"/>
          <p:cNvSpPr/>
          <p:nvPr/>
        </p:nvSpPr>
        <p:spPr>
          <a:xfrm>
            <a:off x="320675" y="2667000"/>
            <a:ext cx="685800" cy="609600"/>
          </a:xfrm>
          <a:prstGeom prst="star12">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2800" dirty="0">
                <a:solidFill>
                  <a:srgbClr val="FFFFFF"/>
                </a:solidFill>
                <a:latin typeface="Times New Roman" pitchFamily="18" charset="0"/>
                <a:cs typeface="Times New Roman" pitchFamily="18" charset="0"/>
              </a:rPr>
              <a:t>3</a:t>
            </a:r>
          </a:p>
        </p:txBody>
      </p:sp>
      <p:sp>
        <p:nvSpPr>
          <p:cNvPr id="25" name="CH4"/>
          <p:cNvSpPr/>
          <p:nvPr/>
        </p:nvSpPr>
        <p:spPr>
          <a:xfrm>
            <a:off x="320675" y="3276600"/>
            <a:ext cx="685800" cy="609600"/>
          </a:xfrm>
          <a:prstGeom prst="star12">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2800" dirty="0">
                <a:solidFill>
                  <a:srgbClr val="FFFFFF"/>
                </a:solidFill>
                <a:latin typeface="Times New Roman" pitchFamily="18" charset="0"/>
                <a:cs typeface="Times New Roman" pitchFamily="18" charset="0"/>
              </a:rPr>
              <a:t>4</a:t>
            </a:r>
          </a:p>
        </p:txBody>
      </p:sp>
      <p:sp>
        <p:nvSpPr>
          <p:cNvPr id="26" name="CH5"/>
          <p:cNvSpPr/>
          <p:nvPr/>
        </p:nvSpPr>
        <p:spPr>
          <a:xfrm>
            <a:off x="320675" y="3886200"/>
            <a:ext cx="685800" cy="609600"/>
          </a:xfrm>
          <a:prstGeom prst="star12">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2800" dirty="0">
                <a:solidFill>
                  <a:srgbClr val="FFFFFF"/>
                </a:solidFill>
                <a:latin typeface="Times New Roman" pitchFamily="18" charset="0"/>
                <a:cs typeface="Times New Roman" pitchFamily="18" charset="0"/>
              </a:rPr>
              <a:t>5</a:t>
            </a:r>
          </a:p>
        </p:txBody>
      </p:sp>
      <p:sp>
        <p:nvSpPr>
          <p:cNvPr id="27" name="CH6"/>
          <p:cNvSpPr/>
          <p:nvPr/>
        </p:nvSpPr>
        <p:spPr>
          <a:xfrm>
            <a:off x="317500" y="4495800"/>
            <a:ext cx="685800" cy="609600"/>
          </a:xfrm>
          <a:prstGeom prst="star12">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2800" dirty="0">
                <a:solidFill>
                  <a:srgbClr val="FFFFFF"/>
                </a:solidFill>
                <a:latin typeface="Times New Roman" pitchFamily="18" charset="0"/>
                <a:cs typeface="Times New Roman" pitchFamily="18" charset="0"/>
              </a:rPr>
              <a:t>6</a:t>
            </a:r>
          </a:p>
        </p:txBody>
      </p:sp>
      <p:sp>
        <p:nvSpPr>
          <p:cNvPr id="28" name="Rectangle 27"/>
          <p:cNvSpPr/>
          <p:nvPr/>
        </p:nvSpPr>
        <p:spPr>
          <a:xfrm>
            <a:off x="0" y="609600"/>
            <a:ext cx="1371600" cy="669925"/>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2400" b="1" dirty="0" err="1">
                <a:solidFill>
                  <a:srgbClr val="FFFFFF"/>
                </a:solidFill>
                <a:latin typeface="Times New Roman" pitchFamily="18" charset="0"/>
                <a:cs typeface="Times New Roman" pitchFamily="18" charset="0"/>
              </a:rPr>
              <a:t>Câu</a:t>
            </a:r>
            <a:r>
              <a:rPr lang="en-US" sz="2400" b="1" dirty="0">
                <a:solidFill>
                  <a:srgbClr val="FFFFFF"/>
                </a:solidFill>
                <a:latin typeface="Times New Roman" pitchFamily="18" charset="0"/>
                <a:cs typeface="Times New Roman" pitchFamily="18" charset="0"/>
              </a:rPr>
              <a:t> </a:t>
            </a:r>
            <a:r>
              <a:rPr lang="en-US" sz="2400" b="1" dirty="0" err="1">
                <a:solidFill>
                  <a:srgbClr val="FFFFFF"/>
                </a:solidFill>
                <a:latin typeface="Times New Roman" pitchFamily="18" charset="0"/>
                <a:cs typeface="Times New Roman" pitchFamily="18" charset="0"/>
              </a:rPr>
              <a:t>hỏi</a:t>
            </a:r>
            <a:endParaRPr lang="en-US" sz="2400" b="1" dirty="0">
              <a:solidFill>
                <a:srgbClr val="FFFFFF"/>
              </a:solidFill>
              <a:latin typeface="Times New Roman" pitchFamily="18" charset="0"/>
              <a:cs typeface="Times New Roman" pitchFamily="18" charset="0"/>
            </a:endParaRPr>
          </a:p>
        </p:txBody>
      </p:sp>
      <p:sp>
        <p:nvSpPr>
          <p:cNvPr id="29" name="Rectangle 28"/>
          <p:cNvSpPr/>
          <p:nvPr/>
        </p:nvSpPr>
        <p:spPr>
          <a:xfrm>
            <a:off x="7527925" y="609600"/>
            <a:ext cx="1463675" cy="457200"/>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2400" b="1" dirty="0" err="1">
                <a:solidFill>
                  <a:srgbClr val="FFFFFF"/>
                </a:solidFill>
                <a:latin typeface="Times New Roman" pitchFamily="18" charset="0"/>
                <a:cs typeface="Times New Roman" pitchFamily="18" charset="0"/>
              </a:rPr>
              <a:t>Đáp</a:t>
            </a:r>
            <a:r>
              <a:rPr lang="en-US" sz="2400" b="1" dirty="0">
                <a:solidFill>
                  <a:srgbClr val="FFFFFF"/>
                </a:solidFill>
                <a:latin typeface="Times New Roman" pitchFamily="18" charset="0"/>
                <a:cs typeface="Times New Roman" pitchFamily="18" charset="0"/>
              </a:rPr>
              <a:t> </a:t>
            </a:r>
            <a:r>
              <a:rPr lang="en-US" sz="2400" b="1" dirty="0" err="1">
                <a:solidFill>
                  <a:srgbClr val="FFFFFF"/>
                </a:solidFill>
                <a:latin typeface="Times New Roman" pitchFamily="18" charset="0"/>
                <a:cs typeface="Times New Roman" pitchFamily="18" charset="0"/>
              </a:rPr>
              <a:t>án</a:t>
            </a:r>
            <a:endParaRPr lang="en-US" sz="2400" b="1" dirty="0">
              <a:solidFill>
                <a:srgbClr val="FFFFFF"/>
              </a:solidFill>
              <a:latin typeface="Times New Roman" pitchFamily="18" charset="0"/>
              <a:cs typeface="Times New Roman" pitchFamily="18" charset="0"/>
            </a:endParaRPr>
          </a:p>
        </p:txBody>
      </p:sp>
      <p:graphicFrame>
        <p:nvGraphicFramePr>
          <p:cNvPr id="31" name="Table 30"/>
          <p:cNvGraphicFramePr>
            <a:graphicFrameLocks noGrp="1"/>
          </p:cNvGraphicFramePr>
          <p:nvPr/>
        </p:nvGraphicFramePr>
        <p:xfrm>
          <a:off x="1219200" y="1447800"/>
          <a:ext cx="6781800" cy="3733800"/>
        </p:xfrm>
        <a:graphic>
          <a:graphicData uri="http://schemas.openxmlformats.org/drawingml/2006/table">
            <a:tbl>
              <a:tblPr firstRow="1" bandRow="1">
                <a:tableStyleId>{5940675A-B579-460E-94D1-54222C63F5DA}</a:tableStyleId>
              </a:tblPr>
              <a:tblGrid>
                <a:gridCol w="452120">
                  <a:extLst>
                    <a:ext uri="{9D8B030D-6E8A-4147-A177-3AD203B41FA5}">
                      <a16:colId xmlns:a16="http://schemas.microsoft.com/office/drawing/2014/main" val="20000"/>
                    </a:ext>
                  </a:extLst>
                </a:gridCol>
                <a:gridCol w="452120">
                  <a:extLst>
                    <a:ext uri="{9D8B030D-6E8A-4147-A177-3AD203B41FA5}">
                      <a16:colId xmlns:a16="http://schemas.microsoft.com/office/drawing/2014/main" val="20001"/>
                    </a:ext>
                  </a:extLst>
                </a:gridCol>
                <a:gridCol w="452120">
                  <a:extLst>
                    <a:ext uri="{9D8B030D-6E8A-4147-A177-3AD203B41FA5}">
                      <a16:colId xmlns:a16="http://schemas.microsoft.com/office/drawing/2014/main" val="20002"/>
                    </a:ext>
                  </a:extLst>
                </a:gridCol>
                <a:gridCol w="452120">
                  <a:extLst>
                    <a:ext uri="{9D8B030D-6E8A-4147-A177-3AD203B41FA5}">
                      <a16:colId xmlns:a16="http://schemas.microsoft.com/office/drawing/2014/main" val="20003"/>
                    </a:ext>
                  </a:extLst>
                </a:gridCol>
                <a:gridCol w="452120">
                  <a:extLst>
                    <a:ext uri="{9D8B030D-6E8A-4147-A177-3AD203B41FA5}">
                      <a16:colId xmlns:a16="http://schemas.microsoft.com/office/drawing/2014/main" val="20004"/>
                    </a:ext>
                  </a:extLst>
                </a:gridCol>
                <a:gridCol w="452120">
                  <a:extLst>
                    <a:ext uri="{9D8B030D-6E8A-4147-A177-3AD203B41FA5}">
                      <a16:colId xmlns:a16="http://schemas.microsoft.com/office/drawing/2014/main" val="20005"/>
                    </a:ext>
                  </a:extLst>
                </a:gridCol>
                <a:gridCol w="452120">
                  <a:extLst>
                    <a:ext uri="{9D8B030D-6E8A-4147-A177-3AD203B41FA5}">
                      <a16:colId xmlns:a16="http://schemas.microsoft.com/office/drawing/2014/main" val="20006"/>
                    </a:ext>
                  </a:extLst>
                </a:gridCol>
                <a:gridCol w="452120">
                  <a:extLst>
                    <a:ext uri="{9D8B030D-6E8A-4147-A177-3AD203B41FA5}">
                      <a16:colId xmlns:a16="http://schemas.microsoft.com/office/drawing/2014/main" val="20007"/>
                    </a:ext>
                  </a:extLst>
                </a:gridCol>
                <a:gridCol w="452120">
                  <a:extLst>
                    <a:ext uri="{9D8B030D-6E8A-4147-A177-3AD203B41FA5}">
                      <a16:colId xmlns:a16="http://schemas.microsoft.com/office/drawing/2014/main" val="20008"/>
                    </a:ext>
                  </a:extLst>
                </a:gridCol>
                <a:gridCol w="452120">
                  <a:extLst>
                    <a:ext uri="{9D8B030D-6E8A-4147-A177-3AD203B41FA5}">
                      <a16:colId xmlns:a16="http://schemas.microsoft.com/office/drawing/2014/main" val="20009"/>
                    </a:ext>
                  </a:extLst>
                </a:gridCol>
                <a:gridCol w="452120">
                  <a:extLst>
                    <a:ext uri="{9D8B030D-6E8A-4147-A177-3AD203B41FA5}">
                      <a16:colId xmlns:a16="http://schemas.microsoft.com/office/drawing/2014/main" val="20010"/>
                    </a:ext>
                  </a:extLst>
                </a:gridCol>
                <a:gridCol w="452120">
                  <a:extLst>
                    <a:ext uri="{9D8B030D-6E8A-4147-A177-3AD203B41FA5}">
                      <a16:colId xmlns:a16="http://schemas.microsoft.com/office/drawing/2014/main" val="20011"/>
                    </a:ext>
                  </a:extLst>
                </a:gridCol>
                <a:gridCol w="452120">
                  <a:extLst>
                    <a:ext uri="{9D8B030D-6E8A-4147-A177-3AD203B41FA5}">
                      <a16:colId xmlns:a16="http://schemas.microsoft.com/office/drawing/2014/main" val="20012"/>
                    </a:ext>
                  </a:extLst>
                </a:gridCol>
                <a:gridCol w="452120">
                  <a:extLst>
                    <a:ext uri="{9D8B030D-6E8A-4147-A177-3AD203B41FA5}">
                      <a16:colId xmlns:a16="http://schemas.microsoft.com/office/drawing/2014/main" val="20013"/>
                    </a:ext>
                  </a:extLst>
                </a:gridCol>
                <a:gridCol w="452120">
                  <a:extLst>
                    <a:ext uri="{9D8B030D-6E8A-4147-A177-3AD203B41FA5}">
                      <a16:colId xmlns:a16="http://schemas.microsoft.com/office/drawing/2014/main" val="20014"/>
                    </a:ext>
                  </a:extLst>
                </a:gridCol>
              </a:tblGrid>
              <a:tr h="622300">
                <a:tc>
                  <a:txBody>
                    <a:bodyPr/>
                    <a:lstStyle/>
                    <a:p>
                      <a:pPr algn="ctr"/>
                      <a:endParaRPr lang="en-US" sz="3200" dirty="0"/>
                    </a:p>
                  </a:txBody>
                  <a:tcPr/>
                </a:tc>
                <a:tc>
                  <a:txBody>
                    <a:bodyPr/>
                    <a:lstStyle/>
                    <a:p>
                      <a:pPr algn="ctr"/>
                      <a:endParaRPr lang="en-US" sz="3200" dirty="0"/>
                    </a:p>
                  </a:txBody>
                  <a:tcPr/>
                </a:tc>
                <a:tc>
                  <a:txBody>
                    <a:bodyPr/>
                    <a:lstStyle/>
                    <a:p>
                      <a:pPr algn="ctr"/>
                      <a:endParaRPr lang="en-US" sz="3200" b="1" dirty="0">
                        <a:solidFill>
                          <a:srgbClr val="00B050"/>
                        </a:solidFill>
                      </a:endParaRPr>
                    </a:p>
                  </a:txBody>
                  <a:tcPr>
                    <a:noFill/>
                  </a:tcPr>
                </a:tc>
                <a:tc>
                  <a:txBody>
                    <a:bodyPr/>
                    <a:lstStyle/>
                    <a:p>
                      <a:pPr algn="ctr"/>
                      <a:endParaRPr lang="en-US" sz="3200" b="1" dirty="0">
                        <a:solidFill>
                          <a:srgbClr val="00B050"/>
                        </a:solidFill>
                      </a:endParaRPr>
                    </a:p>
                  </a:txBody>
                  <a:tcPr>
                    <a:noFill/>
                  </a:tcPr>
                </a:tc>
                <a:tc>
                  <a:txBody>
                    <a:bodyPr/>
                    <a:lstStyle/>
                    <a:p>
                      <a:pPr algn="ctr"/>
                      <a:endParaRPr lang="en-US" sz="3200" b="1" dirty="0">
                        <a:solidFill>
                          <a:srgbClr val="00B050"/>
                        </a:solidFill>
                      </a:endParaRPr>
                    </a:p>
                  </a:txBody>
                  <a:tcPr>
                    <a:noFill/>
                  </a:tcPr>
                </a:tc>
                <a:tc>
                  <a:txBody>
                    <a:bodyPr/>
                    <a:lstStyle/>
                    <a:p>
                      <a:pPr algn="ctr"/>
                      <a:endParaRPr lang="en-US" sz="3200" b="1" dirty="0">
                        <a:solidFill>
                          <a:srgbClr val="00B050"/>
                        </a:solidFill>
                      </a:endParaRPr>
                    </a:p>
                  </a:txBody>
                  <a:tcPr>
                    <a:noFill/>
                  </a:tcPr>
                </a:tc>
                <a:tc>
                  <a:txBody>
                    <a:bodyPr/>
                    <a:lstStyle/>
                    <a:p>
                      <a:pPr algn="ctr"/>
                      <a:r>
                        <a:rPr lang="en-US" sz="3200" b="1">
                          <a:solidFill>
                            <a:srgbClr val="00B050"/>
                          </a:solidFill>
                        </a:rPr>
                        <a:t>S</a:t>
                      </a:r>
                      <a:endParaRPr lang="en-US" sz="3200" b="1" dirty="0">
                        <a:solidFill>
                          <a:srgbClr val="00B050"/>
                        </a:solidFill>
                      </a:endParaRPr>
                    </a:p>
                  </a:txBody>
                  <a:tcPr>
                    <a:solidFill>
                      <a:schemeClr val="accent6">
                        <a:lumMod val="20000"/>
                        <a:lumOff val="80000"/>
                      </a:schemeClr>
                    </a:solidFill>
                  </a:tcPr>
                </a:tc>
                <a:tc>
                  <a:txBody>
                    <a:bodyPr/>
                    <a:lstStyle/>
                    <a:p>
                      <a:pPr algn="ctr"/>
                      <a:r>
                        <a:rPr lang="en-US" sz="3200" b="1" dirty="0">
                          <a:solidFill>
                            <a:srgbClr val="FF0000"/>
                          </a:solidFill>
                        </a:rPr>
                        <a:t>Ứ</a:t>
                      </a:r>
                    </a:p>
                  </a:txBody>
                  <a:tcPr>
                    <a:solidFill>
                      <a:schemeClr val="accent6">
                        <a:lumMod val="20000"/>
                        <a:lumOff val="80000"/>
                      </a:schemeClr>
                    </a:solidFill>
                  </a:tcPr>
                </a:tc>
                <a:tc>
                  <a:txBody>
                    <a:bodyPr/>
                    <a:lstStyle/>
                    <a:p>
                      <a:pPr algn="ctr"/>
                      <a:r>
                        <a:rPr lang="en-US" sz="3200" b="1">
                          <a:solidFill>
                            <a:srgbClr val="00B050"/>
                          </a:solidFill>
                        </a:rPr>
                        <a:t>C</a:t>
                      </a:r>
                      <a:endParaRPr lang="en-US" sz="3200" b="1" dirty="0">
                        <a:solidFill>
                          <a:srgbClr val="00B050"/>
                        </a:solidFill>
                      </a:endParaRPr>
                    </a:p>
                  </a:txBody>
                  <a:tcPr>
                    <a:solidFill>
                      <a:schemeClr val="accent6">
                        <a:lumMod val="20000"/>
                        <a:lumOff val="80000"/>
                      </a:schemeClr>
                    </a:solidFill>
                  </a:tcPr>
                </a:tc>
                <a:tc>
                  <a:txBody>
                    <a:bodyPr/>
                    <a:lstStyle/>
                    <a:p>
                      <a:pPr algn="ctr"/>
                      <a:r>
                        <a:rPr lang="en-US" sz="3200" b="1">
                          <a:solidFill>
                            <a:srgbClr val="00B050"/>
                          </a:solidFill>
                        </a:rPr>
                        <a:t>T</a:t>
                      </a:r>
                      <a:endParaRPr lang="en-US" sz="3200" b="1" dirty="0">
                        <a:solidFill>
                          <a:srgbClr val="00B050"/>
                        </a:solidFill>
                      </a:endParaRPr>
                    </a:p>
                  </a:txBody>
                  <a:tcPr>
                    <a:solidFill>
                      <a:schemeClr val="accent6">
                        <a:lumMod val="20000"/>
                        <a:lumOff val="80000"/>
                      </a:schemeClr>
                    </a:solidFill>
                  </a:tcPr>
                </a:tc>
                <a:tc>
                  <a:txBody>
                    <a:bodyPr/>
                    <a:lstStyle/>
                    <a:p>
                      <a:pPr algn="ctr"/>
                      <a:r>
                        <a:rPr lang="en-US" sz="3200" b="1">
                          <a:solidFill>
                            <a:srgbClr val="00B050"/>
                          </a:solidFill>
                        </a:rPr>
                        <a:t>R</a:t>
                      </a:r>
                      <a:endParaRPr lang="en-US" sz="3200" b="1" dirty="0">
                        <a:solidFill>
                          <a:srgbClr val="00B050"/>
                        </a:solidFill>
                      </a:endParaRPr>
                    </a:p>
                  </a:txBody>
                  <a:tcPr>
                    <a:solidFill>
                      <a:schemeClr val="accent6">
                        <a:lumMod val="20000"/>
                        <a:lumOff val="80000"/>
                      </a:schemeClr>
                    </a:solidFill>
                  </a:tcPr>
                </a:tc>
                <a:tc>
                  <a:txBody>
                    <a:bodyPr/>
                    <a:lstStyle/>
                    <a:p>
                      <a:pPr algn="ctr"/>
                      <a:r>
                        <a:rPr lang="en-US" sz="3200" b="1">
                          <a:solidFill>
                            <a:srgbClr val="00B050"/>
                          </a:solidFill>
                        </a:rPr>
                        <a:t>A</a:t>
                      </a:r>
                      <a:endParaRPr lang="en-US" sz="3200" b="1" dirty="0">
                        <a:solidFill>
                          <a:srgbClr val="00B050"/>
                        </a:solidFill>
                      </a:endParaRPr>
                    </a:p>
                  </a:txBody>
                  <a:tcPr>
                    <a:solidFill>
                      <a:schemeClr val="accent6">
                        <a:lumMod val="20000"/>
                        <a:lumOff val="80000"/>
                      </a:schemeClr>
                    </a:solidFill>
                  </a:tcPr>
                </a:tc>
                <a:tc>
                  <a:txBody>
                    <a:bodyPr/>
                    <a:lstStyle/>
                    <a:p>
                      <a:pPr algn="ctr"/>
                      <a:r>
                        <a:rPr lang="en-US" sz="3200" b="1">
                          <a:solidFill>
                            <a:srgbClr val="00B050"/>
                          </a:solidFill>
                        </a:rPr>
                        <a:t>I</a:t>
                      </a:r>
                      <a:endParaRPr lang="en-US" sz="3200" b="1" dirty="0">
                        <a:solidFill>
                          <a:srgbClr val="00B050"/>
                        </a:solidFill>
                      </a:endParaRPr>
                    </a:p>
                  </a:txBody>
                  <a:tcPr>
                    <a:solidFill>
                      <a:schemeClr val="accent6">
                        <a:lumMod val="20000"/>
                        <a:lumOff val="80000"/>
                      </a:schemeClr>
                    </a:solidFill>
                  </a:tcPr>
                </a:tc>
                <a:tc>
                  <a:txBody>
                    <a:bodyPr/>
                    <a:lstStyle/>
                    <a:p>
                      <a:pPr algn="ctr"/>
                      <a:endParaRPr lang="en-US" sz="3200" dirty="0"/>
                    </a:p>
                  </a:txBody>
                  <a:tcPr/>
                </a:tc>
                <a:tc>
                  <a:txBody>
                    <a:bodyPr/>
                    <a:lstStyle/>
                    <a:p>
                      <a:pPr algn="ctr"/>
                      <a:endParaRPr lang="en-US" sz="3200"/>
                    </a:p>
                  </a:txBody>
                  <a:tcPr/>
                </a:tc>
                <a:extLst>
                  <a:ext uri="{0D108BD9-81ED-4DB2-BD59-A6C34878D82A}">
                    <a16:rowId xmlns:a16="http://schemas.microsoft.com/office/drawing/2014/main" val="10000"/>
                  </a:ext>
                </a:extLst>
              </a:tr>
              <a:tr h="622300">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solidFill>
                      <a:schemeClr val="bg1"/>
                    </a:solidFill>
                  </a:tcPr>
                </a:tc>
                <a:tc>
                  <a:txBody>
                    <a:bodyPr/>
                    <a:lstStyle/>
                    <a:p>
                      <a:pPr algn="ctr"/>
                      <a:endParaRPr lang="en-US" sz="3200"/>
                    </a:p>
                  </a:txBody>
                  <a:tcPr/>
                </a:tc>
                <a:tc>
                  <a:txBody>
                    <a:bodyPr/>
                    <a:lstStyle/>
                    <a:p>
                      <a:pPr algn="ctr"/>
                      <a:r>
                        <a:rPr lang="en-US" sz="3200" b="1" dirty="0">
                          <a:solidFill>
                            <a:srgbClr val="FF0000"/>
                          </a:solidFill>
                        </a:rPr>
                        <a:t>C</a:t>
                      </a:r>
                    </a:p>
                  </a:txBody>
                  <a:tcPr>
                    <a:solidFill>
                      <a:schemeClr val="accent6">
                        <a:lumMod val="20000"/>
                        <a:lumOff val="80000"/>
                      </a:schemeClr>
                    </a:solidFill>
                  </a:tcPr>
                </a:tc>
                <a:tc>
                  <a:txBody>
                    <a:bodyPr/>
                    <a:lstStyle/>
                    <a:p>
                      <a:pPr algn="ctr"/>
                      <a:r>
                        <a:rPr lang="en-US" sz="3200" b="1" dirty="0">
                          <a:solidFill>
                            <a:srgbClr val="00B050"/>
                          </a:solidFill>
                        </a:rPr>
                        <a:t>H</a:t>
                      </a:r>
                    </a:p>
                  </a:txBody>
                  <a:tcPr>
                    <a:solidFill>
                      <a:schemeClr val="accent6">
                        <a:lumMod val="20000"/>
                        <a:lumOff val="80000"/>
                      </a:schemeClr>
                    </a:solidFill>
                  </a:tcPr>
                </a:tc>
                <a:tc>
                  <a:txBody>
                    <a:bodyPr/>
                    <a:lstStyle/>
                    <a:p>
                      <a:pPr algn="ctr"/>
                      <a:r>
                        <a:rPr lang="en-US" sz="3200" b="1" dirty="0">
                          <a:solidFill>
                            <a:srgbClr val="00B050"/>
                          </a:solidFill>
                        </a:rPr>
                        <a:t>Ữ</a:t>
                      </a:r>
                    </a:p>
                  </a:txBody>
                  <a:tcPr>
                    <a:solidFill>
                      <a:schemeClr val="accent6">
                        <a:lumMod val="20000"/>
                        <a:lumOff val="80000"/>
                      </a:schemeClr>
                    </a:solidFill>
                  </a:tcPr>
                </a:tc>
                <a:tc>
                  <a:txBody>
                    <a:bodyPr/>
                    <a:lstStyle/>
                    <a:p>
                      <a:pPr algn="ctr"/>
                      <a:r>
                        <a:rPr lang="en-US" sz="3200" b="1" dirty="0">
                          <a:solidFill>
                            <a:srgbClr val="00B050"/>
                          </a:solidFill>
                        </a:rPr>
                        <a:t>N</a:t>
                      </a:r>
                    </a:p>
                  </a:txBody>
                  <a:tcPr>
                    <a:solidFill>
                      <a:schemeClr val="accent6">
                        <a:lumMod val="20000"/>
                        <a:lumOff val="80000"/>
                      </a:schemeClr>
                    </a:solidFill>
                  </a:tcPr>
                </a:tc>
                <a:tc>
                  <a:txBody>
                    <a:bodyPr/>
                    <a:lstStyle/>
                    <a:p>
                      <a:pPr algn="ctr"/>
                      <a:r>
                        <a:rPr lang="en-US" sz="3200" b="1" dirty="0">
                          <a:solidFill>
                            <a:srgbClr val="00B050"/>
                          </a:solidFill>
                        </a:rPr>
                        <a:t>Ô</a:t>
                      </a:r>
                    </a:p>
                  </a:txBody>
                  <a:tcPr>
                    <a:solidFill>
                      <a:schemeClr val="accent6">
                        <a:lumMod val="20000"/>
                        <a:lumOff val="80000"/>
                      </a:schemeClr>
                    </a:solidFill>
                  </a:tcPr>
                </a:tc>
                <a:tc>
                  <a:txBody>
                    <a:bodyPr/>
                    <a:lstStyle/>
                    <a:p>
                      <a:pPr algn="ctr"/>
                      <a:r>
                        <a:rPr lang="en-US" sz="3200" b="1" dirty="0">
                          <a:solidFill>
                            <a:srgbClr val="00B050"/>
                          </a:solidFill>
                        </a:rPr>
                        <a:t>M</a:t>
                      </a:r>
                    </a:p>
                  </a:txBody>
                  <a:tcPr>
                    <a:solidFill>
                      <a:schemeClr val="accent6">
                        <a:lumMod val="20000"/>
                        <a:lumOff val="80000"/>
                      </a:schemeClr>
                    </a:solidFill>
                  </a:tcPr>
                </a:tc>
                <a:tc>
                  <a:txBody>
                    <a:bodyPr/>
                    <a:lstStyle/>
                    <a:p>
                      <a:pPr algn="ctr"/>
                      <a:endParaRPr lang="en-US" sz="3200"/>
                    </a:p>
                  </a:txBody>
                  <a:tcPr/>
                </a:tc>
                <a:tc>
                  <a:txBody>
                    <a:bodyPr/>
                    <a:lstStyle/>
                    <a:p>
                      <a:pPr algn="ctr"/>
                      <a:endParaRPr lang="en-US" sz="3200"/>
                    </a:p>
                  </a:txBody>
                  <a:tcPr/>
                </a:tc>
                <a:extLst>
                  <a:ext uri="{0D108BD9-81ED-4DB2-BD59-A6C34878D82A}">
                    <a16:rowId xmlns:a16="http://schemas.microsoft.com/office/drawing/2014/main" val="10001"/>
                  </a:ext>
                </a:extLst>
              </a:tr>
              <a:tr h="622300">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dirty="0"/>
                    </a:p>
                  </a:txBody>
                  <a:tcPr>
                    <a:solidFill>
                      <a:schemeClr val="bg1"/>
                    </a:solidFill>
                  </a:tcPr>
                </a:tc>
                <a:tc>
                  <a:txBody>
                    <a:bodyPr/>
                    <a:lstStyle/>
                    <a:p>
                      <a:pPr algn="ctr"/>
                      <a:endParaRPr lang="en-US" sz="3200"/>
                    </a:p>
                  </a:txBody>
                  <a:tcPr/>
                </a:tc>
                <a:tc>
                  <a:txBody>
                    <a:bodyPr/>
                    <a:lstStyle/>
                    <a:p>
                      <a:pPr algn="ctr"/>
                      <a:r>
                        <a:rPr lang="en-US" sz="3200" b="1" dirty="0">
                          <a:solidFill>
                            <a:srgbClr val="FF0000"/>
                          </a:solidFill>
                        </a:rPr>
                        <a:t>T</a:t>
                      </a:r>
                    </a:p>
                  </a:txBody>
                  <a:tcPr>
                    <a:solidFill>
                      <a:schemeClr val="accent6">
                        <a:lumMod val="20000"/>
                        <a:lumOff val="80000"/>
                      </a:schemeClr>
                    </a:solidFill>
                  </a:tcPr>
                </a:tc>
                <a:tc>
                  <a:txBody>
                    <a:bodyPr/>
                    <a:lstStyle/>
                    <a:p>
                      <a:pPr algn="ctr"/>
                      <a:r>
                        <a:rPr lang="en-US" sz="3200" b="1" dirty="0">
                          <a:solidFill>
                            <a:srgbClr val="00B050"/>
                          </a:solidFill>
                        </a:rPr>
                        <a:t>R</a:t>
                      </a:r>
                    </a:p>
                  </a:txBody>
                  <a:tcPr>
                    <a:solidFill>
                      <a:schemeClr val="accent6">
                        <a:lumMod val="20000"/>
                        <a:lumOff val="80000"/>
                      </a:schemeClr>
                    </a:solidFill>
                  </a:tcPr>
                </a:tc>
                <a:tc>
                  <a:txBody>
                    <a:bodyPr/>
                    <a:lstStyle/>
                    <a:p>
                      <a:pPr algn="ctr"/>
                      <a:r>
                        <a:rPr lang="en-US" sz="3200" b="1" dirty="0">
                          <a:solidFill>
                            <a:srgbClr val="00B050"/>
                          </a:solidFill>
                        </a:rPr>
                        <a:t>U</a:t>
                      </a:r>
                    </a:p>
                  </a:txBody>
                  <a:tcPr>
                    <a:solidFill>
                      <a:schemeClr val="accent6">
                        <a:lumMod val="20000"/>
                        <a:lumOff val="80000"/>
                      </a:schemeClr>
                    </a:solidFill>
                  </a:tcPr>
                </a:tc>
                <a:tc>
                  <a:txBody>
                    <a:bodyPr/>
                    <a:lstStyle/>
                    <a:p>
                      <a:pPr algn="ctr"/>
                      <a:r>
                        <a:rPr lang="en-US" sz="3200" b="1" dirty="0">
                          <a:solidFill>
                            <a:srgbClr val="00B050"/>
                          </a:solidFill>
                        </a:rPr>
                        <a:t>N</a:t>
                      </a:r>
                    </a:p>
                  </a:txBody>
                  <a:tcPr>
                    <a:solidFill>
                      <a:schemeClr val="accent6">
                        <a:lumMod val="20000"/>
                        <a:lumOff val="80000"/>
                      </a:schemeClr>
                    </a:solidFill>
                  </a:tcPr>
                </a:tc>
                <a:tc>
                  <a:txBody>
                    <a:bodyPr/>
                    <a:lstStyle/>
                    <a:p>
                      <a:pPr algn="ctr"/>
                      <a:r>
                        <a:rPr lang="en-US" sz="3200" b="1" dirty="0">
                          <a:solidFill>
                            <a:srgbClr val="00B050"/>
                          </a:solidFill>
                        </a:rPr>
                        <a:t>G</a:t>
                      </a:r>
                    </a:p>
                  </a:txBody>
                  <a:tcPr>
                    <a:solidFill>
                      <a:schemeClr val="accent6">
                        <a:lumMod val="20000"/>
                        <a:lumOff val="80000"/>
                      </a:schemeClr>
                    </a:solidFill>
                  </a:tcPr>
                </a:tc>
                <a:tc>
                  <a:txBody>
                    <a:bodyPr/>
                    <a:lstStyle/>
                    <a:p>
                      <a:pPr algn="ctr"/>
                      <a:r>
                        <a:rPr lang="en-US" sz="3200" b="1" dirty="0">
                          <a:solidFill>
                            <a:srgbClr val="00B050"/>
                          </a:solidFill>
                        </a:rPr>
                        <a:t>Đ</a:t>
                      </a:r>
                    </a:p>
                  </a:txBody>
                  <a:tcPr>
                    <a:solidFill>
                      <a:schemeClr val="accent6">
                        <a:lumMod val="20000"/>
                        <a:lumOff val="80000"/>
                      </a:schemeClr>
                    </a:solidFill>
                  </a:tcPr>
                </a:tc>
                <a:tc>
                  <a:txBody>
                    <a:bodyPr/>
                    <a:lstStyle/>
                    <a:p>
                      <a:pPr algn="ctr"/>
                      <a:r>
                        <a:rPr lang="en-US" sz="3200" b="1" dirty="0">
                          <a:solidFill>
                            <a:srgbClr val="00B050"/>
                          </a:solidFill>
                        </a:rPr>
                        <a:t>Ạ</a:t>
                      </a:r>
                    </a:p>
                  </a:txBody>
                  <a:tcPr>
                    <a:solidFill>
                      <a:schemeClr val="accent6">
                        <a:lumMod val="20000"/>
                        <a:lumOff val="80000"/>
                      </a:schemeClr>
                    </a:solidFill>
                  </a:tcPr>
                </a:tc>
                <a:tc>
                  <a:txBody>
                    <a:bodyPr/>
                    <a:lstStyle/>
                    <a:p>
                      <a:pPr algn="ctr"/>
                      <a:r>
                        <a:rPr lang="en-US" sz="3200" b="1" dirty="0">
                          <a:solidFill>
                            <a:srgbClr val="00B050"/>
                          </a:solidFill>
                        </a:rPr>
                        <a:t>I</a:t>
                      </a:r>
                    </a:p>
                  </a:txBody>
                  <a:tcPr>
                    <a:solidFill>
                      <a:schemeClr val="accent6">
                        <a:lumMod val="20000"/>
                        <a:lumOff val="80000"/>
                      </a:schemeClr>
                    </a:solidFill>
                  </a:tcPr>
                </a:tc>
                <a:extLst>
                  <a:ext uri="{0D108BD9-81ED-4DB2-BD59-A6C34878D82A}">
                    <a16:rowId xmlns:a16="http://schemas.microsoft.com/office/drawing/2014/main" val="10002"/>
                  </a:ext>
                </a:extLst>
              </a:tr>
              <a:tr h="622300">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dirty="0"/>
                    </a:p>
                  </a:txBody>
                  <a:tcPr>
                    <a:solidFill>
                      <a:schemeClr val="bg1"/>
                    </a:solidFill>
                  </a:tcPr>
                </a:tc>
                <a:tc>
                  <a:txBody>
                    <a:bodyPr/>
                    <a:lstStyle/>
                    <a:p>
                      <a:pPr algn="ctr"/>
                      <a:r>
                        <a:rPr lang="en-US" sz="3200" b="1" dirty="0">
                          <a:solidFill>
                            <a:srgbClr val="00B050"/>
                          </a:solidFill>
                        </a:rPr>
                        <a:t>T</a:t>
                      </a:r>
                    </a:p>
                  </a:txBody>
                  <a:tcPr>
                    <a:solidFill>
                      <a:schemeClr val="accent6">
                        <a:lumMod val="20000"/>
                        <a:lumOff val="80000"/>
                      </a:schemeClr>
                    </a:solidFill>
                  </a:tcPr>
                </a:tc>
                <a:tc>
                  <a:txBody>
                    <a:bodyPr/>
                    <a:lstStyle/>
                    <a:p>
                      <a:pPr algn="ctr"/>
                      <a:r>
                        <a:rPr lang="en-US" sz="3200" b="1" dirty="0">
                          <a:solidFill>
                            <a:srgbClr val="FF0000"/>
                          </a:solidFill>
                        </a:rPr>
                        <a:t>R</a:t>
                      </a:r>
                    </a:p>
                  </a:txBody>
                  <a:tcPr>
                    <a:solidFill>
                      <a:schemeClr val="accent6">
                        <a:lumMod val="20000"/>
                        <a:lumOff val="80000"/>
                      </a:schemeClr>
                    </a:solidFill>
                  </a:tcPr>
                </a:tc>
                <a:tc>
                  <a:txBody>
                    <a:bodyPr/>
                    <a:lstStyle/>
                    <a:p>
                      <a:pPr algn="ctr"/>
                      <a:r>
                        <a:rPr lang="en-US" sz="3200" b="1" dirty="0">
                          <a:solidFill>
                            <a:srgbClr val="00B050"/>
                          </a:solidFill>
                        </a:rPr>
                        <a:t>Ầ</a:t>
                      </a:r>
                    </a:p>
                  </a:txBody>
                  <a:tcPr>
                    <a:solidFill>
                      <a:schemeClr val="accent6">
                        <a:lumMod val="20000"/>
                        <a:lumOff val="80000"/>
                      </a:schemeClr>
                    </a:solidFill>
                  </a:tcPr>
                </a:tc>
                <a:tc>
                  <a:txBody>
                    <a:bodyPr/>
                    <a:lstStyle/>
                    <a:p>
                      <a:pPr algn="ctr"/>
                      <a:r>
                        <a:rPr lang="en-US" sz="3200" b="1" dirty="0">
                          <a:solidFill>
                            <a:srgbClr val="00B050"/>
                          </a:solidFill>
                        </a:rPr>
                        <a:t>N</a:t>
                      </a:r>
                    </a:p>
                  </a:txBody>
                  <a:tcPr>
                    <a:solidFill>
                      <a:schemeClr val="accent6">
                        <a:lumMod val="20000"/>
                        <a:lumOff val="80000"/>
                      </a:schemeClr>
                    </a:solidFill>
                  </a:tcPr>
                </a:tc>
                <a:tc>
                  <a:txBody>
                    <a:bodyPr/>
                    <a:lstStyle/>
                    <a:p>
                      <a:pPr algn="ctr"/>
                      <a:endParaRPr lang="en-US" sz="3200"/>
                    </a:p>
                  </a:txBody>
                  <a:tcPr/>
                </a:tc>
                <a:tc>
                  <a:txBody>
                    <a:bodyPr/>
                    <a:lstStyle/>
                    <a:p>
                      <a:pPr algn="ctr"/>
                      <a:endParaRPr lang="en-US" sz="3200"/>
                    </a:p>
                  </a:txBody>
                  <a:tcPr/>
                </a:tc>
                <a:tc>
                  <a:txBody>
                    <a:bodyPr/>
                    <a:lstStyle/>
                    <a:p>
                      <a:pPr algn="ctr"/>
                      <a:endParaRPr lang="en-US" sz="3200" dirty="0"/>
                    </a:p>
                  </a:txBody>
                  <a:tcPr/>
                </a:tc>
                <a:tc>
                  <a:txBody>
                    <a:bodyPr/>
                    <a:lstStyle/>
                    <a:p>
                      <a:pPr algn="ctr"/>
                      <a:endParaRPr lang="en-US" sz="3200"/>
                    </a:p>
                  </a:txBody>
                  <a:tcPr/>
                </a:tc>
                <a:tc>
                  <a:txBody>
                    <a:bodyPr/>
                    <a:lstStyle/>
                    <a:p>
                      <a:pPr algn="ctr"/>
                      <a:endParaRPr lang="en-US" sz="3200"/>
                    </a:p>
                  </a:txBody>
                  <a:tcPr/>
                </a:tc>
                <a:extLst>
                  <a:ext uri="{0D108BD9-81ED-4DB2-BD59-A6C34878D82A}">
                    <a16:rowId xmlns:a16="http://schemas.microsoft.com/office/drawing/2014/main" val="10003"/>
                  </a:ext>
                </a:extLst>
              </a:tr>
              <a:tr h="622300">
                <a:tc>
                  <a:txBody>
                    <a:bodyPr/>
                    <a:lstStyle/>
                    <a:p>
                      <a:pPr algn="ctr"/>
                      <a:endParaRPr lang="en-US" sz="3200"/>
                    </a:p>
                  </a:txBody>
                  <a:tcPr/>
                </a:tc>
                <a:tc>
                  <a:txBody>
                    <a:bodyPr/>
                    <a:lstStyle/>
                    <a:p>
                      <a:pPr algn="ctr"/>
                      <a:endParaRPr lang="en-US" sz="3200"/>
                    </a:p>
                  </a:txBody>
                  <a:tcPr/>
                </a:tc>
                <a:tc>
                  <a:txBody>
                    <a:bodyPr/>
                    <a:lstStyle/>
                    <a:p>
                      <a:pPr algn="ctr"/>
                      <a:r>
                        <a:rPr lang="en-US" sz="3200" b="1" dirty="0">
                          <a:solidFill>
                            <a:srgbClr val="00B050"/>
                          </a:solidFill>
                        </a:rPr>
                        <a:t>N</a:t>
                      </a:r>
                    </a:p>
                  </a:txBody>
                  <a:tcPr>
                    <a:solidFill>
                      <a:schemeClr val="accent6">
                        <a:lumMod val="20000"/>
                        <a:lumOff val="80000"/>
                      </a:schemeClr>
                    </a:solidFill>
                  </a:tcPr>
                </a:tc>
                <a:tc>
                  <a:txBody>
                    <a:bodyPr/>
                    <a:lstStyle/>
                    <a:p>
                      <a:pPr algn="ctr"/>
                      <a:r>
                        <a:rPr lang="en-US" sz="3200" b="1" dirty="0">
                          <a:solidFill>
                            <a:srgbClr val="00B050"/>
                          </a:solidFill>
                        </a:rPr>
                        <a:t>Ư</a:t>
                      </a:r>
                    </a:p>
                  </a:txBody>
                  <a:tcPr>
                    <a:solidFill>
                      <a:schemeClr val="accent6">
                        <a:lumMod val="20000"/>
                        <a:lumOff val="80000"/>
                      </a:schemeClr>
                    </a:solidFill>
                  </a:tcPr>
                </a:tc>
                <a:tc>
                  <a:txBody>
                    <a:bodyPr/>
                    <a:lstStyle/>
                    <a:p>
                      <a:pPr algn="ctr"/>
                      <a:r>
                        <a:rPr lang="en-US" sz="3200" b="1" dirty="0">
                          <a:solidFill>
                            <a:srgbClr val="00B050"/>
                          </a:solidFill>
                        </a:rPr>
                        <a:t>Ớ</a:t>
                      </a:r>
                    </a:p>
                  </a:txBody>
                  <a:tcPr>
                    <a:solidFill>
                      <a:schemeClr val="accent6">
                        <a:lumMod val="20000"/>
                        <a:lumOff val="80000"/>
                      </a:schemeClr>
                    </a:solidFill>
                  </a:tcPr>
                </a:tc>
                <a:tc>
                  <a:txBody>
                    <a:bodyPr/>
                    <a:lstStyle/>
                    <a:p>
                      <a:pPr algn="ctr"/>
                      <a:r>
                        <a:rPr lang="en-US" sz="3200" b="1" dirty="0">
                          <a:solidFill>
                            <a:srgbClr val="00B050"/>
                          </a:solidFill>
                        </a:rPr>
                        <a:t>C</a:t>
                      </a:r>
                    </a:p>
                  </a:txBody>
                  <a:tcPr>
                    <a:solidFill>
                      <a:schemeClr val="accent6">
                        <a:lumMod val="20000"/>
                        <a:lumOff val="80000"/>
                      </a:schemeClr>
                    </a:solidFill>
                  </a:tcPr>
                </a:tc>
                <a:tc>
                  <a:txBody>
                    <a:bodyPr/>
                    <a:lstStyle/>
                    <a:p>
                      <a:pPr algn="ctr"/>
                      <a:r>
                        <a:rPr lang="en-US" sz="3200" b="1" dirty="0">
                          <a:solidFill>
                            <a:srgbClr val="00B050"/>
                          </a:solidFill>
                        </a:rPr>
                        <a:t>N</a:t>
                      </a:r>
                    </a:p>
                  </a:txBody>
                  <a:tcPr>
                    <a:solidFill>
                      <a:schemeClr val="accent6">
                        <a:lumMod val="20000"/>
                        <a:lumOff val="80000"/>
                      </a:schemeClr>
                    </a:solidFill>
                  </a:tcPr>
                </a:tc>
                <a:tc>
                  <a:txBody>
                    <a:bodyPr/>
                    <a:lstStyle/>
                    <a:p>
                      <a:pPr algn="ctr"/>
                      <a:r>
                        <a:rPr lang="en-US" sz="3200" b="1" dirty="0">
                          <a:solidFill>
                            <a:srgbClr val="FF0000"/>
                          </a:solidFill>
                        </a:rPr>
                        <a:t>A</a:t>
                      </a:r>
                    </a:p>
                  </a:txBody>
                  <a:tcPr>
                    <a:solidFill>
                      <a:schemeClr val="accent6">
                        <a:lumMod val="20000"/>
                        <a:lumOff val="80000"/>
                      </a:schemeClr>
                    </a:solidFill>
                  </a:tcPr>
                </a:tc>
                <a:tc>
                  <a:txBody>
                    <a:bodyPr/>
                    <a:lstStyle/>
                    <a:p>
                      <a:pPr algn="ctr"/>
                      <a:r>
                        <a:rPr lang="en-US" sz="3200" b="1" dirty="0">
                          <a:solidFill>
                            <a:srgbClr val="00B050"/>
                          </a:solidFill>
                        </a:rPr>
                        <a:t>M</a:t>
                      </a:r>
                    </a:p>
                  </a:txBody>
                  <a:tcPr>
                    <a:solidFill>
                      <a:schemeClr val="accent6">
                        <a:lumMod val="20000"/>
                        <a:lumOff val="80000"/>
                      </a:schemeClr>
                    </a:solidFill>
                  </a:tcPr>
                </a:tc>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extLst>
                  <a:ext uri="{0D108BD9-81ED-4DB2-BD59-A6C34878D82A}">
                    <a16:rowId xmlns:a16="http://schemas.microsoft.com/office/drawing/2014/main" val="10004"/>
                  </a:ext>
                </a:extLst>
              </a:tr>
              <a:tr h="622300">
                <a:tc>
                  <a:txBody>
                    <a:bodyPr/>
                    <a:lstStyle/>
                    <a:p>
                      <a:pPr algn="ctr"/>
                      <a:r>
                        <a:rPr lang="en-US" sz="3200" b="1" dirty="0">
                          <a:solidFill>
                            <a:srgbClr val="00B050"/>
                          </a:solidFill>
                        </a:rPr>
                        <a:t>T</a:t>
                      </a:r>
                    </a:p>
                  </a:txBody>
                  <a:tcPr>
                    <a:solidFill>
                      <a:schemeClr val="accent6">
                        <a:lumMod val="20000"/>
                        <a:lumOff val="80000"/>
                      </a:schemeClr>
                    </a:solidFill>
                  </a:tcPr>
                </a:tc>
                <a:tc>
                  <a:txBody>
                    <a:bodyPr/>
                    <a:lstStyle/>
                    <a:p>
                      <a:pPr algn="ctr"/>
                      <a:r>
                        <a:rPr lang="en-US" sz="3200" b="1" dirty="0">
                          <a:solidFill>
                            <a:srgbClr val="00B050"/>
                          </a:solidFill>
                        </a:rPr>
                        <a:t>R</a:t>
                      </a:r>
                    </a:p>
                  </a:txBody>
                  <a:tcPr>
                    <a:solidFill>
                      <a:schemeClr val="accent6">
                        <a:lumMod val="20000"/>
                        <a:lumOff val="80000"/>
                      </a:schemeClr>
                    </a:solidFill>
                  </a:tcPr>
                </a:tc>
                <a:tc>
                  <a:txBody>
                    <a:bodyPr/>
                    <a:lstStyle/>
                    <a:p>
                      <a:pPr algn="ctr"/>
                      <a:r>
                        <a:rPr lang="en-US" sz="3200" b="1" dirty="0">
                          <a:solidFill>
                            <a:srgbClr val="00B050"/>
                          </a:solidFill>
                        </a:rPr>
                        <a:t>U</a:t>
                      </a:r>
                    </a:p>
                  </a:txBody>
                  <a:tcPr>
                    <a:solidFill>
                      <a:schemeClr val="accent6">
                        <a:lumMod val="20000"/>
                        <a:lumOff val="80000"/>
                      </a:schemeClr>
                    </a:solidFill>
                  </a:tcPr>
                </a:tc>
                <a:tc>
                  <a:txBody>
                    <a:bodyPr/>
                    <a:lstStyle/>
                    <a:p>
                      <a:pPr algn="ctr"/>
                      <a:r>
                        <a:rPr lang="en-US" sz="3200" b="1" dirty="0">
                          <a:solidFill>
                            <a:srgbClr val="00B050"/>
                          </a:solidFill>
                        </a:rPr>
                        <a:t>Y</a:t>
                      </a:r>
                    </a:p>
                  </a:txBody>
                  <a:tcPr>
                    <a:solidFill>
                      <a:schemeClr val="accent6">
                        <a:lumMod val="20000"/>
                        <a:lumOff val="80000"/>
                      </a:schemeClr>
                    </a:solidFill>
                  </a:tcPr>
                </a:tc>
                <a:tc>
                  <a:txBody>
                    <a:bodyPr/>
                    <a:lstStyle/>
                    <a:p>
                      <a:pPr algn="ctr"/>
                      <a:r>
                        <a:rPr lang="en-US" sz="3200" b="1" dirty="0">
                          <a:solidFill>
                            <a:srgbClr val="00B050"/>
                          </a:solidFill>
                          <a:latin typeface="Times New Roman" pitchFamily="18" charset="0"/>
                          <a:cs typeface="Times New Roman" pitchFamily="18" charset="0"/>
                        </a:rPr>
                        <a:t>Ệ</a:t>
                      </a:r>
                    </a:p>
                  </a:txBody>
                  <a:tcPr>
                    <a:solidFill>
                      <a:schemeClr val="accent6">
                        <a:lumMod val="20000"/>
                        <a:lumOff val="80000"/>
                      </a:schemeClr>
                    </a:solidFill>
                  </a:tcPr>
                </a:tc>
                <a:tc>
                  <a:txBody>
                    <a:bodyPr/>
                    <a:lstStyle/>
                    <a:p>
                      <a:pPr algn="ctr"/>
                      <a:r>
                        <a:rPr lang="en-US" sz="3200" b="1" dirty="0">
                          <a:solidFill>
                            <a:srgbClr val="00B050"/>
                          </a:solidFill>
                        </a:rPr>
                        <a:t>N</a:t>
                      </a:r>
                    </a:p>
                  </a:txBody>
                  <a:tcPr>
                    <a:solidFill>
                      <a:schemeClr val="accent6">
                        <a:lumMod val="20000"/>
                        <a:lumOff val="80000"/>
                      </a:schemeClr>
                    </a:solidFill>
                  </a:tcPr>
                </a:tc>
                <a:tc>
                  <a:txBody>
                    <a:bodyPr/>
                    <a:lstStyle/>
                    <a:p>
                      <a:pPr algn="ctr"/>
                      <a:r>
                        <a:rPr lang="en-US" sz="3200" b="1" dirty="0">
                          <a:solidFill>
                            <a:srgbClr val="00B050"/>
                          </a:solidFill>
                        </a:rPr>
                        <a:t>K</a:t>
                      </a:r>
                    </a:p>
                  </a:txBody>
                  <a:tcPr>
                    <a:solidFill>
                      <a:schemeClr val="accent6">
                        <a:lumMod val="20000"/>
                        <a:lumOff val="80000"/>
                      </a:schemeClr>
                    </a:solidFill>
                  </a:tcPr>
                </a:tc>
                <a:tc>
                  <a:txBody>
                    <a:bodyPr/>
                    <a:lstStyle/>
                    <a:p>
                      <a:pPr algn="ctr"/>
                      <a:r>
                        <a:rPr lang="en-US" sz="3200" b="1" dirty="0">
                          <a:solidFill>
                            <a:srgbClr val="FF0000"/>
                          </a:solidFill>
                        </a:rPr>
                        <a:t>I</a:t>
                      </a:r>
                    </a:p>
                  </a:txBody>
                  <a:tcPr>
                    <a:solidFill>
                      <a:schemeClr val="accent6">
                        <a:lumMod val="20000"/>
                        <a:lumOff val="80000"/>
                      </a:schemeClr>
                    </a:solidFill>
                  </a:tcPr>
                </a:tc>
                <a:tc>
                  <a:txBody>
                    <a:bodyPr/>
                    <a:lstStyle/>
                    <a:p>
                      <a:pPr algn="ctr"/>
                      <a:r>
                        <a:rPr lang="en-US" sz="3200" b="1" dirty="0">
                          <a:solidFill>
                            <a:srgbClr val="00B050"/>
                          </a:solidFill>
                        </a:rPr>
                        <a:t>Ề</a:t>
                      </a:r>
                    </a:p>
                  </a:txBody>
                  <a:tcPr>
                    <a:solidFill>
                      <a:schemeClr val="accent6">
                        <a:lumMod val="20000"/>
                        <a:lumOff val="80000"/>
                      </a:schemeClr>
                    </a:solidFill>
                  </a:tcPr>
                </a:tc>
                <a:tc>
                  <a:txBody>
                    <a:bodyPr/>
                    <a:lstStyle/>
                    <a:p>
                      <a:pPr algn="ctr"/>
                      <a:r>
                        <a:rPr lang="en-US" sz="3200" b="1" dirty="0">
                          <a:solidFill>
                            <a:srgbClr val="00B050"/>
                          </a:solidFill>
                        </a:rPr>
                        <a:t>U</a:t>
                      </a:r>
                    </a:p>
                  </a:txBody>
                  <a:tcPr>
                    <a:solidFill>
                      <a:schemeClr val="accent6">
                        <a:lumMod val="20000"/>
                        <a:lumOff val="80000"/>
                      </a:schemeClr>
                    </a:solidFill>
                  </a:tcPr>
                </a:tc>
                <a:tc>
                  <a:txBody>
                    <a:bodyPr/>
                    <a:lstStyle/>
                    <a:p>
                      <a:pPr algn="ctr"/>
                      <a:endParaRPr lang="en-US" sz="3200"/>
                    </a:p>
                  </a:txBody>
                  <a:tcPr/>
                </a:tc>
                <a:tc>
                  <a:txBody>
                    <a:bodyPr/>
                    <a:lstStyle/>
                    <a:p>
                      <a:pPr algn="ctr"/>
                      <a:endParaRPr lang="en-US" sz="3200"/>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10005"/>
                  </a:ext>
                </a:extLst>
              </a:tr>
            </a:tbl>
          </a:graphicData>
        </a:graphic>
      </p:graphicFrame>
      <p:sp>
        <p:nvSpPr>
          <p:cNvPr id="33" name="Rectangle 32"/>
          <p:cNvSpPr/>
          <p:nvPr/>
        </p:nvSpPr>
        <p:spPr>
          <a:xfrm>
            <a:off x="4367213" y="2066925"/>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34" name="Rectangle 33"/>
          <p:cNvSpPr/>
          <p:nvPr/>
        </p:nvSpPr>
        <p:spPr>
          <a:xfrm>
            <a:off x="4824413" y="2066925"/>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35" name="Rectangle 34"/>
          <p:cNvSpPr/>
          <p:nvPr/>
        </p:nvSpPr>
        <p:spPr>
          <a:xfrm>
            <a:off x="5281613" y="2066925"/>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36" name="Rectangle 35"/>
          <p:cNvSpPr/>
          <p:nvPr/>
        </p:nvSpPr>
        <p:spPr>
          <a:xfrm>
            <a:off x="5738813" y="2066925"/>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37" name="Rectangle 36"/>
          <p:cNvSpPr/>
          <p:nvPr/>
        </p:nvSpPr>
        <p:spPr>
          <a:xfrm>
            <a:off x="6196013" y="2066925"/>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38" name="Rectangle 37"/>
          <p:cNvSpPr/>
          <p:nvPr/>
        </p:nvSpPr>
        <p:spPr>
          <a:xfrm>
            <a:off x="6613525" y="2066925"/>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39" name="Rectangle 38"/>
          <p:cNvSpPr/>
          <p:nvPr/>
        </p:nvSpPr>
        <p:spPr>
          <a:xfrm>
            <a:off x="4808538" y="1446213"/>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40" name="Rectangle 39"/>
          <p:cNvSpPr/>
          <p:nvPr/>
        </p:nvSpPr>
        <p:spPr>
          <a:xfrm>
            <a:off x="5281613" y="1446213"/>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41" name="Rectangle 40"/>
          <p:cNvSpPr/>
          <p:nvPr/>
        </p:nvSpPr>
        <p:spPr>
          <a:xfrm>
            <a:off x="5738813" y="1446213"/>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42" name="Rectangle 41"/>
          <p:cNvSpPr/>
          <p:nvPr/>
        </p:nvSpPr>
        <p:spPr>
          <a:xfrm>
            <a:off x="6196013" y="1446213"/>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43" name="Rectangle 42"/>
          <p:cNvSpPr/>
          <p:nvPr/>
        </p:nvSpPr>
        <p:spPr>
          <a:xfrm>
            <a:off x="6653213" y="1439863"/>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48" name="Rectangle 47"/>
          <p:cNvSpPr/>
          <p:nvPr/>
        </p:nvSpPr>
        <p:spPr>
          <a:xfrm>
            <a:off x="3932238" y="1446213"/>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49" name="Rectangle 48"/>
          <p:cNvSpPr/>
          <p:nvPr/>
        </p:nvSpPr>
        <p:spPr>
          <a:xfrm>
            <a:off x="4351338" y="1446213"/>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50" name="Rectangle 49"/>
          <p:cNvSpPr/>
          <p:nvPr/>
        </p:nvSpPr>
        <p:spPr>
          <a:xfrm>
            <a:off x="7070725" y="2676525"/>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51" name="Rectangle 50"/>
          <p:cNvSpPr/>
          <p:nvPr/>
        </p:nvSpPr>
        <p:spPr>
          <a:xfrm>
            <a:off x="7545388" y="2676525"/>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52" name="Rectangle 51"/>
          <p:cNvSpPr/>
          <p:nvPr/>
        </p:nvSpPr>
        <p:spPr>
          <a:xfrm>
            <a:off x="4367213" y="2676525"/>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53" name="Rectangle 52"/>
          <p:cNvSpPr/>
          <p:nvPr/>
        </p:nvSpPr>
        <p:spPr>
          <a:xfrm>
            <a:off x="4824413" y="2676525"/>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54" name="Rectangle 53"/>
          <p:cNvSpPr/>
          <p:nvPr/>
        </p:nvSpPr>
        <p:spPr>
          <a:xfrm>
            <a:off x="5281613" y="2676525"/>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55" name="Rectangle 54"/>
          <p:cNvSpPr/>
          <p:nvPr/>
        </p:nvSpPr>
        <p:spPr>
          <a:xfrm>
            <a:off x="5738813" y="2676525"/>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56" name="Rectangle 55"/>
          <p:cNvSpPr/>
          <p:nvPr/>
        </p:nvSpPr>
        <p:spPr>
          <a:xfrm>
            <a:off x="6196013" y="2676525"/>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57" name="Rectangle 56"/>
          <p:cNvSpPr/>
          <p:nvPr/>
        </p:nvSpPr>
        <p:spPr>
          <a:xfrm>
            <a:off x="6613525" y="2676525"/>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58" name="Rectangle 57"/>
          <p:cNvSpPr/>
          <p:nvPr/>
        </p:nvSpPr>
        <p:spPr>
          <a:xfrm>
            <a:off x="3910013" y="3294063"/>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59" name="Rectangle 58"/>
          <p:cNvSpPr/>
          <p:nvPr/>
        </p:nvSpPr>
        <p:spPr>
          <a:xfrm>
            <a:off x="4367213" y="3294063"/>
            <a:ext cx="457200" cy="63658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60" name="Rectangle 59"/>
          <p:cNvSpPr/>
          <p:nvPr/>
        </p:nvSpPr>
        <p:spPr>
          <a:xfrm>
            <a:off x="4824413" y="3294063"/>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61" name="Rectangle 60"/>
          <p:cNvSpPr/>
          <p:nvPr/>
        </p:nvSpPr>
        <p:spPr>
          <a:xfrm>
            <a:off x="5281613" y="3294063"/>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62" name="Rectangle 61"/>
          <p:cNvSpPr/>
          <p:nvPr/>
        </p:nvSpPr>
        <p:spPr>
          <a:xfrm>
            <a:off x="3905250" y="4586288"/>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63" name="Rectangle 62"/>
          <p:cNvSpPr/>
          <p:nvPr/>
        </p:nvSpPr>
        <p:spPr>
          <a:xfrm>
            <a:off x="4362450" y="4562475"/>
            <a:ext cx="458788" cy="63341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64" name="Rectangle 63"/>
          <p:cNvSpPr/>
          <p:nvPr/>
        </p:nvSpPr>
        <p:spPr>
          <a:xfrm>
            <a:off x="4835525" y="4586288"/>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65" name="Rectangle 64"/>
          <p:cNvSpPr/>
          <p:nvPr/>
        </p:nvSpPr>
        <p:spPr>
          <a:xfrm>
            <a:off x="5292725" y="4586288"/>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66" name="Rectangle 65"/>
          <p:cNvSpPr/>
          <p:nvPr/>
        </p:nvSpPr>
        <p:spPr>
          <a:xfrm>
            <a:off x="1200150" y="4586288"/>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67" name="Rectangle 66"/>
          <p:cNvSpPr/>
          <p:nvPr/>
        </p:nvSpPr>
        <p:spPr>
          <a:xfrm>
            <a:off x="1657350" y="4586288"/>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68" name="Rectangle 67"/>
          <p:cNvSpPr/>
          <p:nvPr/>
        </p:nvSpPr>
        <p:spPr>
          <a:xfrm>
            <a:off x="2114550" y="4586288"/>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69" name="Rectangle 68"/>
          <p:cNvSpPr/>
          <p:nvPr/>
        </p:nvSpPr>
        <p:spPr>
          <a:xfrm>
            <a:off x="2571750" y="4586288"/>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70" name="Rectangle 69"/>
          <p:cNvSpPr/>
          <p:nvPr/>
        </p:nvSpPr>
        <p:spPr>
          <a:xfrm>
            <a:off x="3028950" y="4586288"/>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71" name="Rectangle 70"/>
          <p:cNvSpPr/>
          <p:nvPr/>
        </p:nvSpPr>
        <p:spPr>
          <a:xfrm>
            <a:off x="3448050" y="4586288"/>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72" name="Rectangle 71"/>
          <p:cNvSpPr/>
          <p:nvPr/>
        </p:nvSpPr>
        <p:spPr>
          <a:xfrm>
            <a:off x="4860925" y="3930650"/>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73" name="Rectangle 72"/>
          <p:cNvSpPr/>
          <p:nvPr/>
        </p:nvSpPr>
        <p:spPr>
          <a:xfrm>
            <a:off x="2157413" y="3930650"/>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74" name="Rectangle 73"/>
          <p:cNvSpPr/>
          <p:nvPr/>
        </p:nvSpPr>
        <p:spPr>
          <a:xfrm>
            <a:off x="2614613" y="3930650"/>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75" name="Rectangle 74"/>
          <p:cNvSpPr/>
          <p:nvPr/>
        </p:nvSpPr>
        <p:spPr>
          <a:xfrm>
            <a:off x="3071813" y="3930650"/>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76" name="Rectangle 75"/>
          <p:cNvSpPr/>
          <p:nvPr/>
        </p:nvSpPr>
        <p:spPr>
          <a:xfrm>
            <a:off x="3529013" y="3930650"/>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77" name="Rectangle 76"/>
          <p:cNvSpPr/>
          <p:nvPr/>
        </p:nvSpPr>
        <p:spPr>
          <a:xfrm>
            <a:off x="3986213" y="3930650"/>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78" name="Rectangle 77"/>
          <p:cNvSpPr/>
          <p:nvPr/>
        </p:nvSpPr>
        <p:spPr>
          <a:xfrm>
            <a:off x="4403725" y="3930650"/>
            <a:ext cx="457200"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solidFill>
                <a:srgbClr val="000000"/>
              </a:solidFill>
              <a:latin typeface="Times New Roman" pitchFamily="18" charset="0"/>
              <a:cs typeface="Times New Roman" pitchFamily="18" charset="0"/>
            </a:endParaRPr>
          </a:p>
        </p:txBody>
      </p:sp>
      <p:sp>
        <p:nvSpPr>
          <p:cNvPr id="79" name="Rounded Rectangle 78"/>
          <p:cNvSpPr/>
          <p:nvPr/>
        </p:nvSpPr>
        <p:spPr>
          <a:xfrm>
            <a:off x="228600" y="5562600"/>
            <a:ext cx="8764588" cy="12858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US" b="1" u="sng">
                <a:solidFill>
                  <a:srgbClr val="000000"/>
                </a:solidFill>
                <a:latin typeface="Times New Roman" pitchFamily="18" charset="0"/>
                <a:cs typeface="Times New Roman" pitchFamily="18" charset="0"/>
              </a:rPr>
              <a:t>Câu 1: Điền từ vào chỗ trống trong hai câu thơ sau:</a:t>
            </a:r>
          </a:p>
          <a:p>
            <a:pPr algn="ctr" eaLnBrk="1" hangingPunct="1">
              <a:defRPr/>
            </a:pPr>
            <a:r>
              <a:rPr lang="en-US">
                <a:solidFill>
                  <a:srgbClr val="000000"/>
                </a:solidFill>
                <a:latin typeface="Times New Roman" pitchFamily="18" charset="0"/>
                <a:cs typeface="Times New Roman" pitchFamily="18" charset="0"/>
              </a:rPr>
              <a:t>Làm trai cho đáng………,</a:t>
            </a:r>
          </a:p>
          <a:p>
            <a:pPr algn="ctr" eaLnBrk="1" hangingPunct="1">
              <a:defRPr/>
            </a:pPr>
            <a:r>
              <a:rPr lang="en-US">
                <a:solidFill>
                  <a:srgbClr val="000000"/>
                </a:solidFill>
                <a:latin typeface="Times New Roman" pitchFamily="18" charset="0"/>
                <a:cs typeface="Times New Roman" pitchFamily="18" charset="0"/>
              </a:rPr>
              <a:t>Khom lưng chống gối, gánh hai hạt vừng.</a:t>
            </a:r>
          </a:p>
        </p:txBody>
      </p:sp>
      <p:sp>
        <p:nvSpPr>
          <p:cNvPr id="7" name="Rounded Rectangle 6"/>
          <p:cNvSpPr/>
          <p:nvPr/>
        </p:nvSpPr>
        <p:spPr>
          <a:xfrm>
            <a:off x="252413" y="5548313"/>
            <a:ext cx="8763000" cy="13096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sz="2400" b="1" u="sng">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Thành phần văn học này xuất hiện vào khoảng TK XIII, phát triển rực rỡ vào giai đoạn từ TK  XVIII đến 1/2 đầu TK XIX?</a:t>
            </a:r>
          </a:p>
        </p:txBody>
      </p:sp>
      <p:sp>
        <p:nvSpPr>
          <p:cNvPr id="8" name="Rounded Rectangle 7"/>
          <p:cNvSpPr/>
          <p:nvPr/>
        </p:nvSpPr>
        <p:spPr>
          <a:xfrm>
            <a:off x="252413" y="5548313"/>
            <a:ext cx="8763000" cy="12858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sz="3200" b="1" u="sng">
                <a:solidFill>
                  <a:srgbClr val="000000"/>
                </a:solidFill>
                <a:latin typeface="Times New Roman" pitchFamily="18" charset="0"/>
                <a:cs typeface="Times New Roman" pitchFamily="18" charset="0"/>
              </a:rPr>
              <a:t>Câu 3</a:t>
            </a:r>
            <a:r>
              <a:rPr lang="en-US" sz="3200">
                <a:solidFill>
                  <a:srgbClr val="000000"/>
                </a:solidFill>
                <a:latin typeface="Times New Roman" pitchFamily="18" charset="0"/>
                <a:cs typeface="Times New Roman" pitchFamily="18" charset="0"/>
              </a:rPr>
              <a:t>. Tên gọi khác của văn học từ thế kỉ X đến hết thế kỉ XIX?</a:t>
            </a:r>
          </a:p>
        </p:txBody>
      </p:sp>
      <p:sp>
        <p:nvSpPr>
          <p:cNvPr id="9" name="Rounded Rectangle 8"/>
          <p:cNvSpPr/>
          <p:nvPr/>
        </p:nvSpPr>
        <p:spPr>
          <a:xfrm>
            <a:off x="252413" y="5562600"/>
            <a:ext cx="8763000" cy="1295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sz="3200" b="1" u="sng">
                <a:solidFill>
                  <a:srgbClr val="000000"/>
                </a:solidFill>
                <a:latin typeface="Times New Roman" pitchFamily="18" charset="0"/>
                <a:cs typeface="Times New Roman" pitchFamily="18" charset="0"/>
              </a:rPr>
              <a:t>Câu 4</a:t>
            </a:r>
            <a:r>
              <a:rPr lang="en-US" sz="3200">
                <a:solidFill>
                  <a:srgbClr val="000000"/>
                </a:solidFill>
                <a:latin typeface="Times New Roman" pitchFamily="18" charset="0"/>
                <a:cs typeface="Times New Roman" pitchFamily="18" charset="0"/>
              </a:rPr>
              <a:t>. Quân đội thời nào được nhắc đến trong bài thơ “Tỏ lòng”?</a:t>
            </a:r>
          </a:p>
        </p:txBody>
      </p:sp>
      <p:sp>
        <p:nvSpPr>
          <p:cNvPr id="10" name="Rounded Rectangle 9"/>
          <p:cNvSpPr/>
          <p:nvPr/>
        </p:nvSpPr>
        <p:spPr>
          <a:xfrm>
            <a:off x="1763713" y="5324475"/>
            <a:ext cx="6115050" cy="15240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b="1" u="sng">
                <a:solidFill>
                  <a:srgbClr val="000000"/>
                </a:solidFill>
                <a:latin typeface="Times New Roman" pitchFamily="18" charset="0"/>
                <a:cs typeface="Times New Roman" pitchFamily="18" charset="0"/>
              </a:rPr>
              <a:t>Câu 5. Điền từ vào chỗ trống trong bài thơ sau:</a:t>
            </a:r>
          </a:p>
          <a:p>
            <a:pPr eaLnBrk="1" hangingPunct="1">
              <a:defRPr/>
            </a:pPr>
            <a:r>
              <a:rPr lang="en-US">
                <a:solidFill>
                  <a:srgbClr val="000000"/>
                </a:solidFill>
                <a:latin typeface="Times New Roman" pitchFamily="18" charset="0"/>
                <a:cs typeface="Times New Roman" pitchFamily="18" charset="0"/>
              </a:rPr>
              <a:t>“ Sông núi ……..v</a:t>
            </a:r>
            <a:r>
              <a:rPr lang="vi-VN">
                <a:solidFill>
                  <a:srgbClr val="000000"/>
                </a:solidFill>
                <a:latin typeface="Times New Roman" pitchFamily="18" charset="0"/>
                <a:cs typeface="Times New Roman" pitchFamily="18" charset="0"/>
              </a:rPr>
              <a:t>ua Nam ở </a:t>
            </a:r>
            <a:br>
              <a:rPr lang="vi-VN">
                <a:solidFill>
                  <a:srgbClr val="000000"/>
                </a:solidFill>
                <a:latin typeface="Times New Roman" pitchFamily="18" charset="0"/>
                <a:cs typeface="Times New Roman" pitchFamily="18" charset="0"/>
              </a:rPr>
            </a:br>
            <a:r>
              <a:rPr lang="vi-VN">
                <a:solidFill>
                  <a:srgbClr val="000000"/>
                </a:solidFill>
                <a:latin typeface="Times New Roman" pitchFamily="18" charset="0"/>
                <a:cs typeface="Times New Roman" pitchFamily="18" charset="0"/>
              </a:rPr>
              <a:t>Rành rành định phận tại sách trời </a:t>
            </a:r>
            <a:br>
              <a:rPr lang="vi-VN">
                <a:solidFill>
                  <a:srgbClr val="000000"/>
                </a:solidFill>
                <a:latin typeface="Times New Roman" pitchFamily="18" charset="0"/>
                <a:cs typeface="Times New Roman" pitchFamily="18" charset="0"/>
              </a:rPr>
            </a:br>
            <a:r>
              <a:rPr lang="vi-VN">
                <a:solidFill>
                  <a:srgbClr val="000000"/>
                </a:solidFill>
                <a:latin typeface="Times New Roman" pitchFamily="18" charset="0"/>
                <a:cs typeface="Times New Roman" pitchFamily="18" charset="0"/>
              </a:rPr>
              <a:t>Cớ sao lũ giặc sang xâm phạm? </a:t>
            </a:r>
            <a:br>
              <a:rPr lang="vi-VN">
                <a:solidFill>
                  <a:srgbClr val="000000"/>
                </a:solidFill>
                <a:latin typeface="Times New Roman" pitchFamily="18" charset="0"/>
                <a:cs typeface="Times New Roman" pitchFamily="18" charset="0"/>
              </a:rPr>
            </a:br>
            <a:r>
              <a:rPr lang="vi-VN">
                <a:solidFill>
                  <a:srgbClr val="000000"/>
                </a:solidFill>
                <a:latin typeface="Times New Roman" pitchFamily="18" charset="0"/>
                <a:cs typeface="Times New Roman" pitchFamily="18" charset="0"/>
              </a:rPr>
              <a:t>Chúng bay sẽ bị đánh tơi bời!</a:t>
            </a:r>
            <a:r>
              <a:rPr lang="en-US">
                <a:solidFill>
                  <a:srgbClr val="000000"/>
                </a:solidFill>
                <a:latin typeface="Times New Roman" pitchFamily="18" charset="0"/>
                <a:cs typeface="Times New Roman" pitchFamily="18" charset="0"/>
              </a:rPr>
              <a:t>”</a:t>
            </a:r>
          </a:p>
        </p:txBody>
      </p:sp>
      <p:sp>
        <p:nvSpPr>
          <p:cNvPr id="11" name="Rounded Rectangle 10"/>
          <p:cNvSpPr/>
          <p:nvPr/>
        </p:nvSpPr>
        <p:spPr>
          <a:xfrm>
            <a:off x="236538" y="5502275"/>
            <a:ext cx="8755062" cy="14160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sz="3200" b="1" u="sng" dirty="0" err="1">
                <a:solidFill>
                  <a:srgbClr val="000000"/>
                </a:solidFill>
                <a:latin typeface="Times New Roman" pitchFamily="18" charset="0"/>
                <a:cs typeface="Times New Roman" pitchFamily="18" charset="0"/>
              </a:rPr>
              <a:t>Câu</a:t>
            </a:r>
            <a:r>
              <a:rPr lang="en-US" sz="3200" b="1" u="sng" dirty="0">
                <a:solidFill>
                  <a:srgbClr val="000000"/>
                </a:solidFill>
                <a:latin typeface="Times New Roman" pitchFamily="18" charset="0"/>
                <a:cs typeface="Times New Roman" pitchFamily="18" charset="0"/>
              </a:rPr>
              <a:t> 6</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Một</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tác</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phẩm</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nổi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tiếng</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gắn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liền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với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tên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tuổi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của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đại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hào</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Nguyễn</a:t>
            </a:r>
            <a:r>
              <a:rPr lang="en-US" sz="3200" dirty="0">
                <a:solidFill>
                  <a:srgbClr val="000000"/>
                </a:solidFill>
                <a:latin typeface="Times New Roman" pitchFamily="18" charset="0"/>
                <a:cs typeface="Times New Roman" pitchFamily="18" charset="0"/>
              </a:rPr>
              <a:t> Du?</a:t>
            </a:r>
          </a:p>
        </p:txBody>
      </p:sp>
      <p:sp>
        <p:nvSpPr>
          <p:cNvPr id="5" name="Rectangle 4"/>
          <p:cNvSpPr/>
          <p:nvPr/>
        </p:nvSpPr>
        <p:spPr>
          <a:xfrm>
            <a:off x="2310309" y="356028"/>
            <a:ext cx="4579972" cy="923330"/>
          </a:xfrm>
          <a:prstGeom prst="rect">
            <a:avLst/>
          </a:prstGeom>
          <a:noFill/>
        </p:spPr>
        <p:txBody>
          <a:bodyPr wrap="none">
            <a:spAutoFit/>
          </a:bodyPr>
          <a:lstStyle/>
          <a:p>
            <a:pPr algn="ctr" eaLnBrk="1" hangingPunct="1">
              <a:defRPr/>
            </a:pPr>
            <a:r>
              <a:rPr lang="en-US" sz="5400" b="1" spc="50" dirty="0" err="1">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Times New Roman" pitchFamily="18" charset="0"/>
                <a:cs typeface="Times New Roman" pitchFamily="18" charset="0"/>
              </a:rPr>
              <a:t>Trò</a:t>
            </a:r>
            <a:r>
              <a:rPr lang="en-US" sz="5400" b="1" spc="50"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Times New Roman" pitchFamily="18" charset="0"/>
                <a:cs typeface="Times New Roman" pitchFamily="18" charset="0"/>
              </a:rPr>
              <a:t> </a:t>
            </a:r>
            <a:r>
              <a:rPr lang="en-US" sz="5400" b="1" spc="50" dirty="0" err="1">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Times New Roman" pitchFamily="18" charset="0"/>
                <a:cs typeface="Times New Roman" pitchFamily="18" charset="0"/>
              </a:rPr>
              <a:t>chơi</a:t>
            </a:r>
            <a:r>
              <a:rPr lang="en-US" sz="5400" b="1" spc="50"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Times New Roman" pitchFamily="18" charset="0"/>
                <a:cs typeface="Times New Roman" pitchFamily="18" charset="0"/>
              </a:rPr>
              <a:t> ô </a:t>
            </a:r>
            <a:r>
              <a:rPr lang="en-US" sz="5400" b="1" spc="50" dirty="0" err="1">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Times New Roman" pitchFamily="18" charset="0"/>
                <a:cs typeface="Times New Roman" pitchFamily="18" charset="0"/>
              </a:rPr>
              <a:t>chữ</a:t>
            </a:r>
            <a:endParaRPr lang="en-US" sz="5400" b="1" spc="50"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2"/>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additive="base">
                                        <p:cTn id="24" dur="500" fill="hold"/>
                                        <p:tgtEl>
                                          <p:spTgt spid="79"/>
                                        </p:tgtEl>
                                        <p:attrNameLst>
                                          <p:attrName>ppt_x</p:attrName>
                                        </p:attrNameLst>
                                      </p:cBhvr>
                                      <p:tavLst>
                                        <p:tav tm="0">
                                          <p:val>
                                            <p:strVal val="#ppt_x"/>
                                          </p:val>
                                        </p:tav>
                                        <p:tav tm="100000">
                                          <p:val>
                                            <p:strVal val="#ppt_x"/>
                                          </p:val>
                                        </p:tav>
                                      </p:tavLst>
                                    </p:anim>
                                    <p:anim calcmode="lin" valueType="num">
                                      <p:cBhvr additive="base">
                                        <p:cTn id="25" dur="500" fill="hold"/>
                                        <p:tgtEl>
                                          <p:spTgt spid="79"/>
                                        </p:tgtEl>
                                        <p:attrNameLst>
                                          <p:attrName>ppt_y</p:attrName>
                                        </p:attrNameLst>
                                      </p:cBhvr>
                                      <p:tavLst>
                                        <p:tav tm="0">
                                          <p:val>
                                            <p:strVal val="1+#ppt_h/2"/>
                                          </p:val>
                                        </p:tav>
                                        <p:tav tm="100000">
                                          <p:val>
                                            <p:strVal val="#ppt_y"/>
                                          </p:val>
                                        </p:tav>
                                      </p:tavLst>
                                    </p:anim>
                                  </p:childTnLst>
                                </p:cTn>
                              </p:par>
                              <p:par>
                                <p:cTn id="26" presetID="19" presetClass="emph" presetSubtype="0" fill="hold" nodeType="withEffect">
                                  <p:stCondLst>
                                    <p:cond delay="0"/>
                                  </p:stCondLst>
                                  <p:childTnLst>
                                    <p:animClr clrSpc="rgb" dir="cw">
                                      <p:cBhvr override="childStyle">
                                        <p:cTn id="27" dur="500" fill="hold"/>
                                        <p:tgtEl>
                                          <p:spTgt spid="39"/>
                                        </p:tgtEl>
                                        <p:attrNameLst>
                                          <p:attrName>style.color</p:attrName>
                                        </p:attrNameLst>
                                      </p:cBhvr>
                                      <p:to>
                                        <a:schemeClr val="accent2"/>
                                      </p:to>
                                    </p:animClr>
                                    <p:animClr clrSpc="rgb" dir="cw">
                                      <p:cBhvr>
                                        <p:cTn id="28" dur="500" fill="hold"/>
                                        <p:tgtEl>
                                          <p:spTgt spid="39"/>
                                        </p:tgtEl>
                                        <p:attrNameLst>
                                          <p:attrName>fillcolor</p:attrName>
                                        </p:attrNameLst>
                                      </p:cBhvr>
                                      <p:to>
                                        <a:schemeClr val="accent2"/>
                                      </p:to>
                                    </p:animClr>
                                    <p:set>
                                      <p:cBhvr>
                                        <p:cTn id="29" dur="500" fill="hold"/>
                                        <p:tgtEl>
                                          <p:spTgt spid="39"/>
                                        </p:tgtEl>
                                        <p:attrNameLst>
                                          <p:attrName>fill.type</p:attrName>
                                        </p:attrNameLst>
                                      </p:cBhvr>
                                      <p:to>
                                        <p:strVal val="solid"/>
                                      </p:to>
                                    </p:set>
                                    <p:set>
                                      <p:cBhvr>
                                        <p:cTn id="30" dur="500" fill="hold"/>
                                        <p:tgtEl>
                                          <p:spTgt spid="39"/>
                                        </p:tgtEl>
                                        <p:attrNameLst>
                                          <p:attrName>fill.on</p:attrName>
                                        </p:attrNameLst>
                                      </p:cBhvr>
                                      <p:to>
                                        <p:strVal val="true"/>
                                      </p:to>
                                    </p:set>
                                  </p:childTnLst>
                                </p:cTn>
                              </p:par>
                              <p:par>
                                <p:cTn id="31" presetID="19" presetClass="emph" presetSubtype="0" fill="hold" nodeType="withEffect">
                                  <p:stCondLst>
                                    <p:cond delay="0"/>
                                  </p:stCondLst>
                                  <p:childTnLst>
                                    <p:animClr clrSpc="rgb" dir="cw">
                                      <p:cBhvr override="childStyle">
                                        <p:cTn id="32" dur="500" fill="hold"/>
                                        <p:tgtEl>
                                          <p:spTgt spid="40"/>
                                        </p:tgtEl>
                                        <p:attrNameLst>
                                          <p:attrName>style.color</p:attrName>
                                        </p:attrNameLst>
                                      </p:cBhvr>
                                      <p:to>
                                        <a:schemeClr val="accent2"/>
                                      </p:to>
                                    </p:animClr>
                                    <p:animClr clrSpc="rgb" dir="cw">
                                      <p:cBhvr>
                                        <p:cTn id="33" dur="500" fill="hold"/>
                                        <p:tgtEl>
                                          <p:spTgt spid="40"/>
                                        </p:tgtEl>
                                        <p:attrNameLst>
                                          <p:attrName>fillcolor</p:attrName>
                                        </p:attrNameLst>
                                      </p:cBhvr>
                                      <p:to>
                                        <a:schemeClr val="accent2"/>
                                      </p:to>
                                    </p:animClr>
                                    <p:set>
                                      <p:cBhvr>
                                        <p:cTn id="34" dur="500" fill="hold"/>
                                        <p:tgtEl>
                                          <p:spTgt spid="40"/>
                                        </p:tgtEl>
                                        <p:attrNameLst>
                                          <p:attrName>fill.type</p:attrName>
                                        </p:attrNameLst>
                                      </p:cBhvr>
                                      <p:to>
                                        <p:strVal val="solid"/>
                                      </p:to>
                                    </p:set>
                                    <p:set>
                                      <p:cBhvr>
                                        <p:cTn id="35" dur="500" fill="hold"/>
                                        <p:tgtEl>
                                          <p:spTgt spid="40"/>
                                        </p:tgtEl>
                                        <p:attrNameLst>
                                          <p:attrName>fill.on</p:attrName>
                                        </p:attrNameLst>
                                      </p:cBhvr>
                                      <p:to>
                                        <p:strVal val="true"/>
                                      </p:to>
                                    </p:set>
                                  </p:childTnLst>
                                </p:cTn>
                              </p:par>
                              <p:par>
                                <p:cTn id="36" presetID="19" presetClass="emph" presetSubtype="0" fill="hold" nodeType="withEffect">
                                  <p:stCondLst>
                                    <p:cond delay="0"/>
                                  </p:stCondLst>
                                  <p:childTnLst>
                                    <p:animClr clrSpc="rgb" dir="cw">
                                      <p:cBhvr override="childStyle">
                                        <p:cTn id="37" dur="500" fill="hold"/>
                                        <p:tgtEl>
                                          <p:spTgt spid="41"/>
                                        </p:tgtEl>
                                        <p:attrNameLst>
                                          <p:attrName>style.color</p:attrName>
                                        </p:attrNameLst>
                                      </p:cBhvr>
                                      <p:to>
                                        <a:schemeClr val="accent2"/>
                                      </p:to>
                                    </p:animClr>
                                    <p:animClr clrSpc="rgb" dir="cw">
                                      <p:cBhvr>
                                        <p:cTn id="38" dur="500" fill="hold"/>
                                        <p:tgtEl>
                                          <p:spTgt spid="41"/>
                                        </p:tgtEl>
                                        <p:attrNameLst>
                                          <p:attrName>fillcolor</p:attrName>
                                        </p:attrNameLst>
                                      </p:cBhvr>
                                      <p:to>
                                        <a:schemeClr val="accent2"/>
                                      </p:to>
                                    </p:animClr>
                                    <p:set>
                                      <p:cBhvr>
                                        <p:cTn id="39" dur="500" fill="hold"/>
                                        <p:tgtEl>
                                          <p:spTgt spid="41"/>
                                        </p:tgtEl>
                                        <p:attrNameLst>
                                          <p:attrName>fill.type</p:attrName>
                                        </p:attrNameLst>
                                      </p:cBhvr>
                                      <p:to>
                                        <p:strVal val="solid"/>
                                      </p:to>
                                    </p:set>
                                    <p:set>
                                      <p:cBhvr>
                                        <p:cTn id="40" dur="500" fill="hold"/>
                                        <p:tgtEl>
                                          <p:spTgt spid="41"/>
                                        </p:tgtEl>
                                        <p:attrNameLst>
                                          <p:attrName>fill.on</p:attrName>
                                        </p:attrNameLst>
                                      </p:cBhvr>
                                      <p:to>
                                        <p:strVal val="true"/>
                                      </p:to>
                                    </p:set>
                                  </p:childTnLst>
                                </p:cTn>
                              </p:par>
                              <p:par>
                                <p:cTn id="41" presetID="19" presetClass="emph" presetSubtype="0" fill="hold" nodeType="withEffect">
                                  <p:stCondLst>
                                    <p:cond delay="0"/>
                                  </p:stCondLst>
                                  <p:childTnLst>
                                    <p:animClr clrSpc="rgb" dir="cw">
                                      <p:cBhvr override="childStyle">
                                        <p:cTn id="42" dur="500" fill="hold"/>
                                        <p:tgtEl>
                                          <p:spTgt spid="42"/>
                                        </p:tgtEl>
                                        <p:attrNameLst>
                                          <p:attrName>style.color</p:attrName>
                                        </p:attrNameLst>
                                      </p:cBhvr>
                                      <p:to>
                                        <a:schemeClr val="accent2"/>
                                      </p:to>
                                    </p:animClr>
                                    <p:animClr clrSpc="rgb" dir="cw">
                                      <p:cBhvr>
                                        <p:cTn id="43" dur="500" fill="hold"/>
                                        <p:tgtEl>
                                          <p:spTgt spid="42"/>
                                        </p:tgtEl>
                                        <p:attrNameLst>
                                          <p:attrName>fillcolor</p:attrName>
                                        </p:attrNameLst>
                                      </p:cBhvr>
                                      <p:to>
                                        <a:schemeClr val="accent2"/>
                                      </p:to>
                                    </p:animClr>
                                    <p:set>
                                      <p:cBhvr>
                                        <p:cTn id="44" dur="500" fill="hold"/>
                                        <p:tgtEl>
                                          <p:spTgt spid="42"/>
                                        </p:tgtEl>
                                        <p:attrNameLst>
                                          <p:attrName>fill.type</p:attrName>
                                        </p:attrNameLst>
                                      </p:cBhvr>
                                      <p:to>
                                        <p:strVal val="solid"/>
                                      </p:to>
                                    </p:set>
                                    <p:set>
                                      <p:cBhvr>
                                        <p:cTn id="45" dur="500" fill="hold"/>
                                        <p:tgtEl>
                                          <p:spTgt spid="42"/>
                                        </p:tgtEl>
                                        <p:attrNameLst>
                                          <p:attrName>fill.on</p:attrName>
                                        </p:attrNameLst>
                                      </p:cBhvr>
                                      <p:to>
                                        <p:strVal val="true"/>
                                      </p:to>
                                    </p:set>
                                  </p:childTnLst>
                                </p:cTn>
                              </p:par>
                              <p:par>
                                <p:cTn id="46" presetID="19" presetClass="emph" presetSubtype="0" fill="hold" nodeType="withEffect">
                                  <p:stCondLst>
                                    <p:cond delay="0"/>
                                  </p:stCondLst>
                                  <p:childTnLst>
                                    <p:animClr clrSpc="rgb" dir="cw">
                                      <p:cBhvr override="childStyle">
                                        <p:cTn id="47" dur="500" fill="hold"/>
                                        <p:tgtEl>
                                          <p:spTgt spid="43"/>
                                        </p:tgtEl>
                                        <p:attrNameLst>
                                          <p:attrName>style.color</p:attrName>
                                        </p:attrNameLst>
                                      </p:cBhvr>
                                      <p:to>
                                        <a:schemeClr val="accent2"/>
                                      </p:to>
                                    </p:animClr>
                                    <p:animClr clrSpc="rgb" dir="cw">
                                      <p:cBhvr>
                                        <p:cTn id="48" dur="500" fill="hold"/>
                                        <p:tgtEl>
                                          <p:spTgt spid="43"/>
                                        </p:tgtEl>
                                        <p:attrNameLst>
                                          <p:attrName>fillcolor</p:attrName>
                                        </p:attrNameLst>
                                      </p:cBhvr>
                                      <p:to>
                                        <a:schemeClr val="accent2"/>
                                      </p:to>
                                    </p:animClr>
                                    <p:set>
                                      <p:cBhvr>
                                        <p:cTn id="49" dur="500" fill="hold"/>
                                        <p:tgtEl>
                                          <p:spTgt spid="43"/>
                                        </p:tgtEl>
                                        <p:attrNameLst>
                                          <p:attrName>fill.type</p:attrName>
                                        </p:attrNameLst>
                                      </p:cBhvr>
                                      <p:to>
                                        <p:strVal val="solid"/>
                                      </p:to>
                                    </p:set>
                                    <p:set>
                                      <p:cBhvr>
                                        <p:cTn id="50" dur="500" fill="hold"/>
                                        <p:tgtEl>
                                          <p:spTgt spid="43"/>
                                        </p:tgtEl>
                                        <p:attrNameLst>
                                          <p:attrName>fill.on</p:attrName>
                                        </p:attrNameLst>
                                      </p:cBhvr>
                                      <p:to>
                                        <p:strVal val="true"/>
                                      </p:to>
                                    </p:set>
                                  </p:childTnLst>
                                </p:cTn>
                              </p:par>
                              <p:par>
                                <p:cTn id="51" presetID="19" presetClass="emph" presetSubtype="0" fill="hold" nodeType="withEffect">
                                  <p:stCondLst>
                                    <p:cond delay="0"/>
                                  </p:stCondLst>
                                  <p:childTnLst>
                                    <p:animClr clrSpc="rgb" dir="cw">
                                      <p:cBhvr override="childStyle">
                                        <p:cTn id="52" dur="500" fill="hold"/>
                                        <p:tgtEl>
                                          <p:spTgt spid="48"/>
                                        </p:tgtEl>
                                        <p:attrNameLst>
                                          <p:attrName>style.color</p:attrName>
                                        </p:attrNameLst>
                                      </p:cBhvr>
                                      <p:to>
                                        <a:schemeClr val="accent2"/>
                                      </p:to>
                                    </p:animClr>
                                    <p:animClr clrSpc="rgb" dir="cw">
                                      <p:cBhvr>
                                        <p:cTn id="53" dur="500" fill="hold"/>
                                        <p:tgtEl>
                                          <p:spTgt spid="48"/>
                                        </p:tgtEl>
                                        <p:attrNameLst>
                                          <p:attrName>fillcolor</p:attrName>
                                        </p:attrNameLst>
                                      </p:cBhvr>
                                      <p:to>
                                        <a:schemeClr val="accent2"/>
                                      </p:to>
                                    </p:animClr>
                                    <p:set>
                                      <p:cBhvr>
                                        <p:cTn id="54" dur="500" fill="hold"/>
                                        <p:tgtEl>
                                          <p:spTgt spid="48"/>
                                        </p:tgtEl>
                                        <p:attrNameLst>
                                          <p:attrName>fill.type</p:attrName>
                                        </p:attrNameLst>
                                      </p:cBhvr>
                                      <p:to>
                                        <p:strVal val="solid"/>
                                      </p:to>
                                    </p:set>
                                    <p:set>
                                      <p:cBhvr>
                                        <p:cTn id="55" dur="500" fill="hold"/>
                                        <p:tgtEl>
                                          <p:spTgt spid="48"/>
                                        </p:tgtEl>
                                        <p:attrNameLst>
                                          <p:attrName>fill.on</p:attrName>
                                        </p:attrNameLst>
                                      </p:cBhvr>
                                      <p:to>
                                        <p:strVal val="true"/>
                                      </p:to>
                                    </p:set>
                                  </p:childTnLst>
                                </p:cTn>
                              </p:par>
                              <p:par>
                                <p:cTn id="56" presetID="19" presetClass="emph" presetSubtype="0" fill="hold" nodeType="withEffect">
                                  <p:stCondLst>
                                    <p:cond delay="0"/>
                                  </p:stCondLst>
                                  <p:childTnLst>
                                    <p:animClr clrSpc="rgb" dir="cw">
                                      <p:cBhvr override="childStyle">
                                        <p:cTn id="57" dur="500" fill="hold"/>
                                        <p:tgtEl>
                                          <p:spTgt spid="49"/>
                                        </p:tgtEl>
                                        <p:attrNameLst>
                                          <p:attrName>style.color</p:attrName>
                                        </p:attrNameLst>
                                      </p:cBhvr>
                                      <p:to>
                                        <a:schemeClr val="accent2"/>
                                      </p:to>
                                    </p:animClr>
                                    <p:animClr clrSpc="rgb" dir="cw">
                                      <p:cBhvr>
                                        <p:cTn id="58" dur="500" fill="hold"/>
                                        <p:tgtEl>
                                          <p:spTgt spid="49"/>
                                        </p:tgtEl>
                                        <p:attrNameLst>
                                          <p:attrName>fillcolor</p:attrName>
                                        </p:attrNameLst>
                                      </p:cBhvr>
                                      <p:to>
                                        <a:schemeClr val="accent2"/>
                                      </p:to>
                                    </p:animClr>
                                    <p:set>
                                      <p:cBhvr>
                                        <p:cTn id="59" dur="500" fill="hold"/>
                                        <p:tgtEl>
                                          <p:spTgt spid="49"/>
                                        </p:tgtEl>
                                        <p:attrNameLst>
                                          <p:attrName>fill.type</p:attrName>
                                        </p:attrNameLst>
                                      </p:cBhvr>
                                      <p:to>
                                        <p:strVal val="solid"/>
                                      </p:to>
                                    </p:set>
                                    <p:set>
                                      <p:cBhvr>
                                        <p:cTn id="60" dur="500" fill="hold"/>
                                        <p:tgtEl>
                                          <p:spTgt spid="49"/>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61" restart="whenNotActive" fill="hold" evtFilter="cancelBubble" nodeType="interactiveSeq">
                <p:stCondLst>
                  <p:cond evt="onClick" delay="0">
                    <p:tgtEl>
                      <p:spTgt spid="12"/>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10" presetClass="exit" presetSubtype="0" fill="hold" nodeType="clickEffect">
                                  <p:stCondLst>
                                    <p:cond delay="0"/>
                                  </p:stCondLst>
                                  <p:childTnLst>
                                    <p:animEffect transition="out" filter="fade">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40"/>
                                        </p:tgtEl>
                                      </p:cBhvr>
                                    </p:animEffect>
                                    <p:set>
                                      <p:cBhvr>
                                        <p:cTn id="69" dur="1" fill="hold">
                                          <p:stCondLst>
                                            <p:cond delay="499"/>
                                          </p:stCondLst>
                                        </p:cTn>
                                        <p:tgtEl>
                                          <p:spTgt spid="40"/>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41"/>
                                        </p:tgtEl>
                                      </p:cBhvr>
                                    </p:animEffect>
                                    <p:set>
                                      <p:cBhvr>
                                        <p:cTn id="72" dur="1" fill="hold">
                                          <p:stCondLst>
                                            <p:cond delay="499"/>
                                          </p:stCondLst>
                                        </p:cTn>
                                        <p:tgtEl>
                                          <p:spTgt spid="4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42"/>
                                        </p:tgtEl>
                                      </p:cBhvr>
                                    </p:animEffect>
                                    <p:set>
                                      <p:cBhvr>
                                        <p:cTn id="75" dur="1" fill="hold">
                                          <p:stCondLst>
                                            <p:cond delay="499"/>
                                          </p:stCondLst>
                                        </p:cTn>
                                        <p:tgtEl>
                                          <p:spTgt spid="4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43"/>
                                        </p:tgtEl>
                                      </p:cBhvr>
                                    </p:animEffect>
                                    <p:set>
                                      <p:cBhvr>
                                        <p:cTn id="78" dur="1" fill="hold">
                                          <p:stCondLst>
                                            <p:cond delay="499"/>
                                          </p:stCondLst>
                                        </p:cTn>
                                        <p:tgtEl>
                                          <p:spTgt spid="4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48"/>
                                        </p:tgtEl>
                                      </p:cBhvr>
                                    </p:animEffect>
                                    <p:set>
                                      <p:cBhvr>
                                        <p:cTn id="81" dur="1" fill="hold">
                                          <p:stCondLst>
                                            <p:cond delay="499"/>
                                          </p:stCondLst>
                                        </p:cTn>
                                        <p:tgtEl>
                                          <p:spTgt spid="48"/>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49"/>
                                        </p:tgtEl>
                                      </p:cBhvr>
                                    </p:animEffect>
                                    <p:set>
                                      <p:cBhvr>
                                        <p:cTn id="84" dur="1" fill="hold">
                                          <p:stCondLst>
                                            <p:cond delay="499"/>
                                          </p:stCondLst>
                                        </p:cTn>
                                        <p:tgtEl>
                                          <p:spTgt spid="49"/>
                                        </p:tgtEl>
                                        <p:attrNameLst>
                                          <p:attrName>style.visibility</p:attrName>
                                        </p:attrNameLst>
                                      </p:cBhvr>
                                      <p:to>
                                        <p:strVal val="hidden"/>
                                      </p:to>
                                    </p:set>
                                  </p:childTnLst>
                                </p:cTn>
                              </p:par>
                              <p:par>
                                <p:cTn id="85" presetID="14" presetClass="exit" presetSubtype="10" fill="hold" nodeType="withEffect">
                                  <p:stCondLst>
                                    <p:cond delay="0"/>
                                  </p:stCondLst>
                                  <p:childTnLst>
                                    <p:animEffect transition="out" filter="randombar(horizontal)">
                                      <p:cBhvr>
                                        <p:cTn id="86" dur="500"/>
                                        <p:tgtEl>
                                          <p:spTgt spid="79"/>
                                        </p:tgtEl>
                                      </p:cBhvr>
                                    </p:animEffect>
                                    <p:set>
                                      <p:cBhvr>
                                        <p:cTn id="87"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23"/>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additive="base">
                                        <p:cTn id="93" dur="500" fill="hold"/>
                                        <p:tgtEl>
                                          <p:spTgt spid="7"/>
                                        </p:tgtEl>
                                        <p:attrNameLst>
                                          <p:attrName>ppt_x</p:attrName>
                                        </p:attrNameLst>
                                      </p:cBhvr>
                                      <p:tavLst>
                                        <p:tav tm="0">
                                          <p:val>
                                            <p:strVal val="#ppt_x"/>
                                          </p:val>
                                        </p:tav>
                                        <p:tav tm="100000">
                                          <p:val>
                                            <p:strVal val="#ppt_x"/>
                                          </p:val>
                                        </p:tav>
                                      </p:tavLst>
                                    </p:anim>
                                    <p:anim calcmode="lin" valueType="num">
                                      <p:cBhvr additive="base">
                                        <p:cTn id="94" dur="500" fill="hold"/>
                                        <p:tgtEl>
                                          <p:spTgt spid="7"/>
                                        </p:tgtEl>
                                        <p:attrNameLst>
                                          <p:attrName>ppt_y</p:attrName>
                                        </p:attrNameLst>
                                      </p:cBhvr>
                                      <p:tavLst>
                                        <p:tav tm="0">
                                          <p:val>
                                            <p:strVal val="1+#ppt_h/2"/>
                                          </p:val>
                                        </p:tav>
                                        <p:tav tm="100000">
                                          <p:val>
                                            <p:strVal val="#ppt_y"/>
                                          </p:val>
                                        </p:tav>
                                      </p:tavLst>
                                    </p:anim>
                                  </p:childTnLst>
                                </p:cTn>
                              </p:par>
                              <p:par>
                                <p:cTn id="95" presetID="19" presetClass="emph" presetSubtype="0" fill="hold" nodeType="withEffect">
                                  <p:stCondLst>
                                    <p:cond delay="0"/>
                                  </p:stCondLst>
                                  <p:childTnLst>
                                    <p:animClr clrSpc="rgb" dir="cw">
                                      <p:cBhvr override="childStyle">
                                        <p:cTn id="96" dur="500" fill="hold"/>
                                        <p:tgtEl>
                                          <p:spTgt spid="33"/>
                                        </p:tgtEl>
                                        <p:attrNameLst>
                                          <p:attrName>style.color</p:attrName>
                                        </p:attrNameLst>
                                      </p:cBhvr>
                                      <p:to>
                                        <a:schemeClr val="accent2"/>
                                      </p:to>
                                    </p:animClr>
                                    <p:animClr clrSpc="rgb" dir="cw">
                                      <p:cBhvr>
                                        <p:cTn id="97" dur="500" fill="hold"/>
                                        <p:tgtEl>
                                          <p:spTgt spid="33"/>
                                        </p:tgtEl>
                                        <p:attrNameLst>
                                          <p:attrName>fillcolor</p:attrName>
                                        </p:attrNameLst>
                                      </p:cBhvr>
                                      <p:to>
                                        <a:schemeClr val="accent2"/>
                                      </p:to>
                                    </p:animClr>
                                    <p:set>
                                      <p:cBhvr>
                                        <p:cTn id="98" dur="500" fill="hold"/>
                                        <p:tgtEl>
                                          <p:spTgt spid="33"/>
                                        </p:tgtEl>
                                        <p:attrNameLst>
                                          <p:attrName>fill.type</p:attrName>
                                        </p:attrNameLst>
                                      </p:cBhvr>
                                      <p:to>
                                        <p:strVal val="solid"/>
                                      </p:to>
                                    </p:set>
                                    <p:set>
                                      <p:cBhvr>
                                        <p:cTn id="99" dur="500" fill="hold"/>
                                        <p:tgtEl>
                                          <p:spTgt spid="33"/>
                                        </p:tgtEl>
                                        <p:attrNameLst>
                                          <p:attrName>fill.on</p:attrName>
                                        </p:attrNameLst>
                                      </p:cBhvr>
                                      <p:to>
                                        <p:strVal val="true"/>
                                      </p:to>
                                    </p:set>
                                  </p:childTnLst>
                                </p:cTn>
                              </p:par>
                              <p:par>
                                <p:cTn id="100" presetID="19" presetClass="emph" presetSubtype="0" fill="hold" nodeType="withEffect">
                                  <p:stCondLst>
                                    <p:cond delay="0"/>
                                  </p:stCondLst>
                                  <p:childTnLst>
                                    <p:animClr clrSpc="rgb" dir="cw">
                                      <p:cBhvr override="childStyle">
                                        <p:cTn id="101" dur="500" fill="hold"/>
                                        <p:tgtEl>
                                          <p:spTgt spid="34"/>
                                        </p:tgtEl>
                                        <p:attrNameLst>
                                          <p:attrName>style.color</p:attrName>
                                        </p:attrNameLst>
                                      </p:cBhvr>
                                      <p:to>
                                        <a:schemeClr val="accent2"/>
                                      </p:to>
                                    </p:animClr>
                                    <p:animClr clrSpc="rgb" dir="cw">
                                      <p:cBhvr>
                                        <p:cTn id="102" dur="500" fill="hold"/>
                                        <p:tgtEl>
                                          <p:spTgt spid="34"/>
                                        </p:tgtEl>
                                        <p:attrNameLst>
                                          <p:attrName>fillcolor</p:attrName>
                                        </p:attrNameLst>
                                      </p:cBhvr>
                                      <p:to>
                                        <a:schemeClr val="accent2"/>
                                      </p:to>
                                    </p:animClr>
                                    <p:set>
                                      <p:cBhvr>
                                        <p:cTn id="103" dur="500" fill="hold"/>
                                        <p:tgtEl>
                                          <p:spTgt spid="34"/>
                                        </p:tgtEl>
                                        <p:attrNameLst>
                                          <p:attrName>fill.type</p:attrName>
                                        </p:attrNameLst>
                                      </p:cBhvr>
                                      <p:to>
                                        <p:strVal val="solid"/>
                                      </p:to>
                                    </p:set>
                                    <p:set>
                                      <p:cBhvr>
                                        <p:cTn id="104" dur="500" fill="hold"/>
                                        <p:tgtEl>
                                          <p:spTgt spid="34"/>
                                        </p:tgtEl>
                                        <p:attrNameLst>
                                          <p:attrName>fill.on</p:attrName>
                                        </p:attrNameLst>
                                      </p:cBhvr>
                                      <p:to>
                                        <p:strVal val="true"/>
                                      </p:to>
                                    </p:set>
                                  </p:childTnLst>
                                </p:cTn>
                              </p:par>
                              <p:par>
                                <p:cTn id="105" presetID="19" presetClass="emph" presetSubtype="0" fill="hold" nodeType="withEffect">
                                  <p:stCondLst>
                                    <p:cond delay="0"/>
                                  </p:stCondLst>
                                  <p:childTnLst>
                                    <p:animClr clrSpc="rgb" dir="cw">
                                      <p:cBhvr override="childStyle">
                                        <p:cTn id="106" dur="500" fill="hold"/>
                                        <p:tgtEl>
                                          <p:spTgt spid="35"/>
                                        </p:tgtEl>
                                        <p:attrNameLst>
                                          <p:attrName>style.color</p:attrName>
                                        </p:attrNameLst>
                                      </p:cBhvr>
                                      <p:to>
                                        <a:schemeClr val="accent2"/>
                                      </p:to>
                                    </p:animClr>
                                    <p:animClr clrSpc="rgb" dir="cw">
                                      <p:cBhvr>
                                        <p:cTn id="107" dur="500" fill="hold"/>
                                        <p:tgtEl>
                                          <p:spTgt spid="35"/>
                                        </p:tgtEl>
                                        <p:attrNameLst>
                                          <p:attrName>fillcolor</p:attrName>
                                        </p:attrNameLst>
                                      </p:cBhvr>
                                      <p:to>
                                        <a:schemeClr val="accent2"/>
                                      </p:to>
                                    </p:animClr>
                                    <p:set>
                                      <p:cBhvr>
                                        <p:cTn id="108" dur="500" fill="hold"/>
                                        <p:tgtEl>
                                          <p:spTgt spid="35"/>
                                        </p:tgtEl>
                                        <p:attrNameLst>
                                          <p:attrName>fill.type</p:attrName>
                                        </p:attrNameLst>
                                      </p:cBhvr>
                                      <p:to>
                                        <p:strVal val="solid"/>
                                      </p:to>
                                    </p:set>
                                    <p:set>
                                      <p:cBhvr>
                                        <p:cTn id="109" dur="500" fill="hold"/>
                                        <p:tgtEl>
                                          <p:spTgt spid="35"/>
                                        </p:tgtEl>
                                        <p:attrNameLst>
                                          <p:attrName>fill.on</p:attrName>
                                        </p:attrNameLst>
                                      </p:cBhvr>
                                      <p:to>
                                        <p:strVal val="true"/>
                                      </p:to>
                                    </p:set>
                                  </p:childTnLst>
                                </p:cTn>
                              </p:par>
                              <p:par>
                                <p:cTn id="110" presetID="19" presetClass="emph" presetSubtype="0" fill="hold" nodeType="withEffect">
                                  <p:stCondLst>
                                    <p:cond delay="0"/>
                                  </p:stCondLst>
                                  <p:childTnLst>
                                    <p:animClr clrSpc="rgb" dir="cw">
                                      <p:cBhvr override="childStyle">
                                        <p:cTn id="111" dur="500" fill="hold"/>
                                        <p:tgtEl>
                                          <p:spTgt spid="36"/>
                                        </p:tgtEl>
                                        <p:attrNameLst>
                                          <p:attrName>style.color</p:attrName>
                                        </p:attrNameLst>
                                      </p:cBhvr>
                                      <p:to>
                                        <a:schemeClr val="accent2"/>
                                      </p:to>
                                    </p:animClr>
                                    <p:animClr clrSpc="rgb" dir="cw">
                                      <p:cBhvr>
                                        <p:cTn id="112" dur="500" fill="hold"/>
                                        <p:tgtEl>
                                          <p:spTgt spid="36"/>
                                        </p:tgtEl>
                                        <p:attrNameLst>
                                          <p:attrName>fillcolor</p:attrName>
                                        </p:attrNameLst>
                                      </p:cBhvr>
                                      <p:to>
                                        <a:schemeClr val="accent2"/>
                                      </p:to>
                                    </p:animClr>
                                    <p:set>
                                      <p:cBhvr>
                                        <p:cTn id="113" dur="500" fill="hold"/>
                                        <p:tgtEl>
                                          <p:spTgt spid="36"/>
                                        </p:tgtEl>
                                        <p:attrNameLst>
                                          <p:attrName>fill.type</p:attrName>
                                        </p:attrNameLst>
                                      </p:cBhvr>
                                      <p:to>
                                        <p:strVal val="solid"/>
                                      </p:to>
                                    </p:set>
                                    <p:set>
                                      <p:cBhvr>
                                        <p:cTn id="114" dur="500" fill="hold"/>
                                        <p:tgtEl>
                                          <p:spTgt spid="36"/>
                                        </p:tgtEl>
                                        <p:attrNameLst>
                                          <p:attrName>fill.on</p:attrName>
                                        </p:attrNameLst>
                                      </p:cBhvr>
                                      <p:to>
                                        <p:strVal val="true"/>
                                      </p:to>
                                    </p:set>
                                  </p:childTnLst>
                                </p:cTn>
                              </p:par>
                              <p:par>
                                <p:cTn id="115" presetID="19" presetClass="emph" presetSubtype="0" fill="hold" nodeType="withEffect">
                                  <p:stCondLst>
                                    <p:cond delay="0"/>
                                  </p:stCondLst>
                                  <p:childTnLst>
                                    <p:animClr clrSpc="rgb" dir="cw">
                                      <p:cBhvr override="childStyle">
                                        <p:cTn id="116" dur="500" fill="hold"/>
                                        <p:tgtEl>
                                          <p:spTgt spid="37"/>
                                        </p:tgtEl>
                                        <p:attrNameLst>
                                          <p:attrName>style.color</p:attrName>
                                        </p:attrNameLst>
                                      </p:cBhvr>
                                      <p:to>
                                        <a:schemeClr val="accent2"/>
                                      </p:to>
                                    </p:animClr>
                                    <p:animClr clrSpc="rgb" dir="cw">
                                      <p:cBhvr>
                                        <p:cTn id="117" dur="500" fill="hold"/>
                                        <p:tgtEl>
                                          <p:spTgt spid="37"/>
                                        </p:tgtEl>
                                        <p:attrNameLst>
                                          <p:attrName>fillcolor</p:attrName>
                                        </p:attrNameLst>
                                      </p:cBhvr>
                                      <p:to>
                                        <a:schemeClr val="accent2"/>
                                      </p:to>
                                    </p:animClr>
                                    <p:set>
                                      <p:cBhvr>
                                        <p:cTn id="118" dur="500" fill="hold"/>
                                        <p:tgtEl>
                                          <p:spTgt spid="37"/>
                                        </p:tgtEl>
                                        <p:attrNameLst>
                                          <p:attrName>fill.type</p:attrName>
                                        </p:attrNameLst>
                                      </p:cBhvr>
                                      <p:to>
                                        <p:strVal val="solid"/>
                                      </p:to>
                                    </p:set>
                                    <p:set>
                                      <p:cBhvr>
                                        <p:cTn id="119" dur="500" fill="hold"/>
                                        <p:tgtEl>
                                          <p:spTgt spid="37"/>
                                        </p:tgtEl>
                                        <p:attrNameLst>
                                          <p:attrName>fill.on</p:attrName>
                                        </p:attrNameLst>
                                      </p:cBhvr>
                                      <p:to>
                                        <p:strVal val="true"/>
                                      </p:to>
                                    </p:set>
                                  </p:childTnLst>
                                </p:cTn>
                              </p:par>
                              <p:par>
                                <p:cTn id="120" presetID="19" presetClass="emph" presetSubtype="0" fill="hold" nodeType="withEffect">
                                  <p:stCondLst>
                                    <p:cond delay="0"/>
                                  </p:stCondLst>
                                  <p:childTnLst>
                                    <p:animClr clrSpc="rgb" dir="cw">
                                      <p:cBhvr override="childStyle">
                                        <p:cTn id="121" dur="500" fill="hold"/>
                                        <p:tgtEl>
                                          <p:spTgt spid="38"/>
                                        </p:tgtEl>
                                        <p:attrNameLst>
                                          <p:attrName>style.color</p:attrName>
                                        </p:attrNameLst>
                                      </p:cBhvr>
                                      <p:to>
                                        <a:schemeClr val="accent2"/>
                                      </p:to>
                                    </p:animClr>
                                    <p:animClr clrSpc="rgb" dir="cw">
                                      <p:cBhvr>
                                        <p:cTn id="122" dur="500" fill="hold"/>
                                        <p:tgtEl>
                                          <p:spTgt spid="38"/>
                                        </p:tgtEl>
                                        <p:attrNameLst>
                                          <p:attrName>fillcolor</p:attrName>
                                        </p:attrNameLst>
                                      </p:cBhvr>
                                      <p:to>
                                        <a:schemeClr val="accent2"/>
                                      </p:to>
                                    </p:animClr>
                                    <p:set>
                                      <p:cBhvr>
                                        <p:cTn id="123" dur="500" fill="hold"/>
                                        <p:tgtEl>
                                          <p:spTgt spid="38"/>
                                        </p:tgtEl>
                                        <p:attrNameLst>
                                          <p:attrName>fill.type</p:attrName>
                                        </p:attrNameLst>
                                      </p:cBhvr>
                                      <p:to>
                                        <p:strVal val="solid"/>
                                      </p:to>
                                    </p:set>
                                    <p:set>
                                      <p:cBhvr>
                                        <p:cTn id="124" dur="500" fill="hold"/>
                                        <p:tgtEl>
                                          <p:spTgt spid="38"/>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125" restart="whenNotActive" fill="hold" evtFilter="cancelBubble" nodeType="interactiveSeq">
                <p:stCondLst>
                  <p:cond evt="onClick" delay="0">
                    <p:tgtEl>
                      <p:spTgt spid="13"/>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10" presetClass="exit" presetSubtype="0" fill="hold" nodeType="clickEffect">
                                  <p:stCondLst>
                                    <p:cond delay="0"/>
                                  </p:stCondLst>
                                  <p:childTnLst>
                                    <p:animEffect transition="out" filter="fade">
                                      <p:cBhvr>
                                        <p:cTn id="129" dur="500"/>
                                        <p:tgtEl>
                                          <p:spTgt spid="33"/>
                                        </p:tgtEl>
                                      </p:cBhvr>
                                    </p:animEffect>
                                    <p:set>
                                      <p:cBhvr>
                                        <p:cTn id="130" dur="1" fill="hold">
                                          <p:stCondLst>
                                            <p:cond delay="499"/>
                                          </p:stCondLst>
                                        </p:cTn>
                                        <p:tgtEl>
                                          <p:spTgt spid="33"/>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34"/>
                                        </p:tgtEl>
                                      </p:cBhvr>
                                    </p:animEffect>
                                    <p:set>
                                      <p:cBhvr>
                                        <p:cTn id="133" dur="1" fill="hold">
                                          <p:stCondLst>
                                            <p:cond delay="499"/>
                                          </p:stCondLst>
                                        </p:cTn>
                                        <p:tgtEl>
                                          <p:spTgt spid="34"/>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35"/>
                                        </p:tgtEl>
                                      </p:cBhvr>
                                    </p:animEffect>
                                    <p:set>
                                      <p:cBhvr>
                                        <p:cTn id="136" dur="1" fill="hold">
                                          <p:stCondLst>
                                            <p:cond delay="499"/>
                                          </p:stCondLst>
                                        </p:cTn>
                                        <p:tgtEl>
                                          <p:spTgt spid="35"/>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36"/>
                                        </p:tgtEl>
                                      </p:cBhvr>
                                    </p:animEffect>
                                    <p:set>
                                      <p:cBhvr>
                                        <p:cTn id="139" dur="1" fill="hold">
                                          <p:stCondLst>
                                            <p:cond delay="499"/>
                                          </p:stCondLst>
                                        </p:cTn>
                                        <p:tgtEl>
                                          <p:spTgt spid="36"/>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37"/>
                                        </p:tgtEl>
                                      </p:cBhvr>
                                    </p:animEffect>
                                    <p:set>
                                      <p:cBhvr>
                                        <p:cTn id="142" dur="1" fill="hold">
                                          <p:stCondLst>
                                            <p:cond delay="499"/>
                                          </p:stCondLst>
                                        </p:cTn>
                                        <p:tgtEl>
                                          <p:spTgt spid="37"/>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38"/>
                                        </p:tgtEl>
                                      </p:cBhvr>
                                    </p:animEffect>
                                    <p:set>
                                      <p:cBhvr>
                                        <p:cTn id="145" dur="1" fill="hold">
                                          <p:stCondLst>
                                            <p:cond delay="499"/>
                                          </p:stCondLst>
                                        </p:cTn>
                                        <p:tgtEl>
                                          <p:spTgt spid="38"/>
                                        </p:tgtEl>
                                        <p:attrNameLst>
                                          <p:attrName>style.visibility</p:attrName>
                                        </p:attrNameLst>
                                      </p:cBhvr>
                                      <p:to>
                                        <p:strVal val="hidden"/>
                                      </p:to>
                                    </p:set>
                                  </p:childTnLst>
                                </p:cTn>
                              </p:par>
                              <p:par>
                                <p:cTn id="146" presetID="2" presetClass="exit" presetSubtype="4" fill="hold" nodeType="withEffect">
                                  <p:stCondLst>
                                    <p:cond delay="0"/>
                                  </p:stCondLst>
                                  <p:childTnLst>
                                    <p:anim calcmode="lin" valueType="num">
                                      <p:cBhvr additive="base">
                                        <p:cTn id="147" dur="500"/>
                                        <p:tgtEl>
                                          <p:spTgt spid="7"/>
                                        </p:tgtEl>
                                        <p:attrNameLst>
                                          <p:attrName>ppt_x</p:attrName>
                                        </p:attrNameLst>
                                      </p:cBhvr>
                                      <p:tavLst>
                                        <p:tav tm="0">
                                          <p:val>
                                            <p:strVal val="ppt_x"/>
                                          </p:val>
                                        </p:tav>
                                        <p:tav tm="100000">
                                          <p:val>
                                            <p:strVal val="ppt_x"/>
                                          </p:val>
                                        </p:tav>
                                      </p:tavLst>
                                    </p:anim>
                                    <p:anim calcmode="lin" valueType="num">
                                      <p:cBhvr additive="base">
                                        <p:cTn id="148" dur="500"/>
                                        <p:tgtEl>
                                          <p:spTgt spid="7"/>
                                        </p:tgtEl>
                                        <p:attrNameLst>
                                          <p:attrName>ppt_y</p:attrName>
                                        </p:attrNameLst>
                                      </p:cBhvr>
                                      <p:tavLst>
                                        <p:tav tm="0">
                                          <p:val>
                                            <p:strVal val="ppt_y"/>
                                          </p:val>
                                        </p:tav>
                                        <p:tav tm="100000">
                                          <p:val>
                                            <p:strVal val="1+ppt_h/2"/>
                                          </p:val>
                                        </p:tav>
                                      </p:tavLst>
                                    </p:anim>
                                    <p:set>
                                      <p:cBhvr>
                                        <p:cTn id="14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50" restart="whenNotActive" fill="hold" evtFilter="cancelBubble" nodeType="interactiveSeq">
                <p:stCondLst>
                  <p:cond evt="onClick" delay="0">
                    <p:tgtEl>
                      <p:spTgt spid="24"/>
                    </p:tgtEl>
                  </p:cond>
                </p:stCondLst>
                <p:endSync evt="end" delay="0">
                  <p:rtn val="all"/>
                </p:endSync>
                <p:childTnLst>
                  <p:par>
                    <p:cTn id="151" fill="hold" nodeType="clickPar">
                      <p:stCondLst>
                        <p:cond delay="0"/>
                      </p:stCondLst>
                      <p:childTnLst>
                        <p:par>
                          <p:cTn id="152" fill="hold" nodeType="withGroup">
                            <p:stCondLst>
                              <p:cond delay="0"/>
                            </p:stCondLst>
                            <p:childTnLst>
                              <p:par>
                                <p:cTn id="153" presetID="2" presetClass="entr" presetSubtype="4" fill="hold" nodeType="clickEffect">
                                  <p:stCondLst>
                                    <p:cond delay="0"/>
                                  </p:stCondLst>
                                  <p:childTnLst>
                                    <p:set>
                                      <p:cBhvr>
                                        <p:cTn id="154" dur="1" fill="hold">
                                          <p:stCondLst>
                                            <p:cond delay="0"/>
                                          </p:stCondLst>
                                        </p:cTn>
                                        <p:tgtEl>
                                          <p:spTgt spid="8"/>
                                        </p:tgtEl>
                                        <p:attrNameLst>
                                          <p:attrName>style.visibility</p:attrName>
                                        </p:attrNameLst>
                                      </p:cBhvr>
                                      <p:to>
                                        <p:strVal val="visible"/>
                                      </p:to>
                                    </p:set>
                                    <p:anim calcmode="lin" valueType="num">
                                      <p:cBhvr additive="base">
                                        <p:cTn id="155" dur="500" fill="hold"/>
                                        <p:tgtEl>
                                          <p:spTgt spid="8"/>
                                        </p:tgtEl>
                                        <p:attrNameLst>
                                          <p:attrName>ppt_x</p:attrName>
                                        </p:attrNameLst>
                                      </p:cBhvr>
                                      <p:tavLst>
                                        <p:tav tm="0">
                                          <p:val>
                                            <p:strVal val="#ppt_x"/>
                                          </p:val>
                                        </p:tav>
                                        <p:tav tm="100000">
                                          <p:val>
                                            <p:strVal val="#ppt_x"/>
                                          </p:val>
                                        </p:tav>
                                      </p:tavLst>
                                    </p:anim>
                                    <p:anim calcmode="lin" valueType="num">
                                      <p:cBhvr additive="base">
                                        <p:cTn id="156" dur="500" fill="hold"/>
                                        <p:tgtEl>
                                          <p:spTgt spid="8"/>
                                        </p:tgtEl>
                                        <p:attrNameLst>
                                          <p:attrName>ppt_y</p:attrName>
                                        </p:attrNameLst>
                                      </p:cBhvr>
                                      <p:tavLst>
                                        <p:tav tm="0">
                                          <p:val>
                                            <p:strVal val="1+#ppt_h/2"/>
                                          </p:val>
                                        </p:tav>
                                        <p:tav tm="100000">
                                          <p:val>
                                            <p:strVal val="#ppt_y"/>
                                          </p:val>
                                        </p:tav>
                                      </p:tavLst>
                                    </p:anim>
                                  </p:childTnLst>
                                </p:cTn>
                              </p:par>
                              <p:par>
                                <p:cTn id="157" presetID="19" presetClass="emph" presetSubtype="0" fill="hold" nodeType="withEffect">
                                  <p:stCondLst>
                                    <p:cond delay="0"/>
                                  </p:stCondLst>
                                  <p:childTnLst>
                                    <p:animClr clrSpc="rgb" dir="cw">
                                      <p:cBhvr override="childStyle">
                                        <p:cTn id="158" dur="500" fill="hold"/>
                                        <p:tgtEl>
                                          <p:spTgt spid="52"/>
                                        </p:tgtEl>
                                        <p:attrNameLst>
                                          <p:attrName>style.color</p:attrName>
                                        </p:attrNameLst>
                                      </p:cBhvr>
                                      <p:to>
                                        <a:schemeClr val="accent2"/>
                                      </p:to>
                                    </p:animClr>
                                    <p:animClr clrSpc="rgb" dir="cw">
                                      <p:cBhvr>
                                        <p:cTn id="159" dur="500" fill="hold"/>
                                        <p:tgtEl>
                                          <p:spTgt spid="52"/>
                                        </p:tgtEl>
                                        <p:attrNameLst>
                                          <p:attrName>fillcolor</p:attrName>
                                        </p:attrNameLst>
                                      </p:cBhvr>
                                      <p:to>
                                        <a:schemeClr val="accent2"/>
                                      </p:to>
                                    </p:animClr>
                                    <p:set>
                                      <p:cBhvr>
                                        <p:cTn id="160" dur="500" fill="hold"/>
                                        <p:tgtEl>
                                          <p:spTgt spid="52"/>
                                        </p:tgtEl>
                                        <p:attrNameLst>
                                          <p:attrName>fill.type</p:attrName>
                                        </p:attrNameLst>
                                      </p:cBhvr>
                                      <p:to>
                                        <p:strVal val="solid"/>
                                      </p:to>
                                    </p:set>
                                    <p:set>
                                      <p:cBhvr>
                                        <p:cTn id="161" dur="500" fill="hold"/>
                                        <p:tgtEl>
                                          <p:spTgt spid="52"/>
                                        </p:tgtEl>
                                        <p:attrNameLst>
                                          <p:attrName>fill.on</p:attrName>
                                        </p:attrNameLst>
                                      </p:cBhvr>
                                      <p:to>
                                        <p:strVal val="true"/>
                                      </p:to>
                                    </p:set>
                                  </p:childTnLst>
                                </p:cTn>
                              </p:par>
                              <p:par>
                                <p:cTn id="162" presetID="19" presetClass="emph" presetSubtype="0" fill="hold" nodeType="withEffect">
                                  <p:stCondLst>
                                    <p:cond delay="0"/>
                                  </p:stCondLst>
                                  <p:childTnLst>
                                    <p:animClr clrSpc="rgb" dir="cw">
                                      <p:cBhvr override="childStyle">
                                        <p:cTn id="163" dur="500" fill="hold"/>
                                        <p:tgtEl>
                                          <p:spTgt spid="53"/>
                                        </p:tgtEl>
                                        <p:attrNameLst>
                                          <p:attrName>style.color</p:attrName>
                                        </p:attrNameLst>
                                      </p:cBhvr>
                                      <p:to>
                                        <a:schemeClr val="accent2"/>
                                      </p:to>
                                    </p:animClr>
                                    <p:animClr clrSpc="rgb" dir="cw">
                                      <p:cBhvr>
                                        <p:cTn id="164" dur="500" fill="hold"/>
                                        <p:tgtEl>
                                          <p:spTgt spid="53"/>
                                        </p:tgtEl>
                                        <p:attrNameLst>
                                          <p:attrName>fillcolor</p:attrName>
                                        </p:attrNameLst>
                                      </p:cBhvr>
                                      <p:to>
                                        <a:schemeClr val="accent2"/>
                                      </p:to>
                                    </p:animClr>
                                    <p:set>
                                      <p:cBhvr>
                                        <p:cTn id="165" dur="500" fill="hold"/>
                                        <p:tgtEl>
                                          <p:spTgt spid="53"/>
                                        </p:tgtEl>
                                        <p:attrNameLst>
                                          <p:attrName>fill.type</p:attrName>
                                        </p:attrNameLst>
                                      </p:cBhvr>
                                      <p:to>
                                        <p:strVal val="solid"/>
                                      </p:to>
                                    </p:set>
                                    <p:set>
                                      <p:cBhvr>
                                        <p:cTn id="166" dur="500" fill="hold"/>
                                        <p:tgtEl>
                                          <p:spTgt spid="53"/>
                                        </p:tgtEl>
                                        <p:attrNameLst>
                                          <p:attrName>fill.on</p:attrName>
                                        </p:attrNameLst>
                                      </p:cBhvr>
                                      <p:to>
                                        <p:strVal val="true"/>
                                      </p:to>
                                    </p:set>
                                  </p:childTnLst>
                                </p:cTn>
                              </p:par>
                              <p:par>
                                <p:cTn id="167" presetID="19" presetClass="emph" presetSubtype="0" fill="hold" nodeType="withEffect">
                                  <p:stCondLst>
                                    <p:cond delay="0"/>
                                  </p:stCondLst>
                                  <p:childTnLst>
                                    <p:animClr clrSpc="rgb" dir="cw">
                                      <p:cBhvr override="childStyle">
                                        <p:cTn id="168" dur="500" fill="hold"/>
                                        <p:tgtEl>
                                          <p:spTgt spid="54"/>
                                        </p:tgtEl>
                                        <p:attrNameLst>
                                          <p:attrName>style.color</p:attrName>
                                        </p:attrNameLst>
                                      </p:cBhvr>
                                      <p:to>
                                        <a:schemeClr val="accent2"/>
                                      </p:to>
                                    </p:animClr>
                                    <p:animClr clrSpc="rgb" dir="cw">
                                      <p:cBhvr>
                                        <p:cTn id="169" dur="500" fill="hold"/>
                                        <p:tgtEl>
                                          <p:spTgt spid="54"/>
                                        </p:tgtEl>
                                        <p:attrNameLst>
                                          <p:attrName>fillcolor</p:attrName>
                                        </p:attrNameLst>
                                      </p:cBhvr>
                                      <p:to>
                                        <a:schemeClr val="accent2"/>
                                      </p:to>
                                    </p:animClr>
                                    <p:set>
                                      <p:cBhvr>
                                        <p:cTn id="170" dur="500" fill="hold"/>
                                        <p:tgtEl>
                                          <p:spTgt spid="54"/>
                                        </p:tgtEl>
                                        <p:attrNameLst>
                                          <p:attrName>fill.type</p:attrName>
                                        </p:attrNameLst>
                                      </p:cBhvr>
                                      <p:to>
                                        <p:strVal val="solid"/>
                                      </p:to>
                                    </p:set>
                                    <p:set>
                                      <p:cBhvr>
                                        <p:cTn id="171" dur="500" fill="hold"/>
                                        <p:tgtEl>
                                          <p:spTgt spid="54"/>
                                        </p:tgtEl>
                                        <p:attrNameLst>
                                          <p:attrName>fill.on</p:attrName>
                                        </p:attrNameLst>
                                      </p:cBhvr>
                                      <p:to>
                                        <p:strVal val="true"/>
                                      </p:to>
                                    </p:set>
                                  </p:childTnLst>
                                </p:cTn>
                              </p:par>
                              <p:par>
                                <p:cTn id="172" presetID="19" presetClass="emph" presetSubtype="0" fill="hold" nodeType="withEffect">
                                  <p:stCondLst>
                                    <p:cond delay="0"/>
                                  </p:stCondLst>
                                  <p:childTnLst>
                                    <p:animClr clrSpc="rgb" dir="cw">
                                      <p:cBhvr override="childStyle">
                                        <p:cTn id="173" dur="500" fill="hold"/>
                                        <p:tgtEl>
                                          <p:spTgt spid="55"/>
                                        </p:tgtEl>
                                        <p:attrNameLst>
                                          <p:attrName>style.color</p:attrName>
                                        </p:attrNameLst>
                                      </p:cBhvr>
                                      <p:to>
                                        <a:schemeClr val="accent2"/>
                                      </p:to>
                                    </p:animClr>
                                    <p:animClr clrSpc="rgb" dir="cw">
                                      <p:cBhvr>
                                        <p:cTn id="174" dur="500" fill="hold"/>
                                        <p:tgtEl>
                                          <p:spTgt spid="55"/>
                                        </p:tgtEl>
                                        <p:attrNameLst>
                                          <p:attrName>fillcolor</p:attrName>
                                        </p:attrNameLst>
                                      </p:cBhvr>
                                      <p:to>
                                        <a:schemeClr val="accent2"/>
                                      </p:to>
                                    </p:animClr>
                                    <p:set>
                                      <p:cBhvr>
                                        <p:cTn id="175" dur="500" fill="hold"/>
                                        <p:tgtEl>
                                          <p:spTgt spid="55"/>
                                        </p:tgtEl>
                                        <p:attrNameLst>
                                          <p:attrName>fill.type</p:attrName>
                                        </p:attrNameLst>
                                      </p:cBhvr>
                                      <p:to>
                                        <p:strVal val="solid"/>
                                      </p:to>
                                    </p:set>
                                    <p:set>
                                      <p:cBhvr>
                                        <p:cTn id="176" dur="500" fill="hold"/>
                                        <p:tgtEl>
                                          <p:spTgt spid="55"/>
                                        </p:tgtEl>
                                        <p:attrNameLst>
                                          <p:attrName>fill.on</p:attrName>
                                        </p:attrNameLst>
                                      </p:cBhvr>
                                      <p:to>
                                        <p:strVal val="true"/>
                                      </p:to>
                                    </p:set>
                                  </p:childTnLst>
                                </p:cTn>
                              </p:par>
                              <p:par>
                                <p:cTn id="177" presetID="19" presetClass="emph" presetSubtype="0" fill="hold" nodeType="withEffect">
                                  <p:stCondLst>
                                    <p:cond delay="0"/>
                                  </p:stCondLst>
                                  <p:childTnLst>
                                    <p:animClr clrSpc="rgb" dir="cw">
                                      <p:cBhvr override="childStyle">
                                        <p:cTn id="178" dur="500" fill="hold"/>
                                        <p:tgtEl>
                                          <p:spTgt spid="56"/>
                                        </p:tgtEl>
                                        <p:attrNameLst>
                                          <p:attrName>style.color</p:attrName>
                                        </p:attrNameLst>
                                      </p:cBhvr>
                                      <p:to>
                                        <a:schemeClr val="accent2"/>
                                      </p:to>
                                    </p:animClr>
                                    <p:animClr clrSpc="rgb" dir="cw">
                                      <p:cBhvr>
                                        <p:cTn id="179" dur="500" fill="hold"/>
                                        <p:tgtEl>
                                          <p:spTgt spid="56"/>
                                        </p:tgtEl>
                                        <p:attrNameLst>
                                          <p:attrName>fillcolor</p:attrName>
                                        </p:attrNameLst>
                                      </p:cBhvr>
                                      <p:to>
                                        <a:schemeClr val="accent2"/>
                                      </p:to>
                                    </p:animClr>
                                    <p:set>
                                      <p:cBhvr>
                                        <p:cTn id="180" dur="500" fill="hold"/>
                                        <p:tgtEl>
                                          <p:spTgt spid="56"/>
                                        </p:tgtEl>
                                        <p:attrNameLst>
                                          <p:attrName>fill.type</p:attrName>
                                        </p:attrNameLst>
                                      </p:cBhvr>
                                      <p:to>
                                        <p:strVal val="solid"/>
                                      </p:to>
                                    </p:set>
                                    <p:set>
                                      <p:cBhvr>
                                        <p:cTn id="181" dur="500" fill="hold"/>
                                        <p:tgtEl>
                                          <p:spTgt spid="56"/>
                                        </p:tgtEl>
                                        <p:attrNameLst>
                                          <p:attrName>fill.on</p:attrName>
                                        </p:attrNameLst>
                                      </p:cBhvr>
                                      <p:to>
                                        <p:strVal val="true"/>
                                      </p:to>
                                    </p:set>
                                  </p:childTnLst>
                                </p:cTn>
                              </p:par>
                              <p:par>
                                <p:cTn id="182" presetID="19" presetClass="emph" presetSubtype="0" fill="hold" nodeType="withEffect">
                                  <p:stCondLst>
                                    <p:cond delay="0"/>
                                  </p:stCondLst>
                                  <p:childTnLst>
                                    <p:animClr clrSpc="rgb" dir="cw">
                                      <p:cBhvr override="childStyle">
                                        <p:cTn id="183" dur="500" fill="hold"/>
                                        <p:tgtEl>
                                          <p:spTgt spid="57"/>
                                        </p:tgtEl>
                                        <p:attrNameLst>
                                          <p:attrName>style.color</p:attrName>
                                        </p:attrNameLst>
                                      </p:cBhvr>
                                      <p:to>
                                        <a:schemeClr val="accent2"/>
                                      </p:to>
                                    </p:animClr>
                                    <p:animClr clrSpc="rgb" dir="cw">
                                      <p:cBhvr>
                                        <p:cTn id="184" dur="500" fill="hold"/>
                                        <p:tgtEl>
                                          <p:spTgt spid="57"/>
                                        </p:tgtEl>
                                        <p:attrNameLst>
                                          <p:attrName>fillcolor</p:attrName>
                                        </p:attrNameLst>
                                      </p:cBhvr>
                                      <p:to>
                                        <a:schemeClr val="accent2"/>
                                      </p:to>
                                    </p:animClr>
                                    <p:set>
                                      <p:cBhvr>
                                        <p:cTn id="185" dur="500" fill="hold"/>
                                        <p:tgtEl>
                                          <p:spTgt spid="57"/>
                                        </p:tgtEl>
                                        <p:attrNameLst>
                                          <p:attrName>fill.type</p:attrName>
                                        </p:attrNameLst>
                                      </p:cBhvr>
                                      <p:to>
                                        <p:strVal val="solid"/>
                                      </p:to>
                                    </p:set>
                                    <p:set>
                                      <p:cBhvr>
                                        <p:cTn id="186" dur="500" fill="hold"/>
                                        <p:tgtEl>
                                          <p:spTgt spid="57"/>
                                        </p:tgtEl>
                                        <p:attrNameLst>
                                          <p:attrName>fill.on</p:attrName>
                                        </p:attrNameLst>
                                      </p:cBhvr>
                                      <p:to>
                                        <p:strVal val="true"/>
                                      </p:to>
                                    </p:set>
                                  </p:childTnLst>
                                </p:cTn>
                              </p:par>
                              <p:par>
                                <p:cTn id="187" presetID="19" presetClass="emph" presetSubtype="0" fill="hold" nodeType="withEffect">
                                  <p:stCondLst>
                                    <p:cond delay="0"/>
                                  </p:stCondLst>
                                  <p:childTnLst>
                                    <p:animClr clrSpc="rgb" dir="cw">
                                      <p:cBhvr override="childStyle">
                                        <p:cTn id="188" dur="500" fill="hold"/>
                                        <p:tgtEl>
                                          <p:spTgt spid="50"/>
                                        </p:tgtEl>
                                        <p:attrNameLst>
                                          <p:attrName>style.color</p:attrName>
                                        </p:attrNameLst>
                                      </p:cBhvr>
                                      <p:to>
                                        <a:schemeClr val="accent2"/>
                                      </p:to>
                                    </p:animClr>
                                    <p:animClr clrSpc="rgb" dir="cw">
                                      <p:cBhvr>
                                        <p:cTn id="189" dur="500" fill="hold"/>
                                        <p:tgtEl>
                                          <p:spTgt spid="50"/>
                                        </p:tgtEl>
                                        <p:attrNameLst>
                                          <p:attrName>fillcolor</p:attrName>
                                        </p:attrNameLst>
                                      </p:cBhvr>
                                      <p:to>
                                        <a:schemeClr val="accent2"/>
                                      </p:to>
                                    </p:animClr>
                                    <p:set>
                                      <p:cBhvr>
                                        <p:cTn id="190" dur="500" fill="hold"/>
                                        <p:tgtEl>
                                          <p:spTgt spid="50"/>
                                        </p:tgtEl>
                                        <p:attrNameLst>
                                          <p:attrName>fill.type</p:attrName>
                                        </p:attrNameLst>
                                      </p:cBhvr>
                                      <p:to>
                                        <p:strVal val="solid"/>
                                      </p:to>
                                    </p:set>
                                    <p:set>
                                      <p:cBhvr>
                                        <p:cTn id="191" dur="500" fill="hold"/>
                                        <p:tgtEl>
                                          <p:spTgt spid="50"/>
                                        </p:tgtEl>
                                        <p:attrNameLst>
                                          <p:attrName>fill.on</p:attrName>
                                        </p:attrNameLst>
                                      </p:cBhvr>
                                      <p:to>
                                        <p:strVal val="true"/>
                                      </p:to>
                                    </p:set>
                                  </p:childTnLst>
                                </p:cTn>
                              </p:par>
                              <p:par>
                                <p:cTn id="192" presetID="19" presetClass="emph" presetSubtype="0" fill="hold" nodeType="withEffect">
                                  <p:stCondLst>
                                    <p:cond delay="0"/>
                                  </p:stCondLst>
                                  <p:childTnLst>
                                    <p:animClr clrSpc="rgb" dir="cw">
                                      <p:cBhvr override="childStyle">
                                        <p:cTn id="193" dur="500" fill="hold"/>
                                        <p:tgtEl>
                                          <p:spTgt spid="51"/>
                                        </p:tgtEl>
                                        <p:attrNameLst>
                                          <p:attrName>style.color</p:attrName>
                                        </p:attrNameLst>
                                      </p:cBhvr>
                                      <p:to>
                                        <a:schemeClr val="accent2"/>
                                      </p:to>
                                    </p:animClr>
                                    <p:animClr clrSpc="rgb" dir="cw">
                                      <p:cBhvr>
                                        <p:cTn id="194" dur="500" fill="hold"/>
                                        <p:tgtEl>
                                          <p:spTgt spid="51"/>
                                        </p:tgtEl>
                                        <p:attrNameLst>
                                          <p:attrName>fillcolor</p:attrName>
                                        </p:attrNameLst>
                                      </p:cBhvr>
                                      <p:to>
                                        <a:schemeClr val="accent2"/>
                                      </p:to>
                                    </p:animClr>
                                    <p:set>
                                      <p:cBhvr>
                                        <p:cTn id="195" dur="500" fill="hold"/>
                                        <p:tgtEl>
                                          <p:spTgt spid="51"/>
                                        </p:tgtEl>
                                        <p:attrNameLst>
                                          <p:attrName>fill.type</p:attrName>
                                        </p:attrNameLst>
                                      </p:cBhvr>
                                      <p:to>
                                        <p:strVal val="solid"/>
                                      </p:to>
                                    </p:set>
                                    <p:set>
                                      <p:cBhvr>
                                        <p:cTn id="196" dur="500" fill="hold"/>
                                        <p:tgtEl>
                                          <p:spTgt spid="51"/>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197" restart="whenNotActive" fill="hold" evtFilter="cancelBubble" nodeType="interactiveSeq">
                <p:stCondLst>
                  <p:cond evt="onClick" delay="0">
                    <p:tgtEl>
                      <p:spTgt spid="14"/>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10" presetClass="exit" presetSubtype="0" fill="hold" nodeType="clickEffect">
                                  <p:stCondLst>
                                    <p:cond delay="0"/>
                                  </p:stCondLst>
                                  <p:childTnLst>
                                    <p:animEffect transition="out" filter="fade">
                                      <p:cBhvr>
                                        <p:cTn id="201" dur="500"/>
                                        <p:tgtEl>
                                          <p:spTgt spid="52"/>
                                        </p:tgtEl>
                                      </p:cBhvr>
                                    </p:animEffect>
                                    <p:set>
                                      <p:cBhvr>
                                        <p:cTn id="202" dur="1" fill="hold">
                                          <p:stCondLst>
                                            <p:cond delay="499"/>
                                          </p:stCondLst>
                                        </p:cTn>
                                        <p:tgtEl>
                                          <p:spTgt spid="52"/>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53"/>
                                        </p:tgtEl>
                                      </p:cBhvr>
                                    </p:animEffect>
                                    <p:set>
                                      <p:cBhvr>
                                        <p:cTn id="205" dur="1" fill="hold">
                                          <p:stCondLst>
                                            <p:cond delay="499"/>
                                          </p:stCondLst>
                                        </p:cTn>
                                        <p:tgtEl>
                                          <p:spTgt spid="53"/>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54"/>
                                        </p:tgtEl>
                                      </p:cBhvr>
                                    </p:animEffect>
                                    <p:set>
                                      <p:cBhvr>
                                        <p:cTn id="208" dur="1" fill="hold">
                                          <p:stCondLst>
                                            <p:cond delay="499"/>
                                          </p:stCondLst>
                                        </p:cTn>
                                        <p:tgtEl>
                                          <p:spTgt spid="54"/>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55"/>
                                        </p:tgtEl>
                                      </p:cBhvr>
                                    </p:animEffect>
                                    <p:set>
                                      <p:cBhvr>
                                        <p:cTn id="211" dur="1" fill="hold">
                                          <p:stCondLst>
                                            <p:cond delay="499"/>
                                          </p:stCondLst>
                                        </p:cTn>
                                        <p:tgtEl>
                                          <p:spTgt spid="55"/>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56"/>
                                        </p:tgtEl>
                                      </p:cBhvr>
                                    </p:animEffect>
                                    <p:set>
                                      <p:cBhvr>
                                        <p:cTn id="214" dur="1" fill="hold">
                                          <p:stCondLst>
                                            <p:cond delay="499"/>
                                          </p:stCondLst>
                                        </p:cTn>
                                        <p:tgtEl>
                                          <p:spTgt spid="56"/>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57"/>
                                        </p:tgtEl>
                                      </p:cBhvr>
                                    </p:animEffect>
                                    <p:set>
                                      <p:cBhvr>
                                        <p:cTn id="217" dur="1" fill="hold">
                                          <p:stCondLst>
                                            <p:cond delay="499"/>
                                          </p:stCondLst>
                                        </p:cTn>
                                        <p:tgtEl>
                                          <p:spTgt spid="57"/>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50"/>
                                        </p:tgtEl>
                                      </p:cBhvr>
                                    </p:animEffect>
                                    <p:set>
                                      <p:cBhvr>
                                        <p:cTn id="220" dur="1" fill="hold">
                                          <p:stCondLst>
                                            <p:cond delay="499"/>
                                          </p:stCondLst>
                                        </p:cTn>
                                        <p:tgtEl>
                                          <p:spTgt spid="50"/>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51"/>
                                        </p:tgtEl>
                                      </p:cBhvr>
                                    </p:animEffect>
                                    <p:set>
                                      <p:cBhvr>
                                        <p:cTn id="223" dur="1" fill="hold">
                                          <p:stCondLst>
                                            <p:cond delay="499"/>
                                          </p:stCondLst>
                                        </p:cTn>
                                        <p:tgtEl>
                                          <p:spTgt spid="51"/>
                                        </p:tgtEl>
                                        <p:attrNameLst>
                                          <p:attrName>style.visibility</p:attrName>
                                        </p:attrNameLst>
                                      </p:cBhvr>
                                      <p:to>
                                        <p:strVal val="hidden"/>
                                      </p:to>
                                    </p:set>
                                  </p:childTnLst>
                                </p:cTn>
                              </p:par>
                              <p:par>
                                <p:cTn id="224" presetID="2" presetClass="exit" presetSubtype="4" fill="hold" nodeType="withEffect">
                                  <p:stCondLst>
                                    <p:cond delay="0"/>
                                  </p:stCondLst>
                                  <p:childTnLst>
                                    <p:anim calcmode="lin" valueType="num">
                                      <p:cBhvr additive="base">
                                        <p:cTn id="225" dur="500"/>
                                        <p:tgtEl>
                                          <p:spTgt spid="8"/>
                                        </p:tgtEl>
                                        <p:attrNameLst>
                                          <p:attrName>ppt_x</p:attrName>
                                        </p:attrNameLst>
                                      </p:cBhvr>
                                      <p:tavLst>
                                        <p:tav tm="0">
                                          <p:val>
                                            <p:strVal val="ppt_x"/>
                                          </p:val>
                                        </p:tav>
                                        <p:tav tm="100000">
                                          <p:val>
                                            <p:strVal val="ppt_x"/>
                                          </p:val>
                                        </p:tav>
                                      </p:tavLst>
                                    </p:anim>
                                    <p:anim calcmode="lin" valueType="num">
                                      <p:cBhvr additive="base">
                                        <p:cTn id="226" dur="500"/>
                                        <p:tgtEl>
                                          <p:spTgt spid="8"/>
                                        </p:tgtEl>
                                        <p:attrNameLst>
                                          <p:attrName>ppt_y</p:attrName>
                                        </p:attrNameLst>
                                      </p:cBhvr>
                                      <p:tavLst>
                                        <p:tav tm="0">
                                          <p:val>
                                            <p:strVal val="ppt_y"/>
                                          </p:val>
                                        </p:tav>
                                        <p:tav tm="100000">
                                          <p:val>
                                            <p:strVal val="1+ppt_h/2"/>
                                          </p:val>
                                        </p:tav>
                                      </p:tavLst>
                                    </p:anim>
                                    <p:set>
                                      <p:cBhvr>
                                        <p:cTn id="22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28" restart="whenNotActive" fill="hold" evtFilter="cancelBubble" nodeType="interactiveSeq">
                <p:stCondLst>
                  <p:cond evt="onClick" delay="0">
                    <p:tgtEl>
                      <p:spTgt spid="25"/>
                    </p:tgtEl>
                  </p:cond>
                </p:stCondLst>
                <p:endSync evt="end" delay="0">
                  <p:rtn val="all"/>
                </p:endSync>
                <p:childTnLst>
                  <p:par>
                    <p:cTn id="229" fill="hold" nodeType="clickPar">
                      <p:stCondLst>
                        <p:cond delay="0"/>
                      </p:stCondLst>
                      <p:childTnLst>
                        <p:par>
                          <p:cTn id="230" fill="hold" nodeType="withGroup">
                            <p:stCondLst>
                              <p:cond delay="0"/>
                            </p:stCondLst>
                            <p:childTnLst>
                              <p:par>
                                <p:cTn id="231" presetID="2" presetClass="entr" presetSubtype="4" fill="hold" nodeType="clickEffect">
                                  <p:stCondLst>
                                    <p:cond delay="0"/>
                                  </p:stCondLst>
                                  <p:childTnLst>
                                    <p:set>
                                      <p:cBhvr>
                                        <p:cTn id="232" dur="1" fill="hold">
                                          <p:stCondLst>
                                            <p:cond delay="0"/>
                                          </p:stCondLst>
                                        </p:cTn>
                                        <p:tgtEl>
                                          <p:spTgt spid="9"/>
                                        </p:tgtEl>
                                        <p:attrNameLst>
                                          <p:attrName>style.visibility</p:attrName>
                                        </p:attrNameLst>
                                      </p:cBhvr>
                                      <p:to>
                                        <p:strVal val="visible"/>
                                      </p:to>
                                    </p:set>
                                    <p:anim calcmode="lin" valueType="num">
                                      <p:cBhvr additive="base">
                                        <p:cTn id="233" dur="500" fill="hold"/>
                                        <p:tgtEl>
                                          <p:spTgt spid="9"/>
                                        </p:tgtEl>
                                        <p:attrNameLst>
                                          <p:attrName>ppt_x</p:attrName>
                                        </p:attrNameLst>
                                      </p:cBhvr>
                                      <p:tavLst>
                                        <p:tav tm="0">
                                          <p:val>
                                            <p:strVal val="#ppt_x"/>
                                          </p:val>
                                        </p:tav>
                                        <p:tav tm="100000">
                                          <p:val>
                                            <p:strVal val="#ppt_x"/>
                                          </p:val>
                                        </p:tav>
                                      </p:tavLst>
                                    </p:anim>
                                    <p:anim calcmode="lin" valueType="num">
                                      <p:cBhvr additive="base">
                                        <p:cTn id="234" dur="500" fill="hold"/>
                                        <p:tgtEl>
                                          <p:spTgt spid="9"/>
                                        </p:tgtEl>
                                        <p:attrNameLst>
                                          <p:attrName>ppt_y</p:attrName>
                                        </p:attrNameLst>
                                      </p:cBhvr>
                                      <p:tavLst>
                                        <p:tav tm="0">
                                          <p:val>
                                            <p:strVal val="1+#ppt_h/2"/>
                                          </p:val>
                                        </p:tav>
                                        <p:tav tm="100000">
                                          <p:val>
                                            <p:strVal val="#ppt_y"/>
                                          </p:val>
                                        </p:tav>
                                      </p:tavLst>
                                    </p:anim>
                                  </p:childTnLst>
                                </p:cTn>
                              </p:par>
                              <p:par>
                                <p:cTn id="235" presetID="19" presetClass="emph" presetSubtype="0" fill="hold" nodeType="withEffect">
                                  <p:stCondLst>
                                    <p:cond delay="0"/>
                                  </p:stCondLst>
                                  <p:childTnLst>
                                    <p:animClr clrSpc="rgb" dir="cw">
                                      <p:cBhvr override="childStyle">
                                        <p:cTn id="236" dur="500" fill="hold"/>
                                        <p:tgtEl>
                                          <p:spTgt spid="58"/>
                                        </p:tgtEl>
                                        <p:attrNameLst>
                                          <p:attrName>style.color</p:attrName>
                                        </p:attrNameLst>
                                      </p:cBhvr>
                                      <p:to>
                                        <a:schemeClr val="accent2"/>
                                      </p:to>
                                    </p:animClr>
                                    <p:animClr clrSpc="rgb" dir="cw">
                                      <p:cBhvr>
                                        <p:cTn id="237" dur="500" fill="hold"/>
                                        <p:tgtEl>
                                          <p:spTgt spid="58"/>
                                        </p:tgtEl>
                                        <p:attrNameLst>
                                          <p:attrName>fillcolor</p:attrName>
                                        </p:attrNameLst>
                                      </p:cBhvr>
                                      <p:to>
                                        <a:schemeClr val="accent2"/>
                                      </p:to>
                                    </p:animClr>
                                    <p:set>
                                      <p:cBhvr>
                                        <p:cTn id="238" dur="500" fill="hold"/>
                                        <p:tgtEl>
                                          <p:spTgt spid="58"/>
                                        </p:tgtEl>
                                        <p:attrNameLst>
                                          <p:attrName>fill.type</p:attrName>
                                        </p:attrNameLst>
                                      </p:cBhvr>
                                      <p:to>
                                        <p:strVal val="solid"/>
                                      </p:to>
                                    </p:set>
                                    <p:set>
                                      <p:cBhvr>
                                        <p:cTn id="239" dur="500" fill="hold"/>
                                        <p:tgtEl>
                                          <p:spTgt spid="58"/>
                                        </p:tgtEl>
                                        <p:attrNameLst>
                                          <p:attrName>fill.on</p:attrName>
                                        </p:attrNameLst>
                                      </p:cBhvr>
                                      <p:to>
                                        <p:strVal val="true"/>
                                      </p:to>
                                    </p:set>
                                  </p:childTnLst>
                                </p:cTn>
                              </p:par>
                              <p:par>
                                <p:cTn id="240" presetID="19" presetClass="emph" presetSubtype="0" fill="hold" nodeType="withEffect">
                                  <p:stCondLst>
                                    <p:cond delay="0"/>
                                  </p:stCondLst>
                                  <p:childTnLst>
                                    <p:animClr clrSpc="rgb" dir="cw">
                                      <p:cBhvr override="childStyle">
                                        <p:cTn id="241" dur="500" fill="hold"/>
                                        <p:tgtEl>
                                          <p:spTgt spid="59"/>
                                        </p:tgtEl>
                                        <p:attrNameLst>
                                          <p:attrName>style.color</p:attrName>
                                        </p:attrNameLst>
                                      </p:cBhvr>
                                      <p:to>
                                        <a:schemeClr val="accent2"/>
                                      </p:to>
                                    </p:animClr>
                                    <p:animClr clrSpc="rgb" dir="cw">
                                      <p:cBhvr>
                                        <p:cTn id="242" dur="500" fill="hold"/>
                                        <p:tgtEl>
                                          <p:spTgt spid="59"/>
                                        </p:tgtEl>
                                        <p:attrNameLst>
                                          <p:attrName>fillcolor</p:attrName>
                                        </p:attrNameLst>
                                      </p:cBhvr>
                                      <p:to>
                                        <a:schemeClr val="accent2"/>
                                      </p:to>
                                    </p:animClr>
                                    <p:set>
                                      <p:cBhvr>
                                        <p:cTn id="243" dur="500" fill="hold"/>
                                        <p:tgtEl>
                                          <p:spTgt spid="59"/>
                                        </p:tgtEl>
                                        <p:attrNameLst>
                                          <p:attrName>fill.type</p:attrName>
                                        </p:attrNameLst>
                                      </p:cBhvr>
                                      <p:to>
                                        <p:strVal val="solid"/>
                                      </p:to>
                                    </p:set>
                                    <p:set>
                                      <p:cBhvr>
                                        <p:cTn id="244" dur="500" fill="hold"/>
                                        <p:tgtEl>
                                          <p:spTgt spid="59"/>
                                        </p:tgtEl>
                                        <p:attrNameLst>
                                          <p:attrName>fill.on</p:attrName>
                                        </p:attrNameLst>
                                      </p:cBhvr>
                                      <p:to>
                                        <p:strVal val="true"/>
                                      </p:to>
                                    </p:set>
                                  </p:childTnLst>
                                </p:cTn>
                              </p:par>
                              <p:par>
                                <p:cTn id="245" presetID="19" presetClass="emph" presetSubtype="0" fill="hold" nodeType="withEffect">
                                  <p:stCondLst>
                                    <p:cond delay="0"/>
                                  </p:stCondLst>
                                  <p:childTnLst>
                                    <p:animClr clrSpc="rgb" dir="cw">
                                      <p:cBhvr override="childStyle">
                                        <p:cTn id="246" dur="500" fill="hold"/>
                                        <p:tgtEl>
                                          <p:spTgt spid="60"/>
                                        </p:tgtEl>
                                        <p:attrNameLst>
                                          <p:attrName>style.color</p:attrName>
                                        </p:attrNameLst>
                                      </p:cBhvr>
                                      <p:to>
                                        <a:schemeClr val="accent2"/>
                                      </p:to>
                                    </p:animClr>
                                    <p:animClr clrSpc="rgb" dir="cw">
                                      <p:cBhvr>
                                        <p:cTn id="247" dur="500" fill="hold"/>
                                        <p:tgtEl>
                                          <p:spTgt spid="60"/>
                                        </p:tgtEl>
                                        <p:attrNameLst>
                                          <p:attrName>fillcolor</p:attrName>
                                        </p:attrNameLst>
                                      </p:cBhvr>
                                      <p:to>
                                        <a:schemeClr val="accent2"/>
                                      </p:to>
                                    </p:animClr>
                                    <p:set>
                                      <p:cBhvr>
                                        <p:cTn id="248" dur="500" fill="hold"/>
                                        <p:tgtEl>
                                          <p:spTgt spid="60"/>
                                        </p:tgtEl>
                                        <p:attrNameLst>
                                          <p:attrName>fill.type</p:attrName>
                                        </p:attrNameLst>
                                      </p:cBhvr>
                                      <p:to>
                                        <p:strVal val="solid"/>
                                      </p:to>
                                    </p:set>
                                    <p:set>
                                      <p:cBhvr>
                                        <p:cTn id="249" dur="500" fill="hold"/>
                                        <p:tgtEl>
                                          <p:spTgt spid="60"/>
                                        </p:tgtEl>
                                        <p:attrNameLst>
                                          <p:attrName>fill.on</p:attrName>
                                        </p:attrNameLst>
                                      </p:cBhvr>
                                      <p:to>
                                        <p:strVal val="true"/>
                                      </p:to>
                                    </p:set>
                                  </p:childTnLst>
                                </p:cTn>
                              </p:par>
                              <p:par>
                                <p:cTn id="250" presetID="19" presetClass="emph" presetSubtype="0" fill="hold" nodeType="withEffect">
                                  <p:stCondLst>
                                    <p:cond delay="0"/>
                                  </p:stCondLst>
                                  <p:childTnLst>
                                    <p:animClr clrSpc="rgb" dir="cw">
                                      <p:cBhvr override="childStyle">
                                        <p:cTn id="251" dur="500" fill="hold"/>
                                        <p:tgtEl>
                                          <p:spTgt spid="61"/>
                                        </p:tgtEl>
                                        <p:attrNameLst>
                                          <p:attrName>style.color</p:attrName>
                                        </p:attrNameLst>
                                      </p:cBhvr>
                                      <p:to>
                                        <a:schemeClr val="accent2"/>
                                      </p:to>
                                    </p:animClr>
                                    <p:animClr clrSpc="rgb" dir="cw">
                                      <p:cBhvr>
                                        <p:cTn id="252" dur="500" fill="hold"/>
                                        <p:tgtEl>
                                          <p:spTgt spid="61"/>
                                        </p:tgtEl>
                                        <p:attrNameLst>
                                          <p:attrName>fillcolor</p:attrName>
                                        </p:attrNameLst>
                                      </p:cBhvr>
                                      <p:to>
                                        <a:schemeClr val="accent2"/>
                                      </p:to>
                                    </p:animClr>
                                    <p:set>
                                      <p:cBhvr>
                                        <p:cTn id="253" dur="500" fill="hold"/>
                                        <p:tgtEl>
                                          <p:spTgt spid="61"/>
                                        </p:tgtEl>
                                        <p:attrNameLst>
                                          <p:attrName>fill.type</p:attrName>
                                        </p:attrNameLst>
                                      </p:cBhvr>
                                      <p:to>
                                        <p:strVal val="solid"/>
                                      </p:to>
                                    </p:set>
                                    <p:set>
                                      <p:cBhvr>
                                        <p:cTn id="254" dur="500" fill="hold"/>
                                        <p:tgtEl>
                                          <p:spTgt spid="61"/>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255" restart="whenNotActive" fill="hold" evtFilter="cancelBubble" nodeType="interactiveSeq">
                <p:stCondLst>
                  <p:cond evt="onClick" delay="0">
                    <p:tgtEl>
                      <p:spTgt spid="15"/>
                    </p:tgtEl>
                  </p:cond>
                </p:stCondLst>
                <p:endSync evt="end" delay="0">
                  <p:rtn val="all"/>
                </p:endSync>
                <p:childTnLst>
                  <p:par>
                    <p:cTn id="256" fill="hold" nodeType="clickPar">
                      <p:stCondLst>
                        <p:cond delay="0"/>
                      </p:stCondLst>
                      <p:childTnLst>
                        <p:par>
                          <p:cTn id="257" fill="hold" nodeType="withGroup">
                            <p:stCondLst>
                              <p:cond delay="0"/>
                            </p:stCondLst>
                            <p:childTnLst>
                              <p:par>
                                <p:cTn id="258" presetID="10" presetClass="exit" presetSubtype="0" fill="hold" nodeType="clickEffect">
                                  <p:stCondLst>
                                    <p:cond delay="0"/>
                                  </p:stCondLst>
                                  <p:childTnLst>
                                    <p:animEffect transition="out" filter="fade">
                                      <p:cBhvr>
                                        <p:cTn id="259" dur="500"/>
                                        <p:tgtEl>
                                          <p:spTgt spid="58"/>
                                        </p:tgtEl>
                                      </p:cBhvr>
                                    </p:animEffect>
                                    <p:set>
                                      <p:cBhvr>
                                        <p:cTn id="260" dur="1" fill="hold">
                                          <p:stCondLst>
                                            <p:cond delay="499"/>
                                          </p:stCondLst>
                                        </p:cTn>
                                        <p:tgtEl>
                                          <p:spTgt spid="58"/>
                                        </p:tgtEl>
                                        <p:attrNameLst>
                                          <p:attrName>style.visibility</p:attrName>
                                        </p:attrNameLst>
                                      </p:cBhvr>
                                      <p:to>
                                        <p:strVal val="hidden"/>
                                      </p:to>
                                    </p:set>
                                  </p:childTnLst>
                                </p:cTn>
                              </p:par>
                              <p:par>
                                <p:cTn id="261" presetID="10" presetClass="exit" presetSubtype="0" fill="hold" nodeType="withEffect">
                                  <p:stCondLst>
                                    <p:cond delay="0"/>
                                  </p:stCondLst>
                                  <p:childTnLst>
                                    <p:animEffect transition="out" filter="fade">
                                      <p:cBhvr>
                                        <p:cTn id="262" dur="500"/>
                                        <p:tgtEl>
                                          <p:spTgt spid="59"/>
                                        </p:tgtEl>
                                      </p:cBhvr>
                                    </p:animEffect>
                                    <p:set>
                                      <p:cBhvr>
                                        <p:cTn id="263" dur="1" fill="hold">
                                          <p:stCondLst>
                                            <p:cond delay="499"/>
                                          </p:stCondLst>
                                        </p:cTn>
                                        <p:tgtEl>
                                          <p:spTgt spid="59"/>
                                        </p:tgtEl>
                                        <p:attrNameLst>
                                          <p:attrName>style.visibility</p:attrName>
                                        </p:attrNameLst>
                                      </p:cBhvr>
                                      <p:to>
                                        <p:strVal val="hidden"/>
                                      </p:to>
                                    </p:set>
                                  </p:childTnLst>
                                </p:cTn>
                              </p:par>
                              <p:par>
                                <p:cTn id="264" presetID="10" presetClass="exit" presetSubtype="0" fill="hold" nodeType="withEffect">
                                  <p:stCondLst>
                                    <p:cond delay="0"/>
                                  </p:stCondLst>
                                  <p:childTnLst>
                                    <p:animEffect transition="out" filter="fade">
                                      <p:cBhvr>
                                        <p:cTn id="265" dur="500"/>
                                        <p:tgtEl>
                                          <p:spTgt spid="60"/>
                                        </p:tgtEl>
                                      </p:cBhvr>
                                    </p:animEffect>
                                    <p:set>
                                      <p:cBhvr>
                                        <p:cTn id="266" dur="1" fill="hold">
                                          <p:stCondLst>
                                            <p:cond delay="499"/>
                                          </p:stCondLst>
                                        </p:cTn>
                                        <p:tgtEl>
                                          <p:spTgt spid="60"/>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61"/>
                                        </p:tgtEl>
                                      </p:cBhvr>
                                    </p:animEffect>
                                    <p:set>
                                      <p:cBhvr>
                                        <p:cTn id="269" dur="1" fill="hold">
                                          <p:stCondLst>
                                            <p:cond delay="499"/>
                                          </p:stCondLst>
                                        </p:cTn>
                                        <p:tgtEl>
                                          <p:spTgt spid="61"/>
                                        </p:tgtEl>
                                        <p:attrNameLst>
                                          <p:attrName>style.visibility</p:attrName>
                                        </p:attrNameLst>
                                      </p:cBhvr>
                                      <p:to>
                                        <p:strVal val="hidden"/>
                                      </p:to>
                                    </p:set>
                                  </p:childTnLst>
                                </p:cTn>
                              </p:par>
                              <p:par>
                                <p:cTn id="270" presetID="2" presetClass="exit" presetSubtype="4" fill="hold" nodeType="withEffect">
                                  <p:stCondLst>
                                    <p:cond delay="0"/>
                                  </p:stCondLst>
                                  <p:childTnLst>
                                    <p:anim calcmode="lin" valueType="num">
                                      <p:cBhvr additive="base">
                                        <p:cTn id="271" dur="500"/>
                                        <p:tgtEl>
                                          <p:spTgt spid="9"/>
                                        </p:tgtEl>
                                        <p:attrNameLst>
                                          <p:attrName>ppt_x</p:attrName>
                                        </p:attrNameLst>
                                      </p:cBhvr>
                                      <p:tavLst>
                                        <p:tav tm="0">
                                          <p:val>
                                            <p:strVal val="ppt_x"/>
                                          </p:val>
                                        </p:tav>
                                        <p:tav tm="100000">
                                          <p:val>
                                            <p:strVal val="ppt_x"/>
                                          </p:val>
                                        </p:tav>
                                      </p:tavLst>
                                    </p:anim>
                                    <p:anim calcmode="lin" valueType="num">
                                      <p:cBhvr additive="base">
                                        <p:cTn id="272" dur="500"/>
                                        <p:tgtEl>
                                          <p:spTgt spid="9"/>
                                        </p:tgtEl>
                                        <p:attrNameLst>
                                          <p:attrName>ppt_y</p:attrName>
                                        </p:attrNameLst>
                                      </p:cBhvr>
                                      <p:tavLst>
                                        <p:tav tm="0">
                                          <p:val>
                                            <p:strVal val="ppt_y"/>
                                          </p:val>
                                        </p:tav>
                                        <p:tav tm="100000">
                                          <p:val>
                                            <p:strVal val="1+ppt_h/2"/>
                                          </p:val>
                                        </p:tav>
                                      </p:tavLst>
                                    </p:anim>
                                    <p:set>
                                      <p:cBhvr>
                                        <p:cTn id="27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74" restart="whenNotActive" fill="hold" evtFilter="cancelBubble" nodeType="interactiveSeq">
                <p:stCondLst>
                  <p:cond evt="onClick" delay="0">
                    <p:tgtEl>
                      <p:spTgt spid="26"/>
                    </p:tgtEl>
                  </p:cond>
                </p:stCondLst>
                <p:endSync evt="end" delay="0">
                  <p:rtn val="all"/>
                </p:endSync>
                <p:childTnLst>
                  <p:par>
                    <p:cTn id="275" fill="hold" nodeType="clickPar">
                      <p:stCondLst>
                        <p:cond delay="0"/>
                      </p:stCondLst>
                      <p:childTnLst>
                        <p:par>
                          <p:cTn id="276" fill="hold" nodeType="withGroup">
                            <p:stCondLst>
                              <p:cond delay="0"/>
                            </p:stCondLst>
                            <p:childTnLst>
                              <p:par>
                                <p:cTn id="277" presetID="2" presetClass="entr" presetSubtype="4" fill="hold" nodeType="clickEffect">
                                  <p:stCondLst>
                                    <p:cond delay="0"/>
                                  </p:stCondLst>
                                  <p:childTnLst>
                                    <p:set>
                                      <p:cBhvr>
                                        <p:cTn id="278" dur="1" fill="hold">
                                          <p:stCondLst>
                                            <p:cond delay="0"/>
                                          </p:stCondLst>
                                        </p:cTn>
                                        <p:tgtEl>
                                          <p:spTgt spid="10"/>
                                        </p:tgtEl>
                                        <p:attrNameLst>
                                          <p:attrName>style.visibility</p:attrName>
                                        </p:attrNameLst>
                                      </p:cBhvr>
                                      <p:to>
                                        <p:strVal val="visible"/>
                                      </p:to>
                                    </p:set>
                                    <p:anim calcmode="lin" valueType="num">
                                      <p:cBhvr additive="base">
                                        <p:cTn id="279" dur="500" fill="hold"/>
                                        <p:tgtEl>
                                          <p:spTgt spid="10"/>
                                        </p:tgtEl>
                                        <p:attrNameLst>
                                          <p:attrName>ppt_x</p:attrName>
                                        </p:attrNameLst>
                                      </p:cBhvr>
                                      <p:tavLst>
                                        <p:tav tm="0">
                                          <p:val>
                                            <p:strVal val="#ppt_x"/>
                                          </p:val>
                                        </p:tav>
                                        <p:tav tm="100000">
                                          <p:val>
                                            <p:strVal val="#ppt_x"/>
                                          </p:val>
                                        </p:tav>
                                      </p:tavLst>
                                    </p:anim>
                                    <p:anim calcmode="lin" valueType="num">
                                      <p:cBhvr additive="base">
                                        <p:cTn id="280" dur="500" fill="hold"/>
                                        <p:tgtEl>
                                          <p:spTgt spid="10"/>
                                        </p:tgtEl>
                                        <p:attrNameLst>
                                          <p:attrName>ppt_y</p:attrName>
                                        </p:attrNameLst>
                                      </p:cBhvr>
                                      <p:tavLst>
                                        <p:tav tm="0">
                                          <p:val>
                                            <p:strVal val="1+#ppt_h/2"/>
                                          </p:val>
                                        </p:tav>
                                        <p:tav tm="100000">
                                          <p:val>
                                            <p:strVal val="#ppt_y"/>
                                          </p:val>
                                        </p:tav>
                                      </p:tavLst>
                                    </p:anim>
                                  </p:childTnLst>
                                </p:cTn>
                              </p:par>
                              <p:par>
                                <p:cTn id="281" presetID="19" presetClass="emph" presetSubtype="0" fill="hold" nodeType="withEffect">
                                  <p:stCondLst>
                                    <p:cond delay="0"/>
                                  </p:stCondLst>
                                  <p:childTnLst>
                                    <p:animClr clrSpc="rgb" dir="cw">
                                      <p:cBhvr override="childStyle">
                                        <p:cTn id="282" dur="500" fill="hold"/>
                                        <p:tgtEl>
                                          <p:spTgt spid="73"/>
                                        </p:tgtEl>
                                        <p:attrNameLst>
                                          <p:attrName>style.color</p:attrName>
                                        </p:attrNameLst>
                                      </p:cBhvr>
                                      <p:to>
                                        <a:schemeClr val="accent2"/>
                                      </p:to>
                                    </p:animClr>
                                    <p:animClr clrSpc="rgb" dir="cw">
                                      <p:cBhvr>
                                        <p:cTn id="283" dur="500" fill="hold"/>
                                        <p:tgtEl>
                                          <p:spTgt spid="73"/>
                                        </p:tgtEl>
                                        <p:attrNameLst>
                                          <p:attrName>fillcolor</p:attrName>
                                        </p:attrNameLst>
                                      </p:cBhvr>
                                      <p:to>
                                        <a:schemeClr val="accent2"/>
                                      </p:to>
                                    </p:animClr>
                                    <p:set>
                                      <p:cBhvr>
                                        <p:cTn id="284" dur="500" fill="hold"/>
                                        <p:tgtEl>
                                          <p:spTgt spid="73"/>
                                        </p:tgtEl>
                                        <p:attrNameLst>
                                          <p:attrName>fill.type</p:attrName>
                                        </p:attrNameLst>
                                      </p:cBhvr>
                                      <p:to>
                                        <p:strVal val="solid"/>
                                      </p:to>
                                    </p:set>
                                    <p:set>
                                      <p:cBhvr>
                                        <p:cTn id="285" dur="500" fill="hold"/>
                                        <p:tgtEl>
                                          <p:spTgt spid="73"/>
                                        </p:tgtEl>
                                        <p:attrNameLst>
                                          <p:attrName>fill.on</p:attrName>
                                        </p:attrNameLst>
                                      </p:cBhvr>
                                      <p:to>
                                        <p:strVal val="true"/>
                                      </p:to>
                                    </p:set>
                                  </p:childTnLst>
                                </p:cTn>
                              </p:par>
                              <p:par>
                                <p:cTn id="286" presetID="19" presetClass="emph" presetSubtype="0" fill="hold" nodeType="withEffect">
                                  <p:stCondLst>
                                    <p:cond delay="0"/>
                                  </p:stCondLst>
                                  <p:childTnLst>
                                    <p:animClr clrSpc="rgb" dir="cw">
                                      <p:cBhvr override="childStyle">
                                        <p:cTn id="287" dur="500" fill="hold"/>
                                        <p:tgtEl>
                                          <p:spTgt spid="74"/>
                                        </p:tgtEl>
                                        <p:attrNameLst>
                                          <p:attrName>style.color</p:attrName>
                                        </p:attrNameLst>
                                      </p:cBhvr>
                                      <p:to>
                                        <a:schemeClr val="accent2"/>
                                      </p:to>
                                    </p:animClr>
                                    <p:animClr clrSpc="rgb" dir="cw">
                                      <p:cBhvr>
                                        <p:cTn id="288" dur="500" fill="hold"/>
                                        <p:tgtEl>
                                          <p:spTgt spid="74"/>
                                        </p:tgtEl>
                                        <p:attrNameLst>
                                          <p:attrName>fillcolor</p:attrName>
                                        </p:attrNameLst>
                                      </p:cBhvr>
                                      <p:to>
                                        <a:schemeClr val="accent2"/>
                                      </p:to>
                                    </p:animClr>
                                    <p:set>
                                      <p:cBhvr>
                                        <p:cTn id="289" dur="500" fill="hold"/>
                                        <p:tgtEl>
                                          <p:spTgt spid="74"/>
                                        </p:tgtEl>
                                        <p:attrNameLst>
                                          <p:attrName>fill.type</p:attrName>
                                        </p:attrNameLst>
                                      </p:cBhvr>
                                      <p:to>
                                        <p:strVal val="solid"/>
                                      </p:to>
                                    </p:set>
                                    <p:set>
                                      <p:cBhvr>
                                        <p:cTn id="290" dur="500" fill="hold"/>
                                        <p:tgtEl>
                                          <p:spTgt spid="74"/>
                                        </p:tgtEl>
                                        <p:attrNameLst>
                                          <p:attrName>fill.on</p:attrName>
                                        </p:attrNameLst>
                                      </p:cBhvr>
                                      <p:to>
                                        <p:strVal val="true"/>
                                      </p:to>
                                    </p:set>
                                  </p:childTnLst>
                                </p:cTn>
                              </p:par>
                              <p:par>
                                <p:cTn id="291" presetID="19" presetClass="emph" presetSubtype="0" fill="hold" nodeType="withEffect">
                                  <p:stCondLst>
                                    <p:cond delay="0"/>
                                  </p:stCondLst>
                                  <p:childTnLst>
                                    <p:animClr clrSpc="rgb" dir="cw">
                                      <p:cBhvr override="childStyle">
                                        <p:cTn id="292" dur="500" fill="hold"/>
                                        <p:tgtEl>
                                          <p:spTgt spid="75"/>
                                        </p:tgtEl>
                                        <p:attrNameLst>
                                          <p:attrName>style.color</p:attrName>
                                        </p:attrNameLst>
                                      </p:cBhvr>
                                      <p:to>
                                        <a:schemeClr val="accent2"/>
                                      </p:to>
                                    </p:animClr>
                                    <p:animClr clrSpc="rgb" dir="cw">
                                      <p:cBhvr>
                                        <p:cTn id="293" dur="500" fill="hold"/>
                                        <p:tgtEl>
                                          <p:spTgt spid="75"/>
                                        </p:tgtEl>
                                        <p:attrNameLst>
                                          <p:attrName>fillcolor</p:attrName>
                                        </p:attrNameLst>
                                      </p:cBhvr>
                                      <p:to>
                                        <a:schemeClr val="accent2"/>
                                      </p:to>
                                    </p:animClr>
                                    <p:set>
                                      <p:cBhvr>
                                        <p:cTn id="294" dur="500" fill="hold"/>
                                        <p:tgtEl>
                                          <p:spTgt spid="75"/>
                                        </p:tgtEl>
                                        <p:attrNameLst>
                                          <p:attrName>fill.type</p:attrName>
                                        </p:attrNameLst>
                                      </p:cBhvr>
                                      <p:to>
                                        <p:strVal val="solid"/>
                                      </p:to>
                                    </p:set>
                                    <p:set>
                                      <p:cBhvr>
                                        <p:cTn id="295" dur="500" fill="hold"/>
                                        <p:tgtEl>
                                          <p:spTgt spid="75"/>
                                        </p:tgtEl>
                                        <p:attrNameLst>
                                          <p:attrName>fill.on</p:attrName>
                                        </p:attrNameLst>
                                      </p:cBhvr>
                                      <p:to>
                                        <p:strVal val="true"/>
                                      </p:to>
                                    </p:set>
                                  </p:childTnLst>
                                </p:cTn>
                              </p:par>
                              <p:par>
                                <p:cTn id="296" presetID="19" presetClass="emph" presetSubtype="0" fill="hold" nodeType="withEffect">
                                  <p:stCondLst>
                                    <p:cond delay="0"/>
                                  </p:stCondLst>
                                  <p:childTnLst>
                                    <p:animClr clrSpc="rgb" dir="cw">
                                      <p:cBhvr override="childStyle">
                                        <p:cTn id="297" dur="500" fill="hold"/>
                                        <p:tgtEl>
                                          <p:spTgt spid="76"/>
                                        </p:tgtEl>
                                        <p:attrNameLst>
                                          <p:attrName>style.color</p:attrName>
                                        </p:attrNameLst>
                                      </p:cBhvr>
                                      <p:to>
                                        <a:schemeClr val="accent2"/>
                                      </p:to>
                                    </p:animClr>
                                    <p:animClr clrSpc="rgb" dir="cw">
                                      <p:cBhvr>
                                        <p:cTn id="298" dur="500" fill="hold"/>
                                        <p:tgtEl>
                                          <p:spTgt spid="76"/>
                                        </p:tgtEl>
                                        <p:attrNameLst>
                                          <p:attrName>fillcolor</p:attrName>
                                        </p:attrNameLst>
                                      </p:cBhvr>
                                      <p:to>
                                        <a:schemeClr val="accent2"/>
                                      </p:to>
                                    </p:animClr>
                                    <p:set>
                                      <p:cBhvr>
                                        <p:cTn id="299" dur="500" fill="hold"/>
                                        <p:tgtEl>
                                          <p:spTgt spid="76"/>
                                        </p:tgtEl>
                                        <p:attrNameLst>
                                          <p:attrName>fill.type</p:attrName>
                                        </p:attrNameLst>
                                      </p:cBhvr>
                                      <p:to>
                                        <p:strVal val="solid"/>
                                      </p:to>
                                    </p:set>
                                    <p:set>
                                      <p:cBhvr>
                                        <p:cTn id="300" dur="500" fill="hold"/>
                                        <p:tgtEl>
                                          <p:spTgt spid="76"/>
                                        </p:tgtEl>
                                        <p:attrNameLst>
                                          <p:attrName>fill.on</p:attrName>
                                        </p:attrNameLst>
                                      </p:cBhvr>
                                      <p:to>
                                        <p:strVal val="true"/>
                                      </p:to>
                                    </p:set>
                                  </p:childTnLst>
                                </p:cTn>
                              </p:par>
                              <p:par>
                                <p:cTn id="301" presetID="19" presetClass="emph" presetSubtype="0" fill="hold" nodeType="withEffect">
                                  <p:stCondLst>
                                    <p:cond delay="0"/>
                                  </p:stCondLst>
                                  <p:childTnLst>
                                    <p:animClr clrSpc="rgb" dir="cw">
                                      <p:cBhvr override="childStyle">
                                        <p:cTn id="302" dur="500" fill="hold"/>
                                        <p:tgtEl>
                                          <p:spTgt spid="77"/>
                                        </p:tgtEl>
                                        <p:attrNameLst>
                                          <p:attrName>style.color</p:attrName>
                                        </p:attrNameLst>
                                      </p:cBhvr>
                                      <p:to>
                                        <a:schemeClr val="accent2"/>
                                      </p:to>
                                    </p:animClr>
                                    <p:animClr clrSpc="rgb" dir="cw">
                                      <p:cBhvr>
                                        <p:cTn id="303" dur="500" fill="hold"/>
                                        <p:tgtEl>
                                          <p:spTgt spid="77"/>
                                        </p:tgtEl>
                                        <p:attrNameLst>
                                          <p:attrName>fillcolor</p:attrName>
                                        </p:attrNameLst>
                                      </p:cBhvr>
                                      <p:to>
                                        <a:schemeClr val="accent2"/>
                                      </p:to>
                                    </p:animClr>
                                    <p:set>
                                      <p:cBhvr>
                                        <p:cTn id="304" dur="500" fill="hold"/>
                                        <p:tgtEl>
                                          <p:spTgt spid="77"/>
                                        </p:tgtEl>
                                        <p:attrNameLst>
                                          <p:attrName>fill.type</p:attrName>
                                        </p:attrNameLst>
                                      </p:cBhvr>
                                      <p:to>
                                        <p:strVal val="solid"/>
                                      </p:to>
                                    </p:set>
                                    <p:set>
                                      <p:cBhvr>
                                        <p:cTn id="305" dur="500" fill="hold"/>
                                        <p:tgtEl>
                                          <p:spTgt spid="77"/>
                                        </p:tgtEl>
                                        <p:attrNameLst>
                                          <p:attrName>fill.on</p:attrName>
                                        </p:attrNameLst>
                                      </p:cBhvr>
                                      <p:to>
                                        <p:strVal val="true"/>
                                      </p:to>
                                    </p:set>
                                  </p:childTnLst>
                                </p:cTn>
                              </p:par>
                              <p:par>
                                <p:cTn id="306" presetID="19" presetClass="emph" presetSubtype="0" fill="hold" nodeType="withEffect">
                                  <p:stCondLst>
                                    <p:cond delay="0"/>
                                  </p:stCondLst>
                                  <p:childTnLst>
                                    <p:animClr clrSpc="rgb" dir="cw">
                                      <p:cBhvr override="childStyle">
                                        <p:cTn id="307" dur="500" fill="hold"/>
                                        <p:tgtEl>
                                          <p:spTgt spid="78"/>
                                        </p:tgtEl>
                                        <p:attrNameLst>
                                          <p:attrName>style.color</p:attrName>
                                        </p:attrNameLst>
                                      </p:cBhvr>
                                      <p:to>
                                        <a:schemeClr val="accent2"/>
                                      </p:to>
                                    </p:animClr>
                                    <p:animClr clrSpc="rgb" dir="cw">
                                      <p:cBhvr>
                                        <p:cTn id="308" dur="500" fill="hold"/>
                                        <p:tgtEl>
                                          <p:spTgt spid="78"/>
                                        </p:tgtEl>
                                        <p:attrNameLst>
                                          <p:attrName>fillcolor</p:attrName>
                                        </p:attrNameLst>
                                      </p:cBhvr>
                                      <p:to>
                                        <a:schemeClr val="accent2"/>
                                      </p:to>
                                    </p:animClr>
                                    <p:set>
                                      <p:cBhvr>
                                        <p:cTn id="309" dur="500" fill="hold"/>
                                        <p:tgtEl>
                                          <p:spTgt spid="78"/>
                                        </p:tgtEl>
                                        <p:attrNameLst>
                                          <p:attrName>fill.type</p:attrName>
                                        </p:attrNameLst>
                                      </p:cBhvr>
                                      <p:to>
                                        <p:strVal val="solid"/>
                                      </p:to>
                                    </p:set>
                                    <p:set>
                                      <p:cBhvr>
                                        <p:cTn id="310" dur="500" fill="hold"/>
                                        <p:tgtEl>
                                          <p:spTgt spid="78"/>
                                        </p:tgtEl>
                                        <p:attrNameLst>
                                          <p:attrName>fill.on</p:attrName>
                                        </p:attrNameLst>
                                      </p:cBhvr>
                                      <p:to>
                                        <p:strVal val="true"/>
                                      </p:to>
                                    </p:set>
                                  </p:childTnLst>
                                </p:cTn>
                              </p:par>
                              <p:par>
                                <p:cTn id="311" presetID="19" presetClass="emph" presetSubtype="0" fill="hold" nodeType="withEffect">
                                  <p:stCondLst>
                                    <p:cond delay="0"/>
                                  </p:stCondLst>
                                  <p:childTnLst>
                                    <p:animClr clrSpc="rgb" dir="cw">
                                      <p:cBhvr override="childStyle">
                                        <p:cTn id="312" dur="500" fill="hold"/>
                                        <p:tgtEl>
                                          <p:spTgt spid="72"/>
                                        </p:tgtEl>
                                        <p:attrNameLst>
                                          <p:attrName>style.color</p:attrName>
                                        </p:attrNameLst>
                                      </p:cBhvr>
                                      <p:to>
                                        <a:schemeClr val="accent2"/>
                                      </p:to>
                                    </p:animClr>
                                    <p:animClr clrSpc="rgb" dir="cw">
                                      <p:cBhvr>
                                        <p:cTn id="313" dur="500" fill="hold"/>
                                        <p:tgtEl>
                                          <p:spTgt spid="72"/>
                                        </p:tgtEl>
                                        <p:attrNameLst>
                                          <p:attrName>fillcolor</p:attrName>
                                        </p:attrNameLst>
                                      </p:cBhvr>
                                      <p:to>
                                        <a:schemeClr val="accent2"/>
                                      </p:to>
                                    </p:animClr>
                                    <p:set>
                                      <p:cBhvr>
                                        <p:cTn id="314" dur="500" fill="hold"/>
                                        <p:tgtEl>
                                          <p:spTgt spid="72"/>
                                        </p:tgtEl>
                                        <p:attrNameLst>
                                          <p:attrName>fill.type</p:attrName>
                                        </p:attrNameLst>
                                      </p:cBhvr>
                                      <p:to>
                                        <p:strVal val="solid"/>
                                      </p:to>
                                    </p:set>
                                    <p:set>
                                      <p:cBhvr>
                                        <p:cTn id="315" dur="500" fill="hold"/>
                                        <p:tgtEl>
                                          <p:spTgt spid="72"/>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316" restart="whenNotActive" fill="hold" evtFilter="cancelBubble" nodeType="interactiveSeq">
                <p:stCondLst>
                  <p:cond evt="onClick" delay="0">
                    <p:tgtEl>
                      <p:spTgt spid="16"/>
                    </p:tgtEl>
                  </p:cond>
                </p:stCondLst>
                <p:endSync evt="end" delay="0">
                  <p:rtn val="all"/>
                </p:endSync>
                <p:childTnLst>
                  <p:par>
                    <p:cTn id="317" fill="hold" nodeType="clickPar">
                      <p:stCondLst>
                        <p:cond delay="0"/>
                      </p:stCondLst>
                      <p:childTnLst>
                        <p:par>
                          <p:cTn id="318" fill="hold" nodeType="withGroup">
                            <p:stCondLst>
                              <p:cond delay="0"/>
                            </p:stCondLst>
                            <p:childTnLst>
                              <p:par>
                                <p:cTn id="319" presetID="10" presetClass="exit" presetSubtype="0" fill="hold" nodeType="clickEffect">
                                  <p:stCondLst>
                                    <p:cond delay="0"/>
                                  </p:stCondLst>
                                  <p:childTnLst>
                                    <p:animEffect transition="out" filter="fade">
                                      <p:cBhvr>
                                        <p:cTn id="320" dur="500"/>
                                        <p:tgtEl>
                                          <p:spTgt spid="73"/>
                                        </p:tgtEl>
                                      </p:cBhvr>
                                    </p:animEffect>
                                    <p:set>
                                      <p:cBhvr>
                                        <p:cTn id="321" dur="1" fill="hold">
                                          <p:stCondLst>
                                            <p:cond delay="499"/>
                                          </p:stCondLst>
                                        </p:cTn>
                                        <p:tgtEl>
                                          <p:spTgt spid="73"/>
                                        </p:tgtEl>
                                        <p:attrNameLst>
                                          <p:attrName>style.visibility</p:attrName>
                                        </p:attrNameLst>
                                      </p:cBhvr>
                                      <p:to>
                                        <p:strVal val="hidden"/>
                                      </p:to>
                                    </p:set>
                                  </p:childTnLst>
                                </p:cTn>
                              </p:par>
                              <p:par>
                                <p:cTn id="322" presetID="10" presetClass="exit" presetSubtype="0" fill="hold" nodeType="withEffect">
                                  <p:stCondLst>
                                    <p:cond delay="0"/>
                                  </p:stCondLst>
                                  <p:childTnLst>
                                    <p:animEffect transition="out" filter="fade">
                                      <p:cBhvr>
                                        <p:cTn id="323" dur="500"/>
                                        <p:tgtEl>
                                          <p:spTgt spid="74"/>
                                        </p:tgtEl>
                                      </p:cBhvr>
                                    </p:animEffect>
                                    <p:set>
                                      <p:cBhvr>
                                        <p:cTn id="324" dur="1" fill="hold">
                                          <p:stCondLst>
                                            <p:cond delay="499"/>
                                          </p:stCondLst>
                                        </p:cTn>
                                        <p:tgtEl>
                                          <p:spTgt spid="74"/>
                                        </p:tgtEl>
                                        <p:attrNameLst>
                                          <p:attrName>style.visibility</p:attrName>
                                        </p:attrNameLst>
                                      </p:cBhvr>
                                      <p:to>
                                        <p:strVal val="hidden"/>
                                      </p:to>
                                    </p:set>
                                  </p:childTnLst>
                                </p:cTn>
                              </p:par>
                              <p:par>
                                <p:cTn id="325" presetID="10" presetClass="exit" presetSubtype="0" fill="hold" nodeType="withEffect">
                                  <p:stCondLst>
                                    <p:cond delay="0"/>
                                  </p:stCondLst>
                                  <p:childTnLst>
                                    <p:animEffect transition="out" filter="fade">
                                      <p:cBhvr>
                                        <p:cTn id="326" dur="500"/>
                                        <p:tgtEl>
                                          <p:spTgt spid="75"/>
                                        </p:tgtEl>
                                      </p:cBhvr>
                                    </p:animEffect>
                                    <p:set>
                                      <p:cBhvr>
                                        <p:cTn id="327" dur="1" fill="hold">
                                          <p:stCondLst>
                                            <p:cond delay="499"/>
                                          </p:stCondLst>
                                        </p:cTn>
                                        <p:tgtEl>
                                          <p:spTgt spid="75"/>
                                        </p:tgtEl>
                                        <p:attrNameLst>
                                          <p:attrName>style.visibility</p:attrName>
                                        </p:attrNameLst>
                                      </p:cBhvr>
                                      <p:to>
                                        <p:strVal val="hidden"/>
                                      </p:to>
                                    </p:set>
                                  </p:childTnLst>
                                </p:cTn>
                              </p:par>
                              <p:par>
                                <p:cTn id="328" presetID="10" presetClass="exit" presetSubtype="0" fill="hold" nodeType="withEffect">
                                  <p:stCondLst>
                                    <p:cond delay="0"/>
                                  </p:stCondLst>
                                  <p:childTnLst>
                                    <p:animEffect transition="out" filter="fade">
                                      <p:cBhvr>
                                        <p:cTn id="329" dur="500"/>
                                        <p:tgtEl>
                                          <p:spTgt spid="76"/>
                                        </p:tgtEl>
                                      </p:cBhvr>
                                    </p:animEffect>
                                    <p:set>
                                      <p:cBhvr>
                                        <p:cTn id="330" dur="1" fill="hold">
                                          <p:stCondLst>
                                            <p:cond delay="499"/>
                                          </p:stCondLst>
                                        </p:cTn>
                                        <p:tgtEl>
                                          <p:spTgt spid="76"/>
                                        </p:tgtEl>
                                        <p:attrNameLst>
                                          <p:attrName>style.visibility</p:attrName>
                                        </p:attrNameLst>
                                      </p:cBhvr>
                                      <p:to>
                                        <p:strVal val="hidden"/>
                                      </p:to>
                                    </p:set>
                                  </p:childTnLst>
                                </p:cTn>
                              </p:par>
                              <p:par>
                                <p:cTn id="331" presetID="10" presetClass="exit" presetSubtype="0" fill="hold" nodeType="withEffect">
                                  <p:stCondLst>
                                    <p:cond delay="0"/>
                                  </p:stCondLst>
                                  <p:childTnLst>
                                    <p:animEffect transition="out" filter="fade">
                                      <p:cBhvr>
                                        <p:cTn id="332" dur="500"/>
                                        <p:tgtEl>
                                          <p:spTgt spid="77"/>
                                        </p:tgtEl>
                                      </p:cBhvr>
                                    </p:animEffect>
                                    <p:set>
                                      <p:cBhvr>
                                        <p:cTn id="333" dur="1" fill="hold">
                                          <p:stCondLst>
                                            <p:cond delay="499"/>
                                          </p:stCondLst>
                                        </p:cTn>
                                        <p:tgtEl>
                                          <p:spTgt spid="77"/>
                                        </p:tgtEl>
                                        <p:attrNameLst>
                                          <p:attrName>style.visibility</p:attrName>
                                        </p:attrNameLst>
                                      </p:cBhvr>
                                      <p:to>
                                        <p:strVal val="hidden"/>
                                      </p:to>
                                    </p:set>
                                  </p:childTnLst>
                                </p:cTn>
                              </p:par>
                              <p:par>
                                <p:cTn id="334" presetID="10" presetClass="exit" presetSubtype="0" fill="hold" nodeType="withEffect">
                                  <p:stCondLst>
                                    <p:cond delay="0"/>
                                  </p:stCondLst>
                                  <p:childTnLst>
                                    <p:animEffect transition="out" filter="fade">
                                      <p:cBhvr>
                                        <p:cTn id="335" dur="500"/>
                                        <p:tgtEl>
                                          <p:spTgt spid="78"/>
                                        </p:tgtEl>
                                      </p:cBhvr>
                                    </p:animEffect>
                                    <p:set>
                                      <p:cBhvr>
                                        <p:cTn id="336" dur="1" fill="hold">
                                          <p:stCondLst>
                                            <p:cond delay="499"/>
                                          </p:stCondLst>
                                        </p:cTn>
                                        <p:tgtEl>
                                          <p:spTgt spid="78"/>
                                        </p:tgtEl>
                                        <p:attrNameLst>
                                          <p:attrName>style.visibility</p:attrName>
                                        </p:attrNameLst>
                                      </p:cBhvr>
                                      <p:to>
                                        <p:strVal val="hidden"/>
                                      </p:to>
                                    </p:set>
                                  </p:childTnLst>
                                </p:cTn>
                              </p:par>
                              <p:par>
                                <p:cTn id="337" presetID="10" presetClass="exit" presetSubtype="0" fill="hold" nodeType="withEffect">
                                  <p:stCondLst>
                                    <p:cond delay="0"/>
                                  </p:stCondLst>
                                  <p:childTnLst>
                                    <p:animEffect transition="out" filter="fade">
                                      <p:cBhvr>
                                        <p:cTn id="338" dur="500"/>
                                        <p:tgtEl>
                                          <p:spTgt spid="72"/>
                                        </p:tgtEl>
                                      </p:cBhvr>
                                    </p:animEffect>
                                    <p:set>
                                      <p:cBhvr>
                                        <p:cTn id="339" dur="1" fill="hold">
                                          <p:stCondLst>
                                            <p:cond delay="499"/>
                                          </p:stCondLst>
                                        </p:cTn>
                                        <p:tgtEl>
                                          <p:spTgt spid="72"/>
                                        </p:tgtEl>
                                        <p:attrNameLst>
                                          <p:attrName>style.visibility</p:attrName>
                                        </p:attrNameLst>
                                      </p:cBhvr>
                                      <p:to>
                                        <p:strVal val="hidden"/>
                                      </p:to>
                                    </p:set>
                                  </p:childTnLst>
                                </p:cTn>
                              </p:par>
                              <p:par>
                                <p:cTn id="340" presetID="2" presetClass="exit" presetSubtype="4" fill="hold" nodeType="withEffect">
                                  <p:stCondLst>
                                    <p:cond delay="0"/>
                                  </p:stCondLst>
                                  <p:childTnLst>
                                    <p:anim calcmode="lin" valueType="num">
                                      <p:cBhvr additive="base">
                                        <p:cTn id="341" dur="500"/>
                                        <p:tgtEl>
                                          <p:spTgt spid="10"/>
                                        </p:tgtEl>
                                        <p:attrNameLst>
                                          <p:attrName>ppt_x</p:attrName>
                                        </p:attrNameLst>
                                      </p:cBhvr>
                                      <p:tavLst>
                                        <p:tav tm="0">
                                          <p:val>
                                            <p:strVal val="ppt_x"/>
                                          </p:val>
                                        </p:tav>
                                        <p:tav tm="100000">
                                          <p:val>
                                            <p:strVal val="ppt_x"/>
                                          </p:val>
                                        </p:tav>
                                      </p:tavLst>
                                    </p:anim>
                                    <p:anim calcmode="lin" valueType="num">
                                      <p:cBhvr additive="base">
                                        <p:cTn id="342" dur="500"/>
                                        <p:tgtEl>
                                          <p:spTgt spid="10"/>
                                        </p:tgtEl>
                                        <p:attrNameLst>
                                          <p:attrName>ppt_y</p:attrName>
                                        </p:attrNameLst>
                                      </p:cBhvr>
                                      <p:tavLst>
                                        <p:tav tm="0">
                                          <p:val>
                                            <p:strVal val="ppt_y"/>
                                          </p:val>
                                        </p:tav>
                                        <p:tav tm="100000">
                                          <p:val>
                                            <p:strVal val="1+ppt_h/2"/>
                                          </p:val>
                                        </p:tav>
                                      </p:tavLst>
                                    </p:anim>
                                    <p:set>
                                      <p:cBhvr>
                                        <p:cTn id="34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44" restart="whenNotActive" fill="hold" evtFilter="cancelBubble" nodeType="interactiveSeq">
                <p:stCondLst>
                  <p:cond evt="onClick" delay="0">
                    <p:tgtEl>
                      <p:spTgt spid="27"/>
                    </p:tgtEl>
                  </p:cond>
                </p:stCondLst>
                <p:endSync evt="end" delay="0">
                  <p:rtn val="all"/>
                </p:endSync>
                <p:childTnLst>
                  <p:par>
                    <p:cTn id="345" fill="hold" nodeType="clickPar">
                      <p:stCondLst>
                        <p:cond delay="0"/>
                      </p:stCondLst>
                      <p:childTnLst>
                        <p:par>
                          <p:cTn id="346" fill="hold" nodeType="withGroup">
                            <p:stCondLst>
                              <p:cond delay="0"/>
                            </p:stCondLst>
                            <p:childTnLst>
                              <p:par>
                                <p:cTn id="347" presetID="2" presetClass="entr" presetSubtype="4" fill="hold" nodeType="clickEffect">
                                  <p:stCondLst>
                                    <p:cond delay="0"/>
                                  </p:stCondLst>
                                  <p:childTnLst>
                                    <p:set>
                                      <p:cBhvr>
                                        <p:cTn id="348" dur="1" fill="hold">
                                          <p:stCondLst>
                                            <p:cond delay="0"/>
                                          </p:stCondLst>
                                        </p:cTn>
                                        <p:tgtEl>
                                          <p:spTgt spid="11"/>
                                        </p:tgtEl>
                                        <p:attrNameLst>
                                          <p:attrName>style.visibility</p:attrName>
                                        </p:attrNameLst>
                                      </p:cBhvr>
                                      <p:to>
                                        <p:strVal val="visible"/>
                                      </p:to>
                                    </p:set>
                                    <p:anim calcmode="lin" valueType="num">
                                      <p:cBhvr additive="base">
                                        <p:cTn id="349" dur="500" fill="hold"/>
                                        <p:tgtEl>
                                          <p:spTgt spid="11"/>
                                        </p:tgtEl>
                                        <p:attrNameLst>
                                          <p:attrName>ppt_x</p:attrName>
                                        </p:attrNameLst>
                                      </p:cBhvr>
                                      <p:tavLst>
                                        <p:tav tm="0">
                                          <p:val>
                                            <p:strVal val="#ppt_x"/>
                                          </p:val>
                                        </p:tav>
                                        <p:tav tm="100000">
                                          <p:val>
                                            <p:strVal val="#ppt_x"/>
                                          </p:val>
                                        </p:tav>
                                      </p:tavLst>
                                    </p:anim>
                                    <p:anim calcmode="lin" valueType="num">
                                      <p:cBhvr additive="base">
                                        <p:cTn id="350" dur="500" fill="hold"/>
                                        <p:tgtEl>
                                          <p:spTgt spid="11"/>
                                        </p:tgtEl>
                                        <p:attrNameLst>
                                          <p:attrName>ppt_y</p:attrName>
                                        </p:attrNameLst>
                                      </p:cBhvr>
                                      <p:tavLst>
                                        <p:tav tm="0">
                                          <p:val>
                                            <p:strVal val="1+#ppt_h/2"/>
                                          </p:val>
                                        </p:tav>
                                        <p:tav tm="100000">
                                          <p:val>
                                            <p:strVal val="#ppt_y"/>
                                          </p:val>
                                        </p:tav>
                                      </p:tavLst>
                                    </p:anim>
                                  </p:childTnLst>
                                </p:cTn>
                              </p:par>
                              <p:par>
                                <p:cTn id="351" presetID="19" presetClass="emph" presetSubtype="0" fill="hold" nodeType="withEffect">
                                  <p:stCondLst>
                                    <p:cond delay="0"/>
                                  </p:stCondLst>
                                  <p:childTnLst>
                                    <p:animClr clrSpc="rgb" dir="cw">
                                      <p:cBhvr override="childStyle">
                                        <p:cTn id="352" dur="500" fill="hold"/>
                                        <p:tgtEl>
                                          <p:spTgt spid="62"/>
                                        </p:tgtEl>
                                        <p:attrNameLst>
                                          <p:attrName>style.color</p:attrName>
                                        </p:attrNameLst>
                                      </p:cBhvr>
                                      <p:to>
                                        <a:schemeClr val="accent2"/>
                                      </p:to>
                                    </p:animClr>
                                    <p:animClr clrSpc="rgb" dir="cw">
                                      <p:cBhvr>
                                        <p:cTn id="353" dur="500" fill="hold"/>
                                        <p:tgtEl>
                                          <p:spTgt spid="62"/>
                                        </p:tgtEl>
                                        <p:attrNameLst>
                                          <p:attrName>fillcolor</p:attrName>
                                        </p:attrNameLst>
                                      </p:cBhvr>
                                      <p:to>
                                        <a:schemeClr val="accent2"/>
                                      </p:to>
                                    </p:animClr>
                                    <p:set>
                                      <p:cBhvr>
                                        <p:cTn id="354" dur="500" fill="hold"/>
                                        <p:tgtEl>
                                          <p:spTgt spid="62"/>
                                        </p:tgtEl>
                                        <p:attrNameLst>
                                          <p:attrName>fill.type</p:attrName>
                                        </p:attrNameLst>
                                      </p:cBhvr>
                                      <p:to>
                                        <p:strVal val="solid"/>
                                      </p:to>
                                    </p:set>
                                    <p:set>
                                      <p:cBhvr>
                                        <p:cTn id="355" dur="500" fill="hold"/>
                                        <p:tgtEl>
                                          <p:spTgt spid="62"/>
                                        </p:tgtEl>
                                        <p:attrNameLst>
                                          <p:attrName>fill.on</p:attrName>
                                        </p:attrNameLst>
                                      </p:cBhvr>
                                      <p:to>
                                        <p:strVal val="true"/>
                                      </p:to>
                                    </p:set>
                                  </p:childTnLst>
                                </p:cTn>
                              </p:par>
                              <p:par>
                                <p:cTn id="356" presetID="19" presetClass="emph" presetSubtype="0" fill="hold" nodeType="withEffect">
                                  <p:stCondLst>
                                    <p:cond delay="0"/>
                                  </p:stCondLst>
                                  <p:childTnLst>
                                    <p:animClr clrSpc="rgb" dir="cw">
                                      <p:cBhvr override="childStyle">
                                        <p:cTn id="357" dur="500" fill="hold"/>
                                        <p:tgtEl>
                                          <p:spTgt spid="63"/>
                                        </p:tgtEl>
                                        <p:attrNameLst>
                                          <p:attrName>style.color</p:attrName>
                                        </p:attrNameLst>
                                      </p:cBhvr>
                                      <p:to>
                                        <a:schemeClr val="accent2"/>
                                      </p:to>
                                    </p:animClr>
                                    <p:animClr clrSpc="rgb" dir="cw">
                                      <p:cBhvr>
                                        <p:cTn id="358" dur="500" fill="hold"/>
                                        <p:tgtEl>
                                          <p:spTgt spid="63"/>
                                        </p:tgtEl>
                                        <p:attrNameLst>
                                          <p:attrName>fillcolor</p:attrName>
                                        </p:attrNameLst>
                                      </p:cBhvr>
                                      <p:to>
                                        <a:schemeClr val="accent2"/>
                                      </p:to>
                                    </p:animClr>
                                    <p:set>
                                      <p:cBhvr>
                                        <p:cTn id="359" dur="500" fill="hold"/>
                                        <p:tgtEl>
                                          <p:spTgt spid="63"/>
                                        </p:tgtEl>
                                        <p:attrNameLst>
                                          <p:attrName>fill.type</p:attrName>
                                        </p:attrNameLst>
                                      </p:cBhvr>
                                      <p:to>
                                        <p:strVal val="solid"/>
                                      </p:to>
                                    </p:set>
                                    <p:set>
                                      <p:cBhvr>
                                        <p:cTn id="360" dur="500" fill="hold"/>
                                        <p:tgtEl>
                                          <p:spTgt spid="63"/>
                                        </p:tgtEl>
                                        <p:attrNameLst>
                                          <p:attrName>fill.on</p:attrName>
                                        </p:attrNameLst>
                                      </p:cBhvr>
                                      <p:to>
                                        <p:strVal val="true"/>
                                      </p:to>
                                    </p:set>
                                  </p:childTnLst>
                                </p:cTn>
                              </p:par>
                              <p:par>
                                <p:cTn id="361" presetID="19" presetClass="emph" presetSubtype="0" fill="hold" nodeType="withEffect">
                                  <p:stCondLst>
                                    <p:cond delay="0"/>
                                  </p:stCondLst>
                                  <p:childTnLst>
                                    <p:animClr clrSpc="rgb" dir="cw">
                                      <p:cBhvr override="childStyle">
                                        <p:cTn id="362" dur="500" fill="hold"/>
                                        <p:tgtEl>
                                          <p:spTgt spid="64"/>
                                        </p:tgtEl>
                                        <p:attrNameLst>
                                          <p:attrName>style.color</p:attrName>
                                        </p:attrNameLst>
                                      </p:cBhvr>
                                      <p:to>
                                        <a:schemeClr val="accent2"/>
                                      </p:to>
                                    </p:animClr>
                                    <p:animClr clrSpc="rgb" dir="cw">
                                      <p:cBhvr>
                                        <p:cTn id="363" dur="500" fill="hold"/>
                                        <p:tgtEl>
                                          <p:spTgt spid="64"/>
                                        </p:tgtEl>
                                        <p:attrNameLst>
                                          <p:attrName>fillcolor</p:attrName>
                                        </p:attrNameLst>
                                      </p:cBhvr>
                                      <p:to>
                                        <a:schemeClr val="accent2"/>
                                      </p:to>
                                    </p:animClr>
                                    <p:set>
                                      <p:cBhvr>
                                        <p:cTn id="364" dur="500" fill="hold"/>
                                        <p:tgtEl>
                                          <p:spTgt spid="64"/>
                                        </p:tgtEl>
                                        <p:attrNameLst>
                                          <p:attrName>fill.type</p:attrName>
                                        </p:attrNameLst>
                                      </p:cBhvr>
                                      <p:to>
                                        <p:strVal val="solid"/>
                                      </p:to>
                                    </p:set>
                                    <p:set>
                                      <p:cBhvr>
                                        <p:cTn id="365" dur="500" fill="hold"/>
                                        <p:tgtEl>
                                          <p:spTgt spid="64"/>
                                        </p:tgtEl>
                                        <p:attrNameLst>
                                          <p:attrName>fill.on</p:attrName>
                                        </p:attrNameLst>
                                      </p:cBhvr>
                                      <p:to>
                                        <p:strVal val="true"/>
                                      </p:to>
                                    </p:set>
                                  </p:childTnLst>
                                </p:cTn>
                              </p:par>
                              <p:par>
                                <p:cTn id="366" presetID="19" presetClass="emph" presetSubtype="0" fill="hold" nodeType="withEffect">
                                  <p:stCondLst>
                                    <p:cond delay="0"/>
                                  </p:stCondLst>
                                  <p:childTnLst>
                                    <p:animClr clrSpc="rgb" dir="cw">
                                      <p:cBhvr override="childStyle">
                                        <p:cTn id="367" dur="500" fill="hold"/>
                                        <p:tgtEl>
                                          <p:spTgt spid="65"/>
                                        </p:tgtEl>
                                        <p:attrNameLst>
                                          <p:attrName>style.color</p:attrName>
                                        </p:attrNameLst>
                                      </p:cBhvr>
                                      <p:to>
                                        <a:schemeClr val="accent2"/>
                                      </p:to>
                                    </p:animClr>
                                    <p:animClr clrSpc="rgb" dir="cw">
                                      <p:cBhvr>
                                        <p:cTn id="368" dur="500" fill="hold"/>
                                        <p:tgtEl>
                                          <p:spTgt spid="65"/>
                                        </p:tgtEl>
                                        <p:attrNameLst>
                                          <p:attrName>fillcolor</p:attrName>
                                        </p:attrNameLst>
                                      </p:cBhvr>
                                      <p:to>
                                        <a:schemeClr val="accent2"/>
                                      </p:to>
                                    </p:animClr>
                                    <p:set>
                                      <p:cBhvr>
                                        <p:cTn id="369" dur="500" fill="hold"/>
                                        <p:tgtEl>
                                          <p:spTgt spid="65"/>
                                        </p:tgtEl>
                                        <p:attrNameLst>
                                          <p:attrName>fill.type</p:attrName>
                                        </p:attrNameLst>
                                      </p:cBhvr>
                                      <p:to>
                                        <p:strVal val="solid"/>
                                      </p:to>
                                    </p:set>
                                    <p:set>
                                      <p:cBhvr>
                                        <p:cTn id="370" dur="500" fill="hold"/>
                                        <p:tgtEl>
                                          <p:spTgt spid="65"/>
                                        </p:tgtEl>
                                        <p:attrNameLst>
                                          <p:attrName>fill.on</p:attrName>
                                        </p:attrNameLst>
                                      </p:cBhvr>
                                      <p:to>
                                        <p:strVal val="true"/>
                                      </p:to>
                                    </p:set>
                                  </p:childTnLst>
                                </p:cTn>
                              </p:par>
                              <p:par>
                                <p:cTn id="371" presetID="19" presetClass="emph" presetSubtype="0" fill="hold" nodeType="withEffect">
                                  <p:stCondLst>
                                    <p:cond delay="0"/>
                                  </p:stCondLst>
                                  <p:childTnLst>
                                    <p:animClr clrSpc="rgb" dir="cw">
                                      <p:cBhvr override="childStyle">
                                        <p:cTn id="372" dur="500" fill="hold"/>
                                        <p:tgtEl>
                                          <p:spTgt spid="66"/>
                                        </p:tgtEl>
                                        <p:attrNameLst>
                                          <p:attrName>style.color</p:attrName>
                                        </p:attrNameLst>
                                      </p:cBhvr>
                                      <p:to>
                                        <a:schemeClr val="accent2"/>
                                      </p:to>
                                    </p:animClr>
                                    <p:animClr clrSpc="rgb" dir="cw">
                                      <p:cBhvr>
                                        <p:cTn id="373" dur="500" fill="hold"/>
                                        <p:tgtEl>
                                          <p:spTgt spid="66"/>
                                        </p:tgtEl>
                                        <p:attrNameLst>
                                          <p:attrName>fillcolor</p:attrName>
                                        </p:attrNameLst>
                                      </p:cBhvr>
                                      <p:to>
                                        <a:schemeClr val="accent2"/>
                                      </p:to>
                                    </p:animClr>
                                    <p:set>
                                      <p:cBhvr>
                                        <p:cTn id="374" dur="500" fill="hold"/>
                                        <p:tgtEl>
                                          <p:spTgt spid="66"/>
                                        </p:tgtEl>
                                        <p:attrNameLst>
                                          <p:attrName>fill.type</p:attrName>
                                        </p:attrNameLst>
                                      </p:cBhvr>
                                      <p:to>
                                        <p:strVal val="solid"/>
                                      </p:to>
                                    </p:set>
                                    <p:set>
                                      <p:cBhvr>
                                        <p:cTn id="375" dur="500" fill="hold"/>
                                        <p:tgtEl>
                                          <p:spTgt spid="66"/>
                                        </p:tgtEl>
                                        <p:attrNameLst>
                                          <p:attrName>fill.on</p:attrName>
                                        </p:attrNameLst>
                                      </p:cBhvr>
                                      <p:to>
                                        <p:strVal val="true"/>
                                      </p:to>
                                    </p:set>
                                  </p:childTnLst>
                                </p:cTn>
                              </p:par>
                              <p:par>
                                <p:cTn id="376" presetID="19" presetClass="emph" presetSubtype="0" fill="hold" nodeType="withEffect">
                                  <p:stCondLst>
                                    <p:cond delay="0"/>
                                  </p:stCondLst>
                                  <p:childTnLst>
                                    <p:animClr clrSpc="rgb" dir="cw">
                                      <p:cBhvr override="childStyle">
                                        <p:cTn id="377" dur="500" fill="hold"/>
                                        <p:tgtEl>
                                          <p:spTgt spid="67"/>
                                        </p:tgtEl>
                                        <p:attrNameLst>
                                          <p:attrName>style.color</p:attrName>
                                        </p:attrNameLst>
                                      </p:cBhvr>
                                      <p:to>
                                        <a:schemeClr val="accent2"/>
                                      </p:to>
                                    </p:animClr>
                                    <p:animClr clrSpc="rgb" dir="cw">
                                      <p:cBhvr>
                                        <p:cTn id="378" dur="500" fill="hold"/>
                                        <p:tgtEl>
                                          <p:spTgt spid="67"/>
                                        </p:tgtEl>
                                        <p:attrNameLst>
                                          <p:attrName>fillcolor</p:attrName>
                                        </p:attrNameLst>
                                      </p:cBhvr>
                                      <p:to>
                                        <a:schemeClr val="accent2"/>
                                      </p:to>
                                    </p:animClr>
                                    <p:set>
                                      <p:cBhvr>
                                        <p:cTn id="379" dur="500" fill="hold"/>
                                        <p:tgtEl>
                                          <p:spTgt spid="67"/>
                                        </p:tgtEl>
                                        <p:attrNameLst>
                                          <p:attrName>fill.type</p:attrName>
                                        </p:attrNameLst>
                                      </p:cBhvr>
                                      <p:to>
                                        <p:strVal val="solid"/>
                                      </p:to>
                                    </p:set>
                                    <p:set>
                                      <p:cBhvr>
                                        <p:cTn id="380" dur="500" fill="hold"/>
                                        <p:tgtEl>
                                          <p:spTgt spid="67"/>
                                        </p:tgtEl>
                                        <p:attrNameLst>
                                          <p:attrName>fill.on</p:attrName>
                                        </p:attrNameLst>
                                      </p:cBhvr>
                                      <p:to>
                                        <p:strVal val="true"/>
                                      </p:to>
                                    </p:set>
                                  </p:childTnLst>
                                </p:cTn>
                              </p:par>
                              <p:par>
                                <p:cTn id="381" presetID="19" presetClass="emph" presetSubtype="0" fill="hold" nodeType="withEffect">
                                  <p:stCondLst>
                                    <p:cond delay="0"/>
                                  </p:stCondLst>
                                  <p:childTnLst>
                                    <p:animClr clrSpc="rgb" dir="cw">
                                      <p:cBhvr override="childStyle">
                                        <p:cTn id="382" dur="500" fill="hold"/>
                                        <p:tgtEl>
                                          <p:spTgt spid="68"/>
                                        </p:tgtEl>
                                        <p:attrNameLst>
                                          <p:attrName>style.color</p:attrName>
                                        </p:attrNameLst>
                                      </p:cBhvr>
                                      <p:to>
                                        <a:schemeClr val="accent2"/>
                                      </p:to>
                                    </p:animClr>
                                    <p:animClr clrSpc="rgb" dir="cw">
                                      <p:cBhvr>
                                        <p:cTn id="383" dur="500" fill="hold"/>
                                        <p:tgtEl>
                                          <p:spTgt spid="68"/>
                                        </p:tgtEl>
                                        <p:attrNameLst>
                                          <p:attrName>fillcolor</p:attrName>
                                        </p:attrNameLst>
                                      </p:cBhvr>
                                      <p:to>
                                        <a:schemeClr val="accent2"/>
                                      </p:to>
                                    </p:animClr>
                                    <p:set>
                                      <p:cBhvr>
                                        <p:cTn id="384" dur="500" fill="hold"/>
                                        <p:tgtEl>
                                          <p:spTgt spid="68"/>
                                        </p:tgtEl>
                                        <p:attrNameLst>
                                          <p:attrName>fill.type</p:attrName>
                                        </p:attrNameLst>
                                      </p:cBhvr>
                                      <p:to>
                                        <p:strVal val="solid"/>
                                      </p:to>
                                    </p:set>
                                    <p:set>
                                      <p:cBhvr>
                                        <p:cTn id="385" dur="500" fill="hold"/>
                                        <p:tgtEl>
                                          <p:spTgt spid="68"/>
                                        </p:tgtEl>
                                        <p:attrNameLst>
                                          <p:attrName>fill.on</p:attrName>
                                        </p:attrNameLst>
                                      </p:cBhvr>
                                      <p:to>
                                        <p:strVal val="true"/>
                                      </p:to>
                                    </p:set>
                                  </p:childTnLst>
                                </p:cTn>
                              </p:par>
                              <p:par>
                                <p:cTn id="386" presetID="19" presetClass="emph" presetSubtype="0" fill="hold" nodeType="withEffect">
                                  <p:stCondLst>
                                    <p:cond delay="0"/>
                                  </p:stCondLst>
                                  <p:childTnLst>
                                    <p:animClr clrSpc="rgb" dir="cw">
                                      <p:cBhvr override="childStyle">
                                        <p:cTn id="387" dur="500" fill="hold"/>
                                        <p:tgtEl>
                                          <p:spTgt spid="69"/>
                                        </p:tgtEl>
                                        <p:attrNameLst>
                                          <p:attrName>style.color</p:attrName>
                                        </p:attrNameLst>
                                      </p:cBhvr>
                                      <p:to>
                                        <a:schemeClr val="accent2"/>
                                      </p:to>
                                    </p:animClr>
                                    <p:animClr clrSpc="rgb" dir="cw">
                                      <p:cBhvr>
                                        <p:cTn id="388" dur="500" fill="hold"/>
                                        <p:tgtEl>
                                          <p:spTgt spid="69"/>
                                        </p:tgtEl>
                                        <p:attrNameLst>
                                          <p:attrName>fillcolor</p:attrName>
                                        </p:attrNameLst>
                                      </p:cBhvr>
                                      <p:to>
                                        <a:schemeClr val="accent2"/>
                                      </p:to>
                                    </p:animClr>
                                    <p:set>
                                      <p:cBhvr>
                                        <p:cTn id="389" dur="500" fill="hold"/>
                                        <p:tgtEl>
                                          <p:spTgt spid="69"/>
                                        </p:tgtEl>
                                        <p:attrNameLst>
                                          <p:attrName>fill.type</p:attrName>
                                        </p:attrNameLst>
                                      </p:cBhvr>
                                      <p:to>
                                        <p:strVal val="solid"/>
                                      </p:to>
                                    </p:set>
                                    <p:set>
                                      <p:cBhvr>
                                        <p:cTn id="390" dur="500" fill="hold"/>
                                        <p:tgtEl>
                                          <p:spTgt spid="69"/>
                                        </p:tgtEl>
                                        <p:attrNameLst>
                                          <p:attrName>fill.on</p:attrName>
                                        </p:attrNameLst>
                                      </p:cBhvr>
                                      <p:to>
                                        <p:strVal val="true"/>
                                      </p:to>
                                    </p:set>
                                  </p:childTnLst>
                                </p:cTn>
                              </p:par>
                              <p:par>
                                <p:cTn id="391" presetID="19" presetClass="emph" presetSubtype="0" fill="hold" nodeType="withEffect">
                                  <p:stCondLst>
                                    <p:cond delay="0"/>
                                  </p:stCondLst>
                                  <p:childTnLst>
                                    <p:animClr clrSpc="rgb" dir="cw">
                                      <p:cBhvr override="childStyle">
                                        <p:cTn id="392" dur="500" fill="hold"/>
                                        <p:tgtEl>
                                          <p:spTgt spid="70"/>
                                        </p:tgtEl>
                                        <p:attrNameLst>
                                          <p:attrName>style.color</p:attrName>
                                        </p:attrNameLst>
                                      </p:cBhvr>
                                      <p:to>
                                        <a:schemeClr val="accent2"/>
                                      </p:to>
                                    </p:animClr>
                                    <p:animClr clrSpc="rgb" dir="cw">
                                      <p:cBhvr>
                                        <p:cTn id="393" dur="500" fill="hold"/>
                                        <p:tgtEl>
                                          <p:spTgt spid="70"/>
                                        </p:tgtEl>
                                        <p:attrNameLst>
                                          <p:attrName>fillcolor</p:attrName>
                                        </p:attrNameLst>
                                      </p:cBhvr>
                                      <p:to>
                                        <a:schemeClr val="accent2"/>
                                      </p:to>
                                    </p:animClr>
                                    <p:set>
                                      <p:cBhvr>
                                        <p:cTn id="394" dur="500" fill="hold"/>
                                        <p:tgtEl>
                                          <p:spTgt spid="70"/>
                                        </p:tgtEl>
                                        <p:attrNameLst>
                                          <p:attrName>fill.type</p:attrName>
                                        </p:attrNameLst>
                                      </p:cBhvr>
                                      <p:to>
                                        <p:strVal val="solid"/>
                                      </p:to>
                                    </p:set>
                                    <p:set>
                                      <p:cBhvr>
                                        <p:cTn id="395" dur="500" fill="hold"/>
                                        <p:tgtEl>
                                          <p:spTgt spid="70"/>
                                        </p:tgtEl>
                                        <p:attrNameLst>
                                          <p:attrName>fill.on</p:attrName>
                                        </p:attrNameLst>
                                      </p:cBhvr>
                                      <p:to>
                                        <p:strVal val="true"/>
                                      </p:to>
                                    </p:set>
                                  </p:childTnLst>
                                </p:cTn>
                              </p:par>
                              <p:par>
                                <p:cTn id="396" presetID="19" presetClass="emph" presetSubtype="0" fill="hold" nodeType="withEffect">
                                  <p:stCondLst>
                                    <p:cond delay="0"/>
                                  </p:stCondLst>
                                  <p:childTnLst>
                                    <p:animClr clrSpc="rgb" dir="cw">
                                      <p:cBhvr override="childStyle">
                                        <p:cTn id="397" dur="500" fill="hold"/>
                                        <p:tgtEl>
                                          <p:spTgt spid="71"/>
                                        </p:tgtEl>
                                        <p:attrNameLst>
                                          <p:attrName>style.color</p:attrName>
                                        </p:attrNameLst>
                                      </p:cBhvr>
                                      <p:to>
                                        <a:schemeClr val="accent2"/>
                                      </p:to>
                                    </p:animClr>
                                    <p:animClr clrSpc="rgb" dir="cw">
                                      <p:cBhvr>
                                        <p:cTn id="398" dur="500" fill="hold"/>
                                        <p:tgtEl>
                                          <p:spTgt spid="71"/>
                                        </p:tgtEl>
                                        <p:attrNameLst>
                                          <p:attrName>fillcolor</p:attrName>
                                        </p:attrNameLst>
                                      </p:cBhvr>
                                      <p:to>
                                        <a:schemeClr val="accent2"/>
                                      </p:to>
                                    </p:animClr>
                                    <p:set>
                                      <p:cBhvr>
                                        <p:cTn id="399" dur="500" fill="hold"/>
                                        <p:tgtEl>
                                          <p:spTgt spid="71"/>
                                        </p:tgtEl>
                                        <p:attrNameLst>
                                          <p:attrName>fill.type</p:attrName>
                                        </p:attrNameLst>
                                      </p:cBhvr>
                                      <p:to>
                                        <p:strVal val="solid"/>
                                      </p:to>
                                    </p:set>
                                    <p:set>
                                      <p:cBhvr>
                                        <p:cTn id="400" dur="500" fill="hold"/>
                                        <p:tgtEl>
                                          <p:spTgt spid="71"/>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401" restart="whenNotActive" fill="hold" evtFilter="cancelBubble" nodeType="interactiveSeq">
                <p:stCondLst>
                  <p:cond evt="onClick" delay="0">
                    <p:tgtEl>
                      <p:spTgt spid="17"/>
                    </p:tgtEl>
                  </p:cond>
                </p:stCondLst>
                <p:endSync evt="end" delay="0">
                  <p:rtn val="all"/>
                </p:endSync>
                <p:childTnLst>
                  <p:par>
                    <p:cTn id="402" fill="hold" nodeType="clickPar">
                      <p:stCondLst>
                        <p:cond delay="0"/>
                      </p:stCondLst>
                      <p:childTnLst>
                        <p:par>
                          <p:cTn id="403" fill="hold" nodeType="withGroup">
                            <p:stCondLst>
                              <p:cond delay="0"/>
                            </p:stCondLst>
                            <p:childTnLst>
                              <p:par>
                                <p:cTn id="404" presetID="10" presetClass="exit" presetSubtype="0" fill="hold" nodeType="clickEffect">
                                  <p:stCondLst>
                                    <p:cond delay="0"/>
                                  </p:stCondLst>
                                  <p:childTnLst>
                                    <p:animEffect transition="out" filter="fade">
                                      <p:cBhvr>
                                        <p:cTn id="405" dur="500"/>
                                        <p:tgtEl>
                                          <p:spTgt spid="62"/>
                                        </p:tgtEl>
                                      </p:cBhvr>
                                    </p:animEffect>
                                    <p:set>
                                      <p:cBhvr>
                                        <p:cTn id="406" dur="1" fill="hold">
                                          <p:stCondLst>
                                            <p:cond delay="499"/>
                                          </p:stCondLst>
                                        </p:cTn>
                                        <p:tgtEl>
                                          <p:spTgt spid="62"/>
                                        </p:tgtEl>
                                        <p:attrNameLst>
                                          <p:attrName>style.visibility</p:attrName>
                                        </p:attrNameLst>
                                      </p:cBhvr>
                                      <p:to>
                                        <p:strVal val="hidden"/>
                                      </p:to>
                                    </p:set>
                                  </p:childTnLst>
                                </p:cTn>
                              </p:par>
                              <p:par>
                                <p:cTn id="407" presetID="10" presetClass="exit" presetSubtype="0" fill="hold" nodeType="withEffect">
                                  <p:stCondLst>
                                    <p:cond delay="0"/>
                                  </p:stCondLst>
                                  <p:childTnLst>
                                    <p:animEffect transition="out" filter="fade">
                                      <p:cBhvr>
                                        <p:cTn id="408" dur="500"/>
                                        <p:tgtEl>
                                          <p:spTgt spid="63"/>
                                        </p:tgtEl>
                                      </p:cBhvr>
                                    </p:animEffect>
                                    <p:set>
                                      <p:cBhvr>
                                        <p:cTn id="409" dur="1" fill="hold">
                                          <p:stCondLst>
                                            <p:cond delay="499"/>
                                          </p:stCondLst>
                                        </p:cTn>
                                        <p:tgtEl>
                                          <p:spTgt spid="63"/>
                                        </p:tgtEl>
                                        <p:attrNameLst>
                                          <p:attrName>style.visibility</p:attrName>
                                        </p:attrNameLst>
                                      </p:cBhvr>
                                      <p:to>
                                        <p:strVal val="hidden"/>
                                      </p:to>
                                    </p:set>
                                  </p:childTnLst>
                                </p:cTn>
                              </p:par>
                              <p:par>
                                <p:cTn id="410" presetID="10" presetClass="exit" presetSubtype="0" fill="hold" nodeType="withEffect">
                                  <p:stCondLst>
                                    <p:cond delay="0"/>
                                  </p:stCondLst>
                                  <p:childTnLst>
                                    <p:animEffect transition="out" filter="fade">
                                      <p:cBhvr>
                                        <p:cTn id="411" dur="500"/>
                                        <p:tgtEl>
                                          <p:spTgt spid="64"/>
                                        </p:tgtEl>
                                      </p:cBhvr>
                                    </p:animEffect>
                                    <p:set>
                                      <p:cBhvr>
                                        <p:cTn id="412" dur="1" fill="hold">
                                          <p:stCondLst>
                                            <p:cond delay="499"/>
                                          </p:stCondLst>
                                        </p:cTn>
                                        <p:tgtEl>
                                          <p:spTgt spid="64"/>
                                        </p:tgtEl>
                                        <p:attrNameLst>
                                          <p:attrName>style.visibility</p:attrName>
                                        </p:attrNameLst>
                                      </p:cBhvr>
                                      <p:to>
                                        <p:strVal val="hidden"/>
                                      </p:to>
                                    </p:set>
                                  </p:childTnLst>
                                </p:cTn>
                              </p:par>
                              <p:par>
                                <p:cTn id="413" presetID="10" presetClass="exit" presetSubtype="0" fill="hold" nodeType="withEffect">
                                  <p:stCondLst>
                                    <p:cond delay="0"/>
                                  </p:stCondLst>
                                  <p:childTnLst>
                                    <p:animEffect transition="out" filter="fade">
                                      <p:cBhvr>
                                        <p:cTn id="414" dur="500"/>
                                        <p:tgtEl>
                                          <p:spTgt spid="65"/>
                                        </p:tgtEl>
                                      </p:cBhvr>
                                    </p:animEffect>
                                    <p:set>
                                      <p:cBhvr>
                                        <p:cTn id="415" dur="1" fill="hold">
                                          <p:stCondLst>
                                            <p:cond delay="499"/>
                                          </p:stCondLst>
                                        </p:cTn>
                                        <p:tgtEl>
                                          <p:spTgt spid="65"/>
                                        </p:tgtEl>
                                        <p:attrNameLst>
                                          <p:attrName>style.visibility</p:attrName>
                                        </p:attrNameLst>
                                      </p:cBhvr>
                                      <p:to>
                                        <p:strVal val="hidden"/>
                                      </p:to>
                                    </p:set>
                                  </p:childTnLst>
                                </p:cTn>
                              </p:par>
                              <p:par>
                                <p:cTn id="416" presetID="10" presetClass="exit" presetSubtype="0" fill="hold" nodeType="withEffect">
                                  <p:stCondLst>
                                    <p:cond delay="0"/>
                                  </p:stCondLst>
                                  <p:childTnLst>
                                    <p:animEffect transition="out" filter="fade">
                                      <p:cBhvr>
                                        <p:cTn id="417" dur="500"/>
                                        <p:tgtEl>
                                          <p:spTgt spid="66"/>
                                        </p:tgtEl>
                                      </p:cBhvr>
                                    </p:animEffect>
                                    <p:set>
                                      <p:cBhvr>
                                        <p:cTn id="418" dur="1" fill="hold">
                                          <p:stCondLst>
                                            <p:cond delay="499"/>
                                          </p:stCondLst>
                                        </p:cTn>
                                        <p:tgtEl>
                                          <p:spTgt spid="66"/>
                                        </p:tgtEl>
                                        <p:attrNameLst>
                                          <p:attrName>style.visibility</p:attrName>
                                        </p:attrNameLst>
                                      </p:cBhvr>
                                      <p:to>
                                        <p:strVal val="hidden"/>
                                      </p:to>
                                    </p:set>
                                  </p:childTnLst>
                                </p:cTn>
                              </p:par>
                              <p:par>
                                <p:cTn id="419" presetID="10" presetClass="exit" presetSubtype="0" fill="hold" nodeType="withEffect">
                                  <p:stCondLst>
                                    <p:cond delay="0"/>
                                  </p:stCondLst>
                                  <p:childTnLst>
                                    <p:animEffect transition="out" filter="fade">
                                      <p:cBhvr>
                                        <p:cTn id="420" dur="500"/>
                                        <p:tgtEl>
                                          <p:spTgt spid="67"/>
                                        </p:tgtEl>
                                      </p:cBhvr>
                                    </p:animEffect>
                                    <p:set>
                                      <p:cBhvr>
                                        <p:cTn id="421" dur="1" fill="hold">
                                          <p:stCondLst>
                                            <p:cond delay="499"/>
                                          </p:stCondLst>
                                        </p:cTn>
                                        <p:tgtEl>
                                          <p:spTgt spid="67"/>
                                        </p:tgtEl>
                                        <p:attrNameLst>
                                          <p:attrName>style.visibility</p:attrName>
                                        </p:attrNameLst>
                                      </p:cBhvr>
                                      <p:to>
                                        <p:strVal val="hidden"/>
                                      </p:to>
                                    </p:set>
                                  </p:childTnLst>
                                </p:cTn>
                              </p:par>
                              <p:par>
                                <p:cTn id="422" presetID="10" presetClass="exit" presetSubtype="0" fill="hold" nodeType="withEffect">
                                  <p:stCondLst>
                                    <p:cond delay="0"/>
                                  </p:stCondLst>
                                  <p:childTnLst>
                                    <p:animEffect transition="out" filter="fade">
                                      <p:cBhvr>
                                        <p:cTn id="423" dur="500"/>
                                        <p:tgtEl>
                                          <p:spTgt spid="68"/>
                                        </p:tgtEl>
                                      </p:cBhvr>
                                    </p:animEffect>
                                    <p:set>
                                      <p:cBhvr>
                                        <p:cTn id="424" dur="1" fill="hold">
                                          <p:stCondLst>
                                            <p:cond delay="499"/>
                                          </p:stCondLst>
                                        </p:cTn>
                                        <p:tgtEl>
                                          <p:spTgt spid="68"/>
                                        </p:tgtEl>
                                        <p:attrNameLst>
                                          <p:attrName>style.visibility</p:attrName>
                                        </p:attrNameLst>
                                      </p:cBhvr>
                                      <p:to>
                                        <p:strVal val="hidden"/>
                                      </p:to>
                                    </p:set>
                                  </p:childTnLst>
                                </p:cTn>
                              </p:par>
                              <p:par>
                                <p:cTn id="425" presetID="10" presetClass="exit" presetSubtype="0" fill="hold" nodeType="withEffect">
                                  <p:stCondLst>
                                    <p:cond delay="0"/>
                                  </p:stCondLst>
                                  <p:childTnLst>
                                    <p:animEffect transition="out" filter="fade">
                                      <p:cBhvr>
                                        <p:cTn id="426" dur="500"/>
                                        <p:tgtEl>
                                          <p:spTgt spid="69"/>
                                        </p:tgtEl>
                                      </p:cBhvr>
                                    </p:animEffect>
                                    <p:set>
                                      <p:cBhvr>
                                        <p:cTn id="427" dur="1" fill="hold">
                                          <p:stCondLst>
                                            <p:cond delay="499"/>
                                          </p:stCondLst>
                                        </p:cTn>
                                        <p:tgtEl>
                                          <p:spTgt spid="69"/>
                                        </p:tgtEl>
                                        <p:attrNameLst>
                                          <p:attrName>style.visibility</p:attrName>
                                        </p:attrNameLst>
                                      </p:cBhvr>
                                      <p:to>
                                        <p:strVal val="hidden"/>
                                      </p:to>
                                    </p:set>
                                  </p:childTnLst>
                                </p:cTn>
                              </p:par>
                              <p:par>
                                <p:cTn id="428" presetID="10" presetClass="exit" presetSubtype="0" fill="hold" nodeType="withEffect">
                                  <p:stCondLst>
                                    <p:cond delay="0"/>
                                  </p:stCondLst>
                                  <p:childTnLst>
                                    <p:animEffect transition="out" filter="fade">
                                      <p:cBhvr>
                                        <p:cTn id="429" dur="500"/>
                                        <p:tgtEl>
                                          <p:spTgt spid="70"/>
                                        </p:tgtEl>
                                      </p:cBhvr>
                                    </p:animEffect>
                                    <p:set>
                                      <p:cBhvr>
                                        <p:cTn id="430" dur="1" fill="hold">
                                          <p:stCondLst>
                                            <p:cond delay="499"/>
                                          </p:stCondLst>
                                        </p:cTn>
                                        <p:tgtEl>
                                          <p:spTgt spid="70"/>
                                        </p:tgtEl>
                                        <p:attrNameLst>
                                          <p:attrName>style.visibility</p:attrName>
                                        </p:attrNameLst>
                                      </p:cBhvr>
                                      <p:to>
                                        <p:strVal val="hidden"/>
                                      </p:to>
                                    </p:set>
                                  </p:childTnLst>
                                </p:cTn>
                              </p:par>
                              <p:par>
                                <p:cTn id="431" presetID="10" presetClass="exit" presetSubtype="0" fill="hold" nodeType="withEffect">
                                  <p:stCondLst>
                                    <p:cond delay="0"/>
                                  </p:stCondLst>
                                  <p:childTnLst>
                                    <p:animEffect transition="out" filter="fade">
                                      <p:cBhvr>
                                        <p:cTn id="432" dur="500"/>
                                        <p:tgtEl>
                                          <p:spTgt spid="71"/>
                                        </p:tgtEl>
                                      </p:cBhvr>
                                    </p:animEffect>
                                    <p:set>
                                      <p:cBhvr>
                                        <p:cTn id="433" dur="1" fill="hold">
                                          <p:stCondLst>
                                            <p:cond delay="499"/>
                                          </p:stCondLst>
                                        </p:cTn>
                                        <p:tgtEl>
                                          <p:spTgt spid="71"/>
                                        </p:tgtEl>
                                        <p:attrNameLst>
                                          <p:attrName>style.visibility</p:attrName>
                                        </p:attrNameLst>
                                      </p:cBhvr>
                                      <p:to>
                                        <p:strVal val="hidden"/>
                                      </p:to>
                                    </p:set>
                                  </p:childTnLst>
                                </p:cTn>
                              </p:par>
                              <p:par>
                                <p:cTn id="434" presetID="2" presetClass="exit" presetSubtype="4" fill="hold" nodeType="withEffect">
                                  <p:stCondLst>
                                    <p:cond delay="0"/>
                                  </p:stCondLst>
                                  <p:childTnLst>
                                    <p:anim calcmode="lin" valueType="num">
                                      <p:cBhvr additive="base">
                                        <p:cTn id="435" dur="500"/>
                                        <p:tgtEl>
                                          <p:spTgt spid="11"/>
                                        </p:tgtEl>
                                        <p:attrNameLst>
                                          <p:attrName>ppt_x</p:attrName>
                                        </p:attrNameLst>
                                      </p:cBhvr>
                                      <p:tavLst>
                                        <p:tav tm="0">
                                          <p:val>
                                            <p:strVal val="ppt_x"/>
                                          </p:val>
                                        </p:tav>
                                        <p:tav tm="100000">
                                          <p:val>
                                            <p:strVal val="ppt_x"/>
                                          </p:val>
                                        </p:tav>
                                      </p:tavLst>
                                    </p:anim>
                                    <p:anim calcmode="lin" valueType="num">
                                      <p:cBhvr additive="base">
                                        <p:cTn id="436" dur="500"/>
                                        <p:tgtEl>
                                          <p:spTgt spid="11"/>
                                        </p:tgtEl>
                                        <p:attrNameLst>
                                          <p:attrName>ppt_y</p:attrName>
                                        </p:attrNameLst>
                                      </p:cBhvr>
                                      <p:tavLst>
                                        <p:tav tm="0">
                                          <p:val>
                                            <p:strVal val="ppt_y"/>
                                          </p:val>
                                        </p:tav>
                                        <p:tav tm="100000">
                                          <p:val>
                                            <p:strVal val="1+ppt_h/2"/>
                                          </p:val>
                                        </p:tav>
                                      </p:tavLst>
                                    </p:anim>
                                    <p:set>
                                      <p:cBhvr>
                                        <p:cTn id="4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8" grpId="0" animBg="1"/>
      <p:bldP spid="29"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A90609-7888-4C39-8039-18CEDBDB7F61}" type="slidenum">
              <a:rPr lang="en-US" altLang="en-US" sz="1400">
                <a:solidFill>
                  <a:srgbClr val="000000"/>
                </a:solidFill>
              </a:rPr>
              <a:pPr>
                <a:spcBef>
                  <a:spcPct val="0"/>
                </a:spcBef>
                <a:buFontTx/>
                <a:buNone/>
              </a:pPr>
              <a:t>97</a:t>
            </a:fld>
            <a:endParaRPr lang="en-US" altLang="en-US" sz="1400">
              <a:solidFill>
                <a:srgbClr val="000000"/>
              </a:solidFill>
            </a:endParaRPr>
          </a:p>
        </p:txBody>
      </p:sp>
      <p:sp>
        <p:nvSpPr>
          <p:cNvPr id="5" name="Rounded Rectangle 4"/>
          <p:cNvSpPr/>
          <p:nvPr/>
        </p:nvSpPr>
        <p:spPr>
          <a:xfrm>
            <a:off x="1258888" y="2276475"/>
            <a:ext cx="7200900" cy="1828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solidFill>
                  <a:srgbClr val="D3782D"/>
                </a:solidFill>
                <a:latin typeface="Times New Roman" panose="02020603050405020304" pitchFamily="18" charset="0"/>
                <a:cs typeface="Times New Roman" panose="02020603050405020304" pitchFamily="18" charset="0"/>
              </a:rPr>
              <a:t>HÌNH THÀNH </a:t>
            </a:r>
          </a:p>
          <a:p>
            <a:pPr algn="ctr">
              <a:defRPr/>
            </a:pPr>
            <a:r>
              <a:rPr lang="en-US" sz="5400" b="1" dirty="0">
                <a:solidFill>
                  <a:srgbClr val="D3782D"/>
                </a:solidFill>
                <a:latin typeface="Times New Roman" panose="02020603050405020304" pitchFamily="18" charset="0"/>
                <a:cs typeface="Times New Roman" panose="02020603050405020304" pitchFamily="18" charset="0"/>
              </a:rPr>
              <a:t>KIẾN THỨC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2D4CDDC-1EC0-4F62-90D2-F2CCD7EADB54}" type="slidenum">
              <a:rPr lang="en-US" altLang="en-US" sz="1400">
                <a:solidFill>
                  <a:srgbClr val="000000"/>
                </a:solidFill>
              </a:rPr>
              <a:pPr>
                <a:spcBef>
                  <a:spcPct val="0"/>
                </a:spcBef>
                <a:buFontTx/>
                <a:buNone/>
              </a:pPr>
              <a:t>98</a:t>
            </a:fld>
            <a:endParaRPr lang="en-US" altLang="en-US" sz="1400">
              <a:solidFill>
                <a:srgbClr val="000000"/>
              </a:solidFill>
            </a:endParaRPr>
          </a:p>
        </p:txBody>
      </p:sp>
      <p:sp>
        <p:nvSpPr>
          <p:cNvPr id="5" name="Rounded Rectangle 4"/>
          <p:cNvSpPr/>
          <p:nvPr/>
        </p:nvSpPr>
        <p:spPr>
          <a:xfrm>
            <a:off x="882650" y="2276475"/>
            <a:ext cx="7772400" cy="1828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solidFill>
                  <a:srgbClr val="7030A0"/>
                </a:solidFill>
                <a:latin typeface="Times New Roman" pitchFamily="18" charset="0"/>
                <a:cs typeface="Times New Roman" pitchFamily="18" charset="0"/>
              </a:rPr>
              <a:t>Nhiệm</a:t>
            </a:r>
            <a:r>
              <a:rPr lang="en-US" sz="5400" b="1" dirty="0">
                <a:solidFill>
                  <a:srgbClr val="7030A0"/>
                </a:solidFill>
                <a:latin typeface="Times New Roman" pitchFamily="18" charset="0"/>
                <a:cs typeface="Times New Roman" pitchFamily="18" charset="0"/>
              </a:rPr>
              <a:t> </a:t>
            </a:r>
            <a:r>
              <a:rPr lang="en-US" sz="5400" b="1" dirty="0" err="1">
                <a:solidFill>
                  <a:srgbClr val="7030A0"/>
                </a:solidFill>
                <a:latin typeface="Times New Roman" pitchFamily="18" charset="0"/>
                <a:cs typeface="Times New Roman" pitchFamily="18" charset="0"/>
              </a:rPr>
              <a:t>vụ</a:t>
            </a:r>
            <a:r>
              <a:rPr lang="en-US" sz="5400" b="1" dirty="0">
                <a:solidFill>
                  <a:srgbClr val="7030A0"/>
                </a:solidFill>
                <a:latin typeface="Times New Roman" pitchFamily="18" charset="0"/>
                <a:cs typeface="Times New Roman" pitchFamily="18" charset="0"/>
              </a:rPr>
              <a:t> 1: </a:t>
            </a:r>
            <a:r>
              <a:rPr lang="en-US" sz="3600" b="1" dirty="0" err="1">
                <a:solidFill>
                  <a:srgbClr val="7030A0"/>
                </a:solidFill>
                <a:latin typeface="Times New Roman" pitchFamily="18" charset="0"/>
                <a:cs typeface="Times New Roman" pitchFamily="18" charset="0"/>
              </a:rPr>
              <a:t>Học</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sinh</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tìm</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hiểu</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bức</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tranh</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ngày</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hè</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của</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tác</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giả</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Nguyễn</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Trãi</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trong</a:t>
            </a:r>
            <a:r>
              <a:rPr lang="en-US" sz="3600" b="1" dirty="0">
                <a:solidFill>
                  <a:srgbClr val="7030A0"/>
                </a:solidFill>
                <a:latin typeface="Times New Roman" pitchFamily="18" charset="0"/>
                <a:cs typeface="Times New Roman" pitchFamily="18" charset="0"/>
              </a:rPr>
              <a:t> 6 </a:t>
            </a:r>
            <a:r>
              <a:rPr lang="en-US" sz="3600" b="1" dirty="0" err="1">
                <a:solidFill>
                  <a:srgbClr val="7030A0"/>
                </a:solidFill>
                <a:latin typeface="Times New Roman" pitchFamily="18" charset="0"/>
                <a:cs typeface="Times New Roman" pitchFamily="18" charset="0"/>
              </a:rPr>
              <a:t>câu</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thơ</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đầu</a:t>
            </a:r>
            <a:r>
              <a:rPr lang="en-US" sz="3600" b="1" dirty="0">
                <a:solidFill>
                  <a:srgbClr val="7030A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F8C4D5C-3C3A-47D8-96BA-5173E4752430}" type="slidenum">
              <a:rPr lang="en-US" altLang="en-US" sz="1400">
                <a:solidFill>
                  <a:srgbClr val="000000"/>
                </a:solidFill>
              </a:rPr>
              <a:pPr>
                <a:spcBef>
                  <a:spcPct val="0"/>
                </a:spcBef>
                <a:buFontTx/>
                <a:buNone/>
              </a:pPr>
              <a:t>99</a:t>
            </a:fld>
            <a:endParaRPr lang="en-US" altLang="en-US" sz="1400">
              <a:solidFill>
                <a:srgbClr val="000000"/>
              </a:solidFill>
            </a:endParaRPr>
          </a:p>
        </p:txBody>
      </p:sp>
      <p:sp>
        <p:nvSpPr>
          <p:cNvPr id="5" name="Rounded Rectangle 4"/>
          <p:cNvSpPr/>
          <p:nvPr/>
        </p:nvSpPr>
        <p:spPr>
          <a:xfrm>
            <a:off x="3962400" y="336550"/>
            <a:ext cx="44196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70C0"/>
                </a:solidFill>
                <a:latin typeface="Times New Roman" panose="02020603050405020304" pitchFamily="18" charset="0"/>
                <a:cs typeface="Times New Roman" panose="02020603050405020304" pitchFamily="18" charset="0"/>
              </a:rPr>
              <a:t>HOÀN THÀNH PHIẾU HỌC TẬP SỐ 1</a:t>
            </a:r>
          </a:p>
        </p:txBody>
      </p:sp>
      <p:graphicFrame>
        <p:nvGraphicFramePr>
          <p:cNvPr id="4" name="Object 3"/>
          <p:cNvGraphicFramePr>
            <a:graphicFrameLocks noChangeAspect="1"/>
          </p:cNvGraphicFramePr>
          <p:nvPr/>
        </p:nvGraphicFramePr>
        <p:xfrm>
          <a:off x="533400" y="1441450"/>
          <a:ext cx="8382000" cy="5035550"/>
        </p:xfrm>
        <a:graphic>
          <a:graphicData uri="http://schemas.openxmlformats.org/presentationml/2006/ole">
            <mc:AlternateContent xmlns:mc="http://schemas.openxmlformats.org/markup-compatibility/2006">
              <mc:Choice xmlns:v="urn:schemas-microsoft-com:vml" Requires="v">
                <p:oleObj spid="_x0000_s376838" name="Document" r:id="rId3" imgW="5919635" imgH="2913290" progId="Word.Document.12">
                  <p:embed/>
                </p:oleObj>
              </mc:Choice>
              <mc:Fallback>
                <p:oleObj name="Document" r:id="rId3" imgW="5919635" imgH="2913290" progId="Word.Documen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1450"/>
                        <a:ext cx="83820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Oval 5"/>
          <p:cNvSpPr/>
          <p:nvPr/>
        </p:nvSpPr>
        <p:spPr>
          <a:xfrm>
            <a:off x="304800" y="228600"/>
            <a:ext cx="3048000" cy="10223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THẢO LUẬN 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_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3_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4_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5_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6_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7_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8_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9_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Ripple">
  <a:themeElements>
    <a:clrScheme name="">
      <a:dk1>
        <a:srgbClr val="000099"/>
      </a:dk1>
      <a:lt1>
        <a:srgbClr val="FFFFFF"/>
      </a:lt1>
      <a:dk2>
        <a:srgbClr val="000066"/>
      </a:dk2>
      <a:lt2>
        <a:srgbClr val="FF00FF"/>
      </a:lt2>
      <a:accent1>
        <a:srgbClr val="0033CC"/>
      </a:accent1>
      <a:accent2>
        <a:srgbClr val="003399"/>
      </a:accent2>
      <a:accent3>
        <a:srgbClr val="AAAAB8"/>
      </a:accent3>
      <a:accent4>
        <a:srgbClr val="DADADA"/>
      </a:accent4>
      <a:accent5>
        <a:srgbClr val="AAADE2"/>
      </a:accent5>
      <a:accent6>
        <a:srgbClr val="002D8A"/>
      </a:accent6>
      <a:hlink>
        <a:srgbClr val="FFFF00"/>
      </a:hlink>
      <a:folHlink>
        <a:srgbClr val="003399"/>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Times" pitchFamily="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Times" pitchFamily="2"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
      <a:clrScheme name="Ripple 10">
        <a:dk1>
          <a:srgbClr val="9B69FF"/>
        </a:dk1>
        <a:lt1>
          <a:srgbClr val="FFFFFF"/>
        </a:lt1>
        <a:dk2>
          <a:srgbClr val="0000FF"/>
        </a:dk2>
        <a:lt2>
          <a:srgbClr val="D9D9FF"/>
        </a:lt2>
        <a:accent1>
          <a:srgbClr val="66CCFF"/>
        </a:accent1>
        <a:accent2>
          <a:srgbClr val="9966FF"/>
        </a:accent2>
        <a:accent3>
          <a:srgbClr val="AAAAFF"/>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11">
        <a:dk1>
          <a:srgbClr val="0000FF"/>
        </a:dk1>
        <a:lt1>
          <a:srgbClr val="FFFFFF"/>
        </a:lt1>
        <a:dk2>
          <a:srgbClr val="0000CC"/>
        </a:dk2>
        <a:lt2>
          <a:srgbClr val="D9D9FF"/>
        </a:lt2>
        <a:accent1>
          <a:srgbClr val="66CCFF"/>
        </a:accent1>
        <a:accent2>
          <a:srgbClr val="0066FF"/>
        </a:accent2>
        <a:accent3>
          <a:srgbClr val="AAAAE2"/>
        </a:accent3>
        <a:accent4>
          <a:srgbClr val="DADADA"/>
        </a:accent4>
        <a:accent5>
          <a:srgbClr val="B8E2FF"/>
        </a:accent5>
        <a:accent6>
          <a:srgbClr val="00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12">
        <a:dk1>
          <a:srgbClr val="0000FF"/>
        </a:dk1>
        <a:lt1>
          <a:srgbClr val="FFFFFF"/>
        </a:lt1>
        <a:dk2>
          <a:srgbClr val="000099"/>
        </a:dk2>
        <a:lt2>
          <a:srgbClr val="D9D9FF"/>
        </a:lt2>
        <a:accent1>
          <a:srgbClr val="66CCFF"/>
        </a:accent1>
        <a:accent2>
          <a:srgbClr val="0066FF"/>
        </a:accent2>
        <a:accent3>
          <a:srgbClr val="AAAACA"/>
        </a:accent3>
        <a:accent4>
          <a:srgbClr val="DADADA"/>
        </a:accent4>
        <a:accent5>
          <a:srgbClr val="B8E2FF"/>
        </a:accent5>
        <a:accent6>
          <a:srgbClr val="00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13">
        <a:dk1>
          <a:srgbClr val="000099"/>
        </a:dk1>
        <a:lt1>
          <a:srgbClr val="FFFFFF"/>
        </a:lt1>
        <a:dk2>
          <a:srgbClr val="000066"/>
        </a:dk2>
        <a:lt2>
          <a:srgbClr val="D9D9FF"/>
        </a:lt2>
        <a:accent1>
          <a:srgbClr val="66CCFF"/>
        </a:accent1>
        <a:accent2>
          <a:srgbClr val="0066FF"/>
        </a:accent2>
        <a:accent3>
          <a:srgbClr val="AAAAB8"/>
        </a:accent3>
        <a:accent4>
          <a:srgbClr val="DADADA"/>
        </a:accent4>
        <a:accent5>
          <a:srgbClr val="B8E2FF"/>
        </a:accent5>
        <a:accent6>
          <a:srgbClr val="00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14">
        <a:dk1>
          <a:srgbClr val="000099"/>
        </a:dk1>
        <a:lt1>
          <a:srgbClr val="FFFFFF"/>
        </a:lt1>
        <a:dk2>
          <a:srgbClr val="000066"/>
        </a:dk2>
        <a:lt2>
          <a:srgbClr val="D9D9FF"/>
        </a:lt2>
        <a:accent1>
          <a:srgbClr val="0033CC"/>
        </a:accent1>
        <a:accent2>
          <a:srgbClr val="0066FF"/>
        </a:accent2>
        <a:accent3>
          <a:srgbClr val="AAAAB8"/>
        </a:accent3>
        <a:accent4>
          <a:srgbClr val="DADADA"/>
        </a:accent4>
        <a:accent5>
          <a:srgbClr val="AAADE2"/>
        </a:accent5>
        <a:accent6>
          <a:srgbClr val="00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15">
        <a:dk1>
          <a:srgbClr val="000099"/>
        </a:dk1>
        <a:lt1>
          <a:srgbClr val="FFFFFF"/>
        </a:lt1>
        <a:dk2>
          <a:srgbClr val="000066"/>
        </a:dk2>
        <a:lt2>
          <a:srgbClr val="D9D9FF"/>
        </a:lt2>
        <a:accent1>
          <a:srgbClr val="0033CC"/>
        </a:accent1>
        <a:accent2>
          <a:srgbClr val="003399"/>
        </a:accent2>
        <a:accent3>
          <a:srgbClr val="AAAAB8"/>
        </a:accent3>
        <a:accent4>
          <a:srgbClr val="DADADA"/>
        </a:accent4>
        <a:accent5>
          <a:srgbClr val="AAADE2"/>
        </a:accent5>
        <a:accent6>
          <a:srgbClr val="002D8A"/>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16">
        <a:dk1>
          <a:srgbClr val="000099"/>
        </a:dk1>
        <a:lt1>
          <a:srgbClr val="FFFFFF"/>
        </a:lt1>
        <a:dk2>
          <a:srgbClr val="000066"/>
        </a:dk2>
        <a:lt2>
          <a:srgbClr val="FF00FF"/>
        </a:lt2>
        <a:accent1>
          <a:srgbClr val="0033CC"/>
        </a:accent1>
        <a:accent2>
          <a:srgbClr val="003399"/>
        </a:accent2>
        <a:accent3>
          <a:srgbClr val="AAAAB8"/>
        </a:accent3>
        <a:accent4>
          <a:srgbClr val="DADADA"/>
        </a:accent4>
        <a:accent5>
          <a:srgbClr val="AAADE2"/>
        </a:accent5>
        <a:accent6>
          <a:srgbClr val="002D8A"/>
        </a:accent6>
        <a:hlink>
          <a:srgbClr val="0099CC"/>
        </a:hlink>
        <a:folHlink>
          <a:srgbClr val="00339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12288</Words>
  <Application>Microsoft Office PowerPoint</Application>
  <PresentationFormat>On-screen Show (4:3)</PresentationFormat>
  <Paragraphs>1345</Paragraphs>
  <Slides>146</Slides>
  <Notes>35</Notes>
  <HiddenSlides>0</HiddenSlides>
  <MMClips>0</MMClips>
  <ScaleCrop>false</ScaleCrop>
  <HeadingPairs>
    <vt:vector size="8" baseType="variant">
      <vt:variant>
        <vt:lpstr>Fonts Used</vt:lpstr>
      </vt:variant>
      <vt:variant>
        <vt:i4>27</vt:i4>
      </vt:variant>
      <vt:variant>
        <vt:lpstr>Theme</vt:lpstr>
      </vt:variant>
      <vt:variant>
        <vt:i4>31</vt:i4>
      </vt:variant>
      <vt:variant>
        <vt:lpstr>Embedded OLE Servers</vt:lpstr>
      </vt:variant>
      <vt:variant>
        <vt:i4>1</vt:i4>
      </vt:variant>
      <vt:variant>
        <vt:lpstr>Slide Titles</vt:lpstr>
      </vt:variant>
      <vt:variant>
        <vt:i4>146</vt:i4>
      </vt:variant>
    </vt:vector>
  </HeadingPairs>
  <TitlesOfParts>
    <vt:vector size="205" baseType="lpstr">
      <vt:lpstr>Calibri</vt:lpstr>
      <vt:lpstr>Arial</vt:lpstr>
      <vt:lpstr>Microsoft YaHei</vt:lpstr>
      <vt:lpstr>等线 Light</vt:lpstr>
      <vt:lpstr>等线</vt:lpstr>
      <vt:lpstr>Wingdings</vt:lpstr>
      <vt:lpstr>Calibri Light</vt:lpstr>
      <vt:lpstr>Times New Roman</vt:lpstr>
      <vt:lpstr>.VnLinus</vt:lpstr>
      <vt:lpstr>VnTimes</vt:lpstr>
      <vt:lpstr>Cambria</vt:lpstr>
      <vt:lpstr>Yu Mincho</vt:lpstr>
      <vt:lpstr>SimSun</vt:lpstr>
      <vt:lpstr>#9Slide03 Arima Madurai Bold</vt:lpstr>
      <vt:lpstr>Wingdings 3</vt:lpstr>
      <vt:lpstr>PMingLiU</vt:lpstr>
      <vt:lpstr>MS Mincho</vt:lpstr>
      <vt:lpstr>VNI-Centur</vt:lpstr>
      <vt:lpstr>Tahoma</vt:lpstr>
      <vt:lpstr>.VnPresent</vt:lpstr>
      <vt:lpstr>.VnTime</vt:lpstr>
      <vt:lpstr>VNI-Aptima</vt:lpstr>
      <vt:lpstr>.VnAristote</vt:lpstr>
      <vt:lpstr>VNI-Times</vt:lpstr>
      <vt:lpstr>VNI-Helve</vt:lpstr>
      <vt:lpstr>Fira Sans ExtraBold</vt:lpstr>
      <vt:lpstr>Microsoft YaHei UI</vt:lpstr>
      <vt:lpstr>Office Theme</vt:lpstr>
      <vt:lpstr>Office 主题​​</vt:lpstr>
      <vt:lpstr>1_Office Theme</vt:lpstr>
      <vt:lpstr>1_Office 主题​​</vt:lpstr>
      <vt:lpstr>2_Office 主题​​</vt:lpstr>
      <vt:lpstr>Default Design</vt:lpstr>
      <vt:lpstr>Ripple</vt:lpstr>
      <vt:lpstr>3_Office 主题​​</vt:lpstr>
      <vt:lpstr>4_Office 主题​​</vt:lpstr>
      <vt:lpstr>1_Default Design</vt:lpstr>
      <vt:lpstr>2_Office Theme</vt:lpstr>
      <vt:lpstr>3_Office Theme</vt:lpstr>
      <vt:lpstr>5_Office 主题​​</vt:lpstr>
      <vt:lpstr>ธีมของ Office</vt:lpstr>
      <vt:lpstr>6_Office 主题​​</vt:lpstr>
      <vt:lpstr>1_ธีมของ Office</vt:lpstr>
      <vt:lpstr>2_ธีมของ Office</vt:lpstr>
      <vt:lpstr>3_ธีมของ Office</vt:lpstr>
      <vt:lpstr>4_ธีมของ Office</vt:lpstr>
      <vt:lpstr>5_ธีมของ Office</vt:lpstr>
      <vt:lpstr>6_ธีมของ Office</vt:lpstr>
      <vt:lpstr>7_ธีมของ Office</vt:lpstr>
      <vt:lpstr>2_Default Design</vt:lpstr>
      <vt:lpstr>13_Office 主题​​</vt:lpstr>
      <vt:lpstr>6_Office Theme</vt:lpstr>
      <vt:lpstr>Network</vt:lpstr>
      <vt:lpstr>14_Office 主题​​</vt:lpstr>
      <vt:lpstr>7_Office Theme</vt:lpstr>
      <vt:lpstr>8_ธีมของ Office</vt:lpstr>
      <vt:lpstr>3_Default Design</vt:lpstr>
      <vt:lpstr>9_ธีมของ Office</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Văn bản BÌNH NGÔ ĐẠI CÁO</vt:lpstr>
      <vt:lpstr>MỤC TIÊU BÀI HỌC</vt:lpstr>
      <vt:lpstr>PowerPoint Presentation</vt:lpstr>
      <vt:lpstr>PowerPoint Presentation</vt:lpstr>
      <vt:lpstr>PowerPoint Presentation</vt:lpstr>
      <vt:lpstr>PowerPoint Presentation</vt:lpstr>
      <vt:lpstr>I. THỂ THỨC NGHỊ LUẬN CỦA BÀI CÁO</vt:lpstr>
      <vt:lpstr>PowerPoint Presentation</vt:lpstr>
      <vt:lpstr>PowerPoint Presentation</vt:lpstr>
      <vt:lpstr>Hoàn cảnh ra đời</vt:lpstr>
      <vt:lpstr>PowerPoint Presentation</vt:lpstr>
      <vt:lpstr>PowerPoint Presentation</vt:lpstr>
      <vt:lpstr>PowerPoint Presentation</vt:lpstr>
      <vt:lpstr>II. HỆ THỐNG LUẬN ĐIỂM CỦA BÀI CÁO</vt:lpstr>
      <vt:lpstr>PowerPoint Presentation</vt:lpstr>
      <vt:lpstr>PowerPoint Presentation</vt:lpstr>
      <vt:lpstr>2. Hiệu quả của trật tự sắp xếp các luận điểm chính trong bài cáo</vt:lpstr>
      <vt:lpstr>PowerPoint Presentation</vt:lpstr>
      <vt:lpstr>PowerPoint Presentation</vt:lpstr>
      <vt:lpstr>PowerPoint Presentation</vt:lpstr>
      <vt:lpstr>PowerPoint Presentation</vt:lpstr>
      <vt:lpstr>2.Bản cáo trạng tội ác của giặc Minh</vt:lpstr>
      <vt:lpstr>PowerPoint Presentation</vt:lpstr>
      <vt:lpstr>PowerPoint Presentation</vt:lpstr>
      <vt:lpstr>PowerPoint Presentation</vt:lpstr>
      <vt:lpstr>3. Tác dụng của việc kết hợp giữa tự sự với nghị luận trong phần 3b của bài cáo: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Bình Ngô đại cáo – áng hùng văn của muôn đời</vt:lpstr>
      <vt:lpstr>PowerPoint Presentation</vt:lpstr>
      <vt:lpstr>PowerPoint Presentation</vt:lpstr>
      <vt:lpstr>PowerPoint Presentation</vt:lpstr>
      <vt:lpstr>PowerPoint Presentation</vt:lpstr>
      <vt:lpstr>NHIỆM VỤ</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Từ bài thơ Cảnh ngày hè, em trân trọng điều gì về con người Nguyễn Trãi. Hãy bày tỏ những bài học em rút ra được từ con người ông. </vt:lpstr>
      <vt:lpstr>DẶN DÒ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DELL</cp:lastModifiedBy>
  <cp:revision>16</cp:revision>
  <dcterms:created xsi:type="dcterms:W3CDTF">2022-08-22T13:48:34Z</dcterms:created>
  <dcterms:modified xsi:type="dcterms:W3CDTF">2024-01-14T08:24:56Z</dcterms:modified>
</cp:coreProperties>
</file>