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3" r:id="rId1"/>
  </p:sldMasterIdLst>
  <p:notesMasterIdLst>
    <p:notesMasterId r:id="rId46"/>
  </p:notesMasterIdLst>
  <p:sldIdLst>
    <p:sldId id="405" r:id="rId2"/>
    <p:sldId id="406" r:id="rId3"/>
    <p:sldId id="441" r:id="rId4"/>
    <p:sldId id="409" r:id="rId5"/>
    <p:sldId id="465" r:id="rId6"/>
    <p:sldId id="412" r:id="rId7"/>
    <p:sldId id="466" r:id="rId8"/>
    <p:sldId id="413" r:id="rId9"/>
    <p:sldId id="467" r:id="rId10"/>
    <p:sldId id="415" r:id="rId11"/>
    <p:sldId id="421" r:id="rId12"/>
    <p:sldId id="422" r:id="rId13"/>
    <p:sldId id="442" r:id="rId14"/>
    <p:sldId id="443" r:id="rId15"/>
    <p:sldId id="468" r:id="rId16"/>
    <p:sldId id="444" r:id="rId17"/>
    <p:sldId id="423" r:id="rId18"/>
    <p:sldId id="424" r:id="rId19"/>
    <p:sldId id="445" r:id="rId20"/>
    <p:sldId id="446" r:id="rId21"/>
    <p:sldId id="447" r:id="rId22"/>
    <p:sldId id="426" r:id="rId23"/>
    <p:sldId id="448" r:id="rId24"/>
    <p:sldId id="449" r:id="rId25"/>
    <p:sldId id="428" r:id="rId26"/>
    <p:sldId id="451" r:id="rId27"/>
    <p:sldId id="452" r:id="rId28"/>
    <p:sldId id="453" r:id="rId29"/>
    <p:sldId id="454" r:id="rId30"/>
    <p:sldId id="457" r:id="rId31"/>
    <p:sldId id="455" r:id="rId32"/>
    <p:sldId id="456" r:id="rId33"/>
    <p:sldId id="458" r:id="rId34"/>
    <p:sldId id="459" r:id="rId35"/>
    <p:sldId id="460" r:id="rId36"/>
    <p:sldId id="432" r:id="rId37"/>
    <p:sldId id="461" r:id="rId38"/>
    <p:sldId id="433" r:id="rId39"/>
    <p:sldId id="462" r:id="rId40"/>
    <p:sldId id="463" r:id="rId41"/>
    <p:sldId id="437" r:id="rId42"/>
    <p:sldId id="438" r:id="rId43"/>
    <p:sldId id="464" r:id="rId44"/>
    <p:sldId id="440" r:id="rId45"/>
  </p:sldIdLst>
  <p:sldSz cx="9144000" cy="5143500" type="screen16x9"/>
  <p:notesSz cx="6858000" cy="9144000"/>
  <p:embeddedFontLst>
    <p:embeddedFont>
      <p:font typeface="맑은 고딕" panose="020B0503020000020004" pitchFamily="34" charset="-127"/>
      <p:regular r:id="rId47"/>
      <p:bold r:id="rId48"/>
    </p:embeddedFont>
    <p:embeddedFont>
      <p:font typeface="Dancing Script" panose="020B0604020202020204" charset="0"/>
      <p:regular r:id="rId49"/>
      <p:bold r:id="rId50"/>
    </p:embeddedFont>
    <p:embeddedFont>
      <p:font typeface="Delius Swash Caps" panose="020B0604020202020204" charset="0"/>
      <p:regular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8080"/>
    <a:srgbClr val="006666"/>
    <a:srgbClr val="009999"/>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899289C-9DF6-4E49-B714-B749841DA12B}">
  <a:tblStyle styleId="{E899289C-9DF6-4E49-B714-B749841DA12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131" autoAdjust="0"/>
    <p:restoredTop sz="94690" autoAdjust="0"/>
  </p:normalViewPr>
  <p:slideViewPr>
    <p:cSldViewPr snapToGrid="0">
      <p:cViewPr varScale="1">
        <p:scale>
          <a:sx n="92" d="100"/>
          <a:sy n="92" d="100"/>
        </p:scale>
        <p:origin x="366"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8" Type="http://schemas.openxmlformats.org/officeDocument/2006/relationships/slide" Target="slides/slide7.xml"/><Relationship Id="rId51" Type="http://schemas.openxmlformats.org/officeDocument/2006/relationships/font" Target="fonts/font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62436139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4"/>
        <p:cNvGrpSpPr/>
        <p:nvPr/>
      </p:nvGrpSpPr>
      <p:grpSpPr>
        <a:xfrm>
          <a:off x="0" y="0"/>
          <a:ext cx="0" cy="0"/>
          <a:chOff x="0" y="0"/>
          <a:chExt cx="0" cy="0"/>
        </a:xfrm>
      </p:grpSpPr>
      <p:sp>
        <p:nvSpPr>
          <p:cNvPr id="2885" name="Google Shape;2885;g122ec61ca62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6" name="Google Shape;2886;g122ec61ca62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45"/>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681"/>
        <p:cNvGrpSpPr/>
        <p:nvPr/>
      </p:nvGrpSpPr>
      <p:grpSpPr>
        <a:xfrm>
          <a:off x="0" y="0"/>
          <a:ext cx="0" cy="0"/>
          <a:chOff x="0" y="0"/>
          <a:chExt cx="0" cy="0"/>
        </a:xfrm>
      </p:grpSpPr>
      <p:grpSp>
        <p:nvGrpSpPr>
          <p:cNvPr id="1682" name="Google Shape;1682;p39"/>
          <p:cNvGrpSpPr/>
          <p:nvPr/>
        </p:nvGrpSpPr>
        <p:grpSpPr>
          <a:xfrm>
            <a:off x="95" y="25"/>
            <a:ext cx="9143969" cy="5143446"/>
            <a:chOff x="95" y="25"/>
            <a:chExt cx="9143969" cy="5143446"/>
          </a:xfrm>
        </p:grpSpPr>
        <p:sp>
          <p:nvSpPr>
            <p:cNvPr id="1683" name="Google Shape;1683;p39"/>
            <p:cNvSpPr/>
            <p:nvPr/>
          </p:nvSpPr>
          <p:spPr>
            <a:xfrm>
              <a:off x="95" y="484705"/>
              <a:ext cx="9143969" cy="13289"/>
            </a:xfrm>
            <a:custGeom>
              <a:avLst/>
              <a:gdLst/>
              <a:ahLst/>
              <a:cxnLst/>
              <a:rect l="l" t="t" r="r" b="b"/>
              <a:pathLst>
                <a:path w="63221" h="222" extrusionOk="0">
                  <a:moveTo>
                    <a:pt x="1" y="0"/>
                  </a:moveTo>
                  <a:lnTo>
                    <a:pt x="1" y="222"/>
                  </a:lnTo>
                  <a:lnTo>
                    <a:pt x="63221" y="222"/>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39"/>
            <p:cNvSpPr/>
            <p:nvPr/>
          </p:nvSpPr>
          <p:spPr>
            <a:xfrm>
              <a:off x="95" y="677226"/>
              <a:ext cx="9143969" cy="15564"/>
            </a:xfrm>
            <a:custGeom>
              <a:avLst/>
              <a:gdLst/>
              <a:ahLst/>
              <a:cxnLst/>
              <a:rect l="l" t="t" r="r" b="b"/>
              <a:pathLst>
                <a:path w="63221" h="260" extrusionOk="0">
                  <a:moveTo>
                    <a:pt x="1" y="0"/>
                  </a:moveTo>
                  <a:lnTo>
                    <a:pt x="1" y="259"/>
                  </a:lnTo>
                  <a:lnTo>
                    <a:pt x="63221" y="259"/>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9"/>
            <p:cNvSpPr/>
            <p:nvPr/>
          </p:nvSpPr>
          <p:spPr>
            <a:xfrm>
              <a:off x="95" y="869746"/>
              <a:ext cx="9143969" cy="15564"/>
            </a:xfrm>
            <a:custGeom>
              <a:avLst/>
              <a:gdLst/>
              <a:ahLst/>
              <a:cxnLst/>
              <a:rect l="l" t="t" r="r" b="b"/>
              <a:pathLst>
                <a:path w="63221" h="260" extrusionOk="0">
                  <a:moveTo>
                    <a:pt x="1" y="1"/>
                  </a:moveTo>
                  <a:lnTo>
                    <a:pt x="1" y="260"/>
                  </a:lnTo>
                  <a:lnTo>
                    <a:pt x="63221" y="260"/>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39"/>
            <p:cNvSpPr/>
            <p:nvPr/>
          </p:nvSpPr>
          <p:spPr>
            <a:xfrm>
              <a:off x="95" y="1064542"/>
              <a:ext cx="9143969" cy="13349"/>
            </a:xfrm>
            <a:custGeom>
              <a:avLst/>
              <a:gdLst/>
              <a:ahLst/>
              <a:cxnLst/>
              <a:rect l="l" t="t" r="r" b="b"/>
              <a:pathLst>
                <a:path w="63221" h="223" extrusionOk="0">
                  <a:moveTo>
                    <a:pt x="1" y="0"/>
                  </a:moveTo>
                  <a:lnTo>
                    <a:pt x="1" y="222"/>
                  </a:lnTo>
                  <a:lnTo>
                    <a:pt x="63221" y="222"/>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39"/>
            <p:cNvSpPr/>
            <p:nvPr/>
          </p:nvSpPr>
          <p:spPr>
            <a:xfrm>
              <a:off x="95" y="1257062"/>
              <a:ext cx="9143969" cy="13349"/>
            </a:xfrm>
            <a:custGeom>
              <a:avLst/>
              <a:gdLst/>
              <a:ahLst/>
              <a:cxnLst/>
              <a:rect l="l" t="t" r="r" b="b"/>
              <a:pathLst>
                <a:path w="63221" h="223" extrusionOk="0">
                  <a:moveTo>
                    <a:pt x="1" y="1"/>
                  </a:moveTo>
                  <a:lnTo>
                    <a:pt x="1" y="223"/>
                  </a:lnTo>
                  <a:lnTo>
                    <a:pt x="63221" y="223"/>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39"/>
            <p:cNvSpPr/>
            <p:nvPr/>
          </p:nvSpPr>
          <p:spPr>
            <a:xfrm>
              <a:off x="95" y="1449643"/>
              <a:ext cx="9143969" cy="13349"/>
            </a:xfrm>
            <a:custGeom>
              <a:avLst/>
              <a:gdLst/>
              <a:ahLst/>
              <a:cxnLst/>
              <a:rect l="l" t="t" r="r" b="b"/>
              <a:pathLst>
                <a:path w="63221" h="223" extrusionOk="0">
                  <a:moveTo>
                    <a:pt x="1" y="0"/>
                  </a:moveTo>
                  <a:lnTo>
                    <a:pt x="1" y="222"/>
                  </a:lnTo>
                  <a:lnTo>
                    <a:pt x="63221" y="222"/>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39"/>
            <p:cNvSpPr/>
            <p:nvPr/>
          </p:nvSpPr>
          <p:spPr>
            <a:xfrm>
              <a:off x="95" y="1642163"/>
              <a:ext cx="9143969" cy="15564"/>
            </a:xfrm>
            <a:custGeom>
              <a:avLst/>
              <a:gdLst/>
              <a:ahLst/>
              <a:cxnLst/>
              <a:rect l="l" t="t" r="r" b="b"/>
              <a:pathLst>
                <a:path w="63221" h="260" extrusionOk="0">
                  <a:moveTo>
                    <a:pt x="1" y="1"/>
                  </a:moveTo>
                  <a:lnTo>
                    <a:pt x="1" y="260"/>
                  </a:lnTo>
                  <a:lnTo>
                    <a:pt x="63221" y="260"/>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39"/>
            <p:cNvSpPr/>
            <p:nvPr/>
          </p:nvSpPr>
          <p:spPr>
            <a:xfrm>
              <a:off x="95" y="1834744"/>
              <a:ext cx="9143969" cy="15504"/>
            </a:xfrm>
            <a:custGeom>
              <a:avLst/>
              <a:gdLst/>
              <a:ahLst/>
              <a:cxnLst/>
              <a:rect l="l" t="t" r="r" b="b"/>
              <a:pathLst>
                <a:path w="63221" h="259" extrusionOk="0">
                  <a:moveTo>
                    <a:pt x="1" y="0"/>
                  </a:moveTo>
                  <a:lnTo>
                    <a:pt x="1" y="259"/>
                  </a:lnTo>
                  <a:lnTo>
                    <a:pt x="63221" y="259"/>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39"/>
            <p:cNvSpPr/>
            <p:nvPr/>
          </p:nvSpPr>
          <p:spPr>
            <a:xfrm>
              <a:off x="95" y="2029479"/>
              <a:ext cx="9143969" cy="13349"/>
            </a:xfrm>
            <a:custGeom>
              <a:avLst/>
              <a:gdLst/>
              <a:ahLst/>
              <a:cxnLst/>
              <a:rect l="l" t="t" r="r" b="b"/>
              <a:pathLst>
                <a:path w="63221" h="223" extrusionOk="0">
                  <a:moveTo>
                    <a:pt x="1" y="1"/>
                  </a:moveTo>
                  <a:lnTo>
                    <a:pt x="1" y="222"/>
                  </a:lnTo>
                  <a:lnTo>
                    <a:pt x="63221" y="222"/>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39"/>
            <p:cNvSpPr/>
            <p:nvPr/>
          </p:nvSpPr>
          <p:spPr>
            <a:xfrm>
              <a:off x="95" y="2222059"/>
              <a:ext cx="9143969" cy="13289"/>
            </a:xfrm>
            <a:custGeom>
              <a:avLst/>
              <a:gdLst/>
              <a:ahLst/>
              <a:cxnLst/>
              <a:rect l="l" t="t" r="r" b="b"/>
              <a:pathLst>
                <a:path w="63221" h="222" extrusionOk="0">
                  <a:moveTo>
                    <a:pt x="1" y="0"/>
                  </a:moveTo>
                  <a:lnTo>
                    <a:pt x="1" y="222"/>
                  </a:lnTo>
                  <a:lnTo>
                    <a:pt x="63221" y="222"/>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39"/>
            <p:cNvSpPr/>
            <p:nvPr/>
          </p:nvSpPr>
          <p:spPr>
            <a:xfrm>
              <a:off x="95" y="2414580"/>
              <a:ext cx="9143969" cy="15564"/>
            </a:xfrm>
            <a:custGeom>
              <a:avLst/>
              <a:gdLst/>
              <a:ahLst/>
              <a:cxnLst/>
              <a:rect l="l" t="t" r="r" b="b"/>
              <a:pathLst>
                <a:path w="63221" h="260" extrusionOk="0">
                  <a:moveTo>
                    <a:pt x="1" y="0"/>
                  </a:moveTo>
                  <a:lnTo>
                    <a:pt x="1" y="259"/>
                  </a:lnTo>
                  <a:lnTo>
                    <a:pt x="63221" y="259"/>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39"/>
            <p:cNvSpPr/>
            <p:nvPr/>
          </p:nvSpPr>
          <p:spPr>
            <a:xfrm>
              <a:off x="95" y="2607100"/>
              <a:ext cx="9143969" cy="15564"/>
            </a:xfrm>
            <a:custGeom>
              <a:avLst/>
              <a:gdLst/>
              <a:ahLst/>
              <a:cxnLst/>
              <a:rect l="l" t="t" r="r" b="b"/>
              <a:pathLst>
                <a:path w="63221" h="260" extrusionOk="0">
                  <a:moveTo>
                    <a:pt x="1" y="1"/>
                  </a:moveTo>
                  <a:lnTo>
                    <a:pt x="1" y="260"/>
                  </a:lnTo>
                  <a:lnTo>
                    <a:pt x="63221" y="260"/>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39"/>
            <p:cNvSpPr/>
            <p:nvPr/>
          </p:nvSpPr>
          <p:spPr>
            <a:xfrm>
              <a:off x="95" y="2801896"/>
              <a:ext cx="9143969" cy="13349"/>
            </a:xfrm>
            <a:custGeom>
              <a:avLst/>
              <a:gdLst/>
              <a:ahLst/>
              <a:cxnLst/>
              <a:rect l="l" t="t" r="r" b="b"/>
              <a:pathLst>
                <a:path w="63221" h="223" extrusionOk="0">
                  <a:moveTo>
                    <a:pt x="1" y="0"/>
                  </a:moveTo>
                  <a:lnTo>
                    <a:pt x="1" y="222"/>
                  </a:lnTo>
                  <a:lnTo>
                    <a:pt x="63221" y="222"/>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39"/>
            <p:cNvSpPr/>
            <p:nvPr/>
          </p:nvSpPr>
          <p:spPr>
            <a:xfrm>
              <a:off x="95" y="2994416"/>
              <a:ext cx="9143969" cy="13349"/>
            </a:xfrm>
            <a:custGeom>
              <a:avLst/>
              <a:gdLst/>
              <a:ahLst/>
              <a:cxnLst/>
              <a:rect l="l" t="t" r="r" b="b"/>
              <a:pathLst>
                <a:path w="63221" h="223" extrusionOk="0">
                  <a:moveTo>
                    <a:pt x="1" y="1"/>
                  </a:moveTo>
                  <a:lnTo>
                    <a:pt x="1" y="223"/>
                  </a:lnTo>
                  <a:lnTo>
                    <a:pt x="63221" y="223"/>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39"/>
            <p:cNvSpPr/>
            <p:nvPr/>
          </p:nvSpPr>
          <p:spPr>
            <a:xfrm>
              <a:off x="95" y="3186997"/>
              <a:ext cx="9143969" cy="13349"/>
            </a:xfrm>
            <a:custGeom>
              <a:avLst/>
              <a:gdLst/>
              <a:ahLst/>
              <a:cxnLst/>
              <a:rect l="l" t="t" r="r" b="b"/>
              <a:pathLst>
                <a:path w="63221" h="223" extrusionOk="0">
                  <a:moveTo>
                    <a:pt x="1" y="0"/>
                  </a:moveTo>
                  <a:lnTo>
                    <a:pt x="1" y="222"/>
                  </a:lnTo>
                  <a:lnTo>
                    <a:pt x="63221" y="222"/>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39"/>
            <p:cNvSpPr/>
            <p:nvPr/>
          </p:nvSpPr>
          <p:spPr>
            <a:xfrm>
              <a:off x="95" y="3379517"/>
              <a:ext cx="9143969" cy="15564"/>
            </a:xfrm>
            <a:custGeom>
              <a:avLst/>
              <a:gdLst/>
              <a:ahLst/>
              <a:cxnLst/>
              <a:rect l="l" t="t" r="r" b="b"/>
              <a:pathLst>
                <a:path w="63221" h="260" extrusionOk="0">
                  <a:moveTo>
                    <a:pt x="1" y="1"/>
                  </a:moveTo>
                  <a:lnTo>
                    <a:pt x="1" y="260"/>
                  </a:lnTo>
                  <a:lnTo>
                    <a:pt x="63221" y="260"/>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39"/>
            <p:cNvSpPr/>
            <p:nvPr/>
          </p:nvSpPr>
          <p:spPr>
            <a:xfrm>
              <a:off x="95" y="3572098"/>
              <a:ext cx="9143969" cy="15504"/>
            </a:xfrm>
            <a:custGeom>
              <a:avLst/>
              <a:gdLst/>
              <a:ahLst/>
              <a:cxnLst/>
              <a:rect l="l" t="t" r="r" b="b"/>
              <a:pathLst>
                <a:path w="63221" h="259" extrusionOk="0">
                  <a:moveTo>
                    <a:pt x="1" y="0"/>
                  </a:moveTo>
                  <a:lnTo>
                    <a:pt x="1" y="259"/>
                  </a:lnTo>
                  <a:lnTo>
                    <a:pt x="63221" y="259"/>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39"/>
            <p:cNvSpPr/>
            <p:nvPr/>
          </p:nvSpPr>
          <p:spPr>
            <a:xfrm>
              <a:off x="95" y="3764618"/>
              <a:ext cx="9143969" cy="15564"/>
            </a:xfrm>
            <a:custGeom>
              <a:avLst/>
              <a:gdLst/>
              <a:ahLst/>
              <a:cxnLst/>
              <a:rect l="l" t="t" r="r" b="b"/>
              <a:pathLst>
                <a:path w="63221" h="260" extrusionOk="0">
                  <a:moveTo>
                    <a:pt x="1" y="1"/>
                  </a:moveTo>
                  <a:lnTo>
                    <a:pt x="1" y="259"/>
                  </a:lnTo>
                  <a:lnTo>
                    <a:pt x="63221" y="259"/>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39"/>
            <p:cNvSpPr/>
            <p:nvPr/>
          </p:nvSpPr>
          <p:spPr>
            <a:xfrm>
              <a:off x="95" y="3959413"/>
              <a:ext cx="9143969" cy="13289"/>
            </a:xfrm>
            <a:custGeom>
              <a:avLst/>
              <a:gdLst/>
              <a:ahLst/>
              <a:cxnLst/>
              <a:rect l="l" t="t" r="r" b="b"/>
              <a:pathLst>
                <a:path w="63221" h="222" extrusionOk="0">
                  <a:moveTo>
                    <a:pt x="1" y="0"/>
                  </a:moveTo>
                  <a:lnTo>
                    <a:pt x="1" y="222"/>
                  </a:lnTo>
                  <a:lnTo>
                    <a:pt x="63221" y="222"/>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39"/>
            <p:cNvSpPr/>
            <p:nvPr/>
          </p:nvSpPr>
          <p:spPr>
            <a:xfrm>
              <a:off x="95" y="4151934"/>
              <a:ext cx="9143969" cy="13349"/>
            </a:xfrm>
            <a:custGeom>
              <a:avLst/>
              <a:gdLst/>
              <a:ahLst/>
              <a:cxnLst/>
              <a:rect l="l" t="t" r="r" b="b"/>
              <a:pathLst>
                <a:path w="63221" h="223" extrusionOk="0">
                  <a:moveTo>
                    <a:pt x="1" y="1"/>
                  </a:moveTo>
                  <a:lnTo>
                    <a:pt x="1" y="222"/>
                  </a:lnTo>
                  <a:lnTo>
                    <a:pt x="63221" y="222"/>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39"/>
            <p:cNvSpPr/>
            <p:nvPr/>
          </p:nvSpPr>
          <p:spPr>
            <a:xfrm>
              <a:off x="95" y="4344454"/>
              <a:ext cx="9143969" cy="15564"/>
            </a:xfrm>
            <a:custGeom>
              <a:avLst/>
              <a:gdLst/>
              <a:ahLst/>
              <a:cxnLst/>
              <a:rect l="l" t="t" r="r" b="b"/>
              <a:pathLst>
                <a:path w="63221" h="260" extrusionOk="0">
                  <a:moveTo>
                    <a:pt x="1" y="1"/>
                  </a:moveTo>
                  <a:lnTo>
                    <a:pt x="1" y="260"/>
                  </a:lnTo>
                  <a:lnTo>
                    <a:pt x="63221" y="260"/>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39"/>
            <p:cNvSpPr/>
            <p:nvPr/>
          </p:nvSpPr>
          <p:spPr>
            <a:xfrm>
              <a:off x="95" y="4537035"/>
              <a:ext cx="9143969" cy="15564"/>
            </a:xfrm>
            <a:custGeom>
              <a:avLst/>
              <a:gdLst/>
              <a:ahLst/>
              <a:cxnLst/>
              <a:rect l="l" t="t" r="r" b="b"/>
              <a:pathLst>
                <a:path w="63221" h="260" extrusionOk="0">
                  <a:moveTo>
                    <a:pt x="1" y="0"/>
                  </a:moveTo>
                  <a:lnTo>
                    <a:pt x="1" y="259"/>
                  </a:lnTo>
                  <a:lnTo>
                    <a:pt x="63221" y="259"/>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39"/>
            <p:cNvSpPr/>
            <p:nvPr/>
          </p:nvSpPr>
          <p:spPr>
            <a:xfrm>
              <a:off x="95" y="4731770"/>
              <a:ext cx="9143969" cy="13349"/>
            </a:xfrm>
            <a:custGeom>
              <a:avLst/>
              <a:gdLst/>
              <a:ahLst/>
              <a:cxnLst/>
              <a:rect l="l" t="t" r="r" b="b"/>
              <a:pathLst>
                <a:path w="63221" h="223" extrusionOk="0">
                  <a:moveTo>
                    <a:pt x="1" y="1"/>
                  </a:moveTo>
                  <a:lnTo>
                    <a:pt x="1" y="223"/>
                  </a:lnTo>
                  <a:lnTo>
                    <a:pt x="63221" y="223"/>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39"/>
            <p:cNvSpPr/>
            <p:nvPr/>
          </p:nvSpPr>
          <p:spPr>
            <a:xfrm>
              <a:off x="95" y="4924351"/>
              <a:ext cx="9143969" cy="13349"/>
            </a:xfrm>
            <a:custGeom>
              <a:avLst/>
              <a:gdLst/>
              <a:ahLst/>
              <a:cxnLst/>
              <a:rect l="l" t="t" r="r" b="b"/>
              <a:pathLst>
                <a:path w="63221" h="223" extrusionOk="0">
                  <a:moveTo>
                    <a:pt x="1" y="0"/>
                  </a:moveTo>
                  <a:lnTo>
                    <a:pt x="1" y="222"/>
                  </a:lnTo>
                  <a:lnTo>
                    <a:pt x="63221" y="222"/>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39"/>
            <p:cNvSpPr/>
            <p:nvPr/>
          </p:nvSpPr>
          <p:spPr>
            <a:xfrm>
              <a:off x="704325" y="25"/>
              <a:ext cx="17779" cy="5143446"/>
            </a:xfrm>
            <a:custGeom>
              <a:avLst/>
              <a:gdLst/>
              <a:ahLst/>
              <a:cxnLst/>
              <a:rect l="l" t="t" r="r" b="b"/>
              <a:pathLst>
                <a:path w="297" h="85921" extrusionOk="0">
                  <a:moveTo>
                    <a:pt x="1" y="0"/>
                  </a:moveTo>
                  <a:lnTo>
                    <a:pt x="1" y="85920"/>
                  </a:lnTo>
                  <a:lnTo>
                    <a:pt x="296" y="85920"/>
                  </a:lnTo>
                  <a:lnTo>
                    <a:pt x="2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08" name="Google Shape;1708;p39"/>
          <p:cNvSpPr/>
          <p:nvPr/>
        </p:nvSpPr>
        <p:spPr>
          <a:xfrm flipH="1">
            <a:off x="360423" y="3498675"/>
            <a:ext cx="109275" cy="114525"/>
          </a:xfrm>
          <a:custGeom>
            <a:avLst/>
            <a:gdLst/>
            <a:ahLst/>
            <a:cxnLst/>
            <a:rect l="l" t="t" r="r" b="b"/>
            <a:pathLst>
              <a:path w="4371" h="4581" extrusionOk="0">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39"/>
          <p:cNvSpPr/>
          <p:nvPr/>
        </p:nvSpPr>
        <p:spPr>
          <a:xfrm flipH="1">
            <a:off x="5039723" y="454938"/>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39"/>
          <p:cNvSpPr/>
          <p:nvPr/>
        </p:nvSpPr>
        <p:spPr>
          <a:xfrm flipH="1">
            <a:off x="8140473" y="452375"/>
            <a:ext cx="87600" cy="85725"/>
          </a:xfrm>
          <a:custGeom>
            <a:avLst/>
            <a:gdLst/>
            <a:ahLst/>
            <a:cxnLst/>
            <a:rect l="l" t="t" r="r" b="b"/>
            <a:pathLst>
              <a:path w="3504" h="3429" extrusionOk="0">
                <a:moveTo>
                  <a:pt x="1306" y="1043"/>
                </a:moveTo>
                <a:cubicBezTo>
                  <a:pt x="1302" y="1043"/>
                  <a:pt x="1285" y="1051"/>
                  <a:pt x="1268" y="1068"/>
                </a:cubicBezTo>
                <a:cubicBezTo>
                  <a:pt x="1302" y="1051"/>
                  <a:pt x="1310" y="1043"/>
                  <a:pt x="1306" y="1043"/>
                </a:cubicBezTo>
                <a:close/>
                <a:moveTo>
                  <a:pt x="1049" y="1498"/>
                </a:moveTo>
                <a:cubicBezTo>
                  <a:pt x="1048" y="1498"/>
                  <a:pt x="1043" y="1508"/>
                  <a:pt x="1039" y="1525"/>
                </a:cubicBezTo>
                <a:lnTo>
                  <a:pt x="1039" y="1525"/>
                </a:lnTo>
                <a:cubicBezTo>
                  <a:pt x="1048" y="1506"/>
                  <a:pt x="1050" y="1498"/>
                  <a:pt x="1049" y="1498"/>
                </a:cubicBezTo>
                <a:close/>
                <a:moveTo>
                  <a:pt x="2278" y="2426"/>
                </a:moveTo>
                <a:lnTo>
                  <a:pt x="2278" y="2426"/>
                </a:lnTo>
                <a:cubicBezTo>
                  <a:pt x="2263" y="2428"/>
                  <a:pt x="2252" y="2445"/>
                  <a:pt x="2256" y="2445"/>
                </a:cubicBezTo>
                <a:cubicBezTo>
                  <a:pt x="2258" y="2445"/>
                  <a:pt x="2262" y="2442"/>
                  <a:pt x="2269" y="2435"/>
                </a:cubicBezTo>
                <a:lnTo>
                  <a:pt x="2278" y="2426"/>
                </a:lnTo>
                <a:close/>
                <a:moveTo>
                  <a:pt x="1458" y="943"/>
                </a:moveTo>
                <a:lnTo>
                  <a:pt x="1458" y="943"/>
                </a:lnTo>
                <a:cubicBezTo>
                  <a:pt x="1551" y="978"/>
                  <a:pt x="1643" y="1040"/>
                  <a:pt x="1735" y="1101"/>
                </a:cubicBezTo>
                <a:lnTo>
                  <a:pt x="1869" y="1201"/>
                </a:lnTo>
                <a:lnTo>
                  <a:pt x="1935" y="1234"/>
                </a:lnTo>
                <a:cubicBezTo>
                  <a:pt x="1935" y="1234"/>
                  <a:pt x="1995" y="1264"/>
                  <a:pt x="2004" y="1264"/>
                </a:cubicBezTo>
                <a:cubicBezTo>
                  <a:pt x="2009" y="1264"/>
                  <a:pt x="2002" y="1257"/>
                  <a:pt x="1969" y="1235"/>
                </a:cubicBezTo>
                <a:lnTo>
                  <a:pt x="1969" y="1235"/>
                </a:lnTo>
                <a:cubicBezTo>
                  <a:pt x="2069" y="1302"/>
                  <a:pt x="2136" y="1368"/>
                  <a:pt x="2202" y="1468"/>
                </a:cubicBezTo>
                <a:lnTo>
                  <a:pt x="2236" y="1501"/>
                </a:lnTo>
                <a:cubicBezTo>
                  <a:pt x="2227" y="1485"/>
                  <a:pt x="2225" y="1478"/>
                  <a:pt x="2227" y="1478"/>
                </a:cubicBezTo>
                <a:lnTo>
                  <a:pt x="2227" y="1478"/>
                </a:lnTo>
                <a:cubicBezTo>
                  <a:pt x="2231" y="1478"/>
                  <a:pt x="2269" y="1535"/>
                  <a:pt x="2269" y="1535"/>
                </a:cubicBezTo>
                <a:cubicBezTo>
                  <a:pt x="2302" y="1568"/>
                  <a:pt x="2336" y="1635"/>
                  <a:pt x="2369" y="1702"/>
                </a:cubicBezTo>
                <a:cubicBezTo>
                  <a:pt x="2369" y="1702"/>
                  <a:pt x="2402" y="1735"/>
                  <a:pt x="2402" y="1768"/>
                </a:cubicBezTo>
                <a:lnTo>
                  <a:pt x="2436" y="1902"/>
                </a:lnTo>
                <a:cubicBezTo>
                  <a:pt x="2436" y="1912"/>
                  <a:pt x="2436" y="1923"/>
                  <a:pt x="2436" y="1935"/>
                </a:cubicBezTo>
                <a:cubicBezTo>
                  <a:pt x="2436" y="2002"/>
                  <a:pt x="2436" y="2035"/>
                  <a:pt x="2436" y="2102"/>
                </a:cubicBezTo>
                <a:cubicBezTo>
                  <a:pt x="2436" y="2121"/>
                  <a:pt x="2436" y="2135"/>
                  <a:pt x="2436" y="2135"/>
                </a:cubicBezTo>
                <a:lnTo>
                  <a:pt x="2413" y="2227"/>
                </a:lnTo>
                <a:lnTo>
                  <a:pt x="2413" y="2227"/>
                </a:lnTo>
                <a:cubicBezTo>
                  <a:pt x="2410" y="2228"/>
                  <a:pt x="2407" y="2230"/>
                  <a:pt x="2402" y="2235"/>
                </a:cubicBezTo>
                <a:cubicBezTo>
                  <a:pt x="2402" y="2269"/>
                  <a:pt x="2369" y="2302"/>
                  <a:pt x="2369" y="2302"/>
                </a:cubicBezTo>
                <a:cubicBezTo>
                  <a:pt x="2336" y="2335"/>
                  <a:pt x="2336" y="2369"/>
                  <a:pt x="2336" y="2369"/>
                </a:cubicBezTo>
                <a:lnTo>
                  <a:pt x="2278" y="2426"/>
                </a:lnTo>
                <a:lnTo>
                  <a:pt x="2278" y="2426"/>
                </a:lnTo>
                <a:cubicBezTo>
                  <a:pt x="2279" y="2426"/>
                  <a:pt x="2281" y="2426"/>
                  <a:pt x="2282" y="2426"/>
                </a:cubicBezTo>
                <a:cubicBezTo>
                  <a:pt x="2288" y="2426"/>
                  <a:pt x="2295" y="2428"/>
                  <a:pt x="2302" y="2435"/>
                </a:cubicBezTo>
                <a:lnTo>
                  <a:pt x="2197" y="2488"/>
                </a:lnTo>
                <a:lnTo>
                  <a:pt x="2197" y="2488"/>
                </a:lnTo>
                <a:cubicBezTo>
                  <a:pt x="2177" y="2490"/>
                  <a:pt x="2122" y="2502"/>
                  <a:pt x="2102" y="2502"/>
                </a:cubicBezTo>
                <a:lnTo>
                  <a:pt x="1902" y="2502"/>
                </a:lnTo>
                <a:cubicBezTo>
                  <a:pt x="1835" y="2502"/>
                  <a:pt x="1769" y="2469"/>
                  <a:pt x="1735" y="2435"/>
                </a:cubicBezTo>
                <a:lnTo>
                  <a:pt x="1668" y="2435"/>
                </a:lnTo>
                <a:lnTo>
                  <a:pt x="1502" y="2335"/>
                </a:lnTo>
                <a:lnTo>
                  <a:pt x="1402" y="2269"/>
                </a:lnTo>
                <a:cubicBezTo>
                  <a:pt x="1402" y="2269"/>
                  <a:pt x="1302" y="2202"/>
                  <a:pt x="1302" y="2169"/>
                </a:cubicBezTo>
                <a:lnTo>
                  <a:pt x="1201" y="2102"/>
                </a:lnTo>
                <a:cubicBezTo>
                  <a:pt x="1168" y="2068"/>
                  <a:pt x="1168" y="2035"/>
                  <a:pt x="1135" y="2002"/>
                </a:cubicBezTo>
                <a:cubicBezTo>
                  <a:pt x="1101" y="1968"/>
                  <a:pt x="1068" y="1902"/>
                  <a:pt x="1068" y="1868"/>
                </a:cubicBezTo>
                <a:lnTo>
                  <a:pt x="1068" y="1768"/>
                </a:lnTo>
                <a:cubicBezTo>
                  <a:pt x="1068" y="1768"/>
                  <a:pt x="1068" y="1735"/>
                  <a:pt x="1035" y="1702"/>
                </a:cubicBezTo>
                <a:lnTo>
                  <a:pt x="1035" y="1568"/>
                </a:lnTo>
                <a:cubicBezTo>
                  <a:pt x="1035" y="1551"/>
                  <a:pt x="1037" y="1536"/>
                  <a:pt x="1039" y="1525"/>
                </a:cubicBezTo>
                <a:lnTo>
                  <a:pt x="1039" y="1525"/>
                </a:lnTo>
                <a:cubicBezTo>
                  <a:pt x="1038" y="1528"/>
                  <a:pt x="1036" y="1531"/>
                  <a:pt x="1035" y="1535"/>
                </a:cubicBezTo>
                <a:cubicBezTo>
                  <a:pt x="1035" y="1514"/>
                  <a:pt x="1035" y="1484"/>
                  <a:pt x="1035" y="1468"/>
                </a:cubicBezTo>
                <a:cubicBezTo>
                  <a:pt x="1035" y="1435"/>
                  <a:pt x="1035" y="1435"/>
                  <a:pt x="1035" y="1401"/>
                </a:cubicBezTo>
                <a:lnTo>
                  <a:pt x="1035" y="1368"/>
                </a:lnTo>
                <a:cubicBezTo>
                  <a:pt x="1035" y="1335"/>
                  <a:pt x="1101" y="1268"/>
                  <a:pt x="1135" y="1234"/>
                </a:cubicBezTo>
                <a:cubicBezTo>
                  <a:pt x="1135" y="1201"/>
                  <a:pt x="1135" y="1201"/>
                  <a:pt x="1168" y="1168"/>
                </a:cubicBezTo>
                <a:lnTo>
                  <a:pt x="1201" y="1168"/>
                </a:lnTo>
                <a:lnTo>
                  <a:pt x="1268" y="1068"/>
                </a:lnTo>
                <a:cubicBezTo>
                  <a:pt x="1268" y="1034"/>
                  <a:pt x="1368" y="1001"/>
                  <a:pt x="1402" y="968"/>
                </a:cubicBezTo>
                <a:lnTo>
                  <a:pt x="1368" y="968"/>
                </a:lnTo>
                <a:cubicBezTo>
                  <a:pt x="1368" y="968"/>
                  <a:pt x="1423" y="968"/>
                  <a:pt x="1458" y="943"/>
                </a:cubicBezTo>
                <a:close/>
                <a:moveTo>
                  <a:pt x="1568" y="0"/>
                </a:moveTo>
                <a:lnTo>
                  <a:pt x="1568" y="67"/>
                </a:lnTo>
                <a:cubicBezTo>
                  <a:pt x="868" y="100"/>
                  <a:pt x="301" y="567"/>
                  <a:pt x="134" y="1201"/>
                </a:cubicBezTo>
                <a:cubicBezTo>
                  <a:pt x="1" y="1835"/>
                  <a:pt x="201" y="2502"/>
                  <a:pt x="734" y="2936"/>
                </a:cubicBezTo>
                <a:cubicBezTo>
                  <a:pt x="1078" y="3258"/>
                  <a:pt x="1519" y="3428"/>
                  <a:pt x="1967" y="3428"/>
                </a:cubicBezTo>
                <a:cubicBezTo>
                  <a:pt x="2215" y="3428"/>
                  <a:pt x="2465" y="3376"/>
                  <a:pt x="2703" y="3269"/>
                </a:cubicBezTo>
                <a:cubicBezTo>
                  <a:pt x="3270" y="2902"/>
                  <a:pt x="3503" y="2235"/>
                  <a:pt x="3336" y="1601"/>
                </a:cubicBezTo>
                <a:cubicBezTo>
                  <a:pt x="3103" y="934"/>
                  <a:pt x="2569" y="367"/>
                  <a:pt x="1902" y="134"/>
                </a:cubicBezTo>
                <a:cubicBezTo>
                  <a:pt x="1878" y="122"/>
                  <a:pt x="1855" y="112"/>
                  <a:pt x="1832" y="104"/>
                </a:cubicBezTo>
                <a:lnTo>
                  <a:pt x="1832" y="104"/>
                </a:lnTo>
                <a:cubicBezTo>
                  <a:pt x="1756" y="40"/>
                  <a:pt x="1665" y="0"/>
                  <a:pt x="1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39"/>
          <p:cNvSpPr/>
          <p:nvPr/>
        </p:nvSpPr>
        <p:spPr>
          <a:xfrm flipH="1">
            <a:off x="677773" y="2076088"/>
            <a:ext cx="70900" cy="70825"/>
          </a:xfrm>
          <a:custGeom>
            <a:avLst/>
            <a:gdLst/>
            <a:ahLst/>
            <a:cxnLst/>
            <a:rect l="l" t="t" r="r" b="b"/>
            <a:pathLst>
              <a:path w="2836" h="2833" extrusionOk="0">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39"/>
          <p:cNvSpPr/>
          <p:nvPr/>
        </p:nvSpPr>
        <p:spPr>
          <a:xfrm flipH="1">
            <a:off x="5370498" y="4344025"/>
            <a:ext cx="338600" cy="293575"/>
          </a:xfrm>
          <a:custGeom>
            <a:avLst/>
            <a:gdLst/>
            <a:ahLst/>
            <a:cxnLst/>
            <a:rect l="l" t="t" r="r" b="b"/>
            <a:pathLst>
              <a:path w="13544" h="11743" extrusionOk="0">
                <a:moveTo>
                  <a:pt x="6438" y="992"/>
                </a:moveTo>
                <a:cubicBezTo>
                  <a:pt x="6467" y="992"/>
                  <a:pt x="6479" y="1072"/>
                  <a:pt x="6538" y="1210"/>
                </a:cubicBezTo>
                <a:cubicBezTo>
                  <a:pt x="6672" y="1444"/>
                  <a:pt x="6672" y="1577"/>
                  <a:pt x="6738" y="1777"/>
                </a:cubicBezTo>
                <a:lnTo>
                  <a:pt x="7306" y="3245"/>
                </a:lnTo>
                <a:cubicBezTo>
                  <a:pt x="7606" y="4012"/>
                  <a:pt x="7773" y="4579"/>
                  <a:pt x="8673" y="4579"/>
                </a:cubicBezTo>
                <a:cubicBezTo>
                  <a:pt x="9707" y="4579"/>
                  <a:pt x="10708" y="4579"/>
                  <a:pt x="11742" y="4680"/>
                </a:cubicBezTo>
                <a:cubicBezTo>
                  <a:pt x="11976" y="4680"/>
                  <a:pt x="12209" y="4713"/>
                  <a:pt x="12443" y="4746"/>
                </a:cubicBezTo>
                <a:cubicBezTo>
                  <a:pt x="12276" y="4880"/>
                  <a:pt x="12142" y="4980"/>
                  <a:pt x="12009" y="5113"/>
                </a:cubicBezTo>
                <a:cubicBezTo>
                  <a:pt x="11609" y="5447"/>
                  <a:pt x="11175" y="5714"/>
                  <a:pt x="10741" y="5947"/>
                </a:cubicBezTo>
                <a:cubicBezTo>
                  <a:pt x="10108" y="6314"/>
                  <a:pt x="9240" y="6414"/>
                  <a:pt x="9174" y="7281"/>
                </a:cubicBezTo>
                <a:cubicBezTo>
                  <a:pt x="9174" y="7815"/>
                  <a:pt x="9174" y="8382"/>
                  <a:pt x="9174" y="8949"/>
                </a:cubicBezTo>
                <a:cubicBezTo>
                  <a:pt x="9240" y="9416"/>
                  <a:pt x="9240" y="9917"/>
                  <a:pt x="9174" y="10384"/>
                </a:cubicBezTo>
                <a:cubicBezTo>
                  <a:pt x="9196" y="10498"/>
                  <a:pt x="9204" y="10549"/>
                  <a:pt x="9185" y="10549"/>
                </a:cubicBezTo>
                <a:cubicBezTo>
                  <a:pt x="9176" y="10549"/>
                  <a:pt x="9161" y="10538"/>
                  <a:pt x="9140" y="10517"/>
                </a:cubicBezTo>
                <a:cubicBezTo>
                  <a:pt x="9007" y="10450"/>
                  <a:pt x="8940" y="10384"/>
                  <a:pt x="8873" y="10250"/>
                </a:cubicBezTo>
                <a:cubicBezTo>
                  <a:pt x="8707" y="10050"/>
                  <a:pt x="8573" y="9850"/>
                  <a:pt x="8440" y="9616"/>
                </a:cubicBezTo>
                <a:lnTo>
                  <a:pt x="7572" y="8282"/>
                </a:lnTo>
                <a:cubicBezTo>
                  <a:pt x="7477" y="8130"/>
                  <a:pt x="7327" y="8053"/>
                  <a:pt x="7173" y="8053"/>
                </a:cubicBezTo>
                <a:cubicBezTo>
                  <a:pt x="7057" y="8053"/>
                  <a:pt x="6939" y="8096"/>
                  <a:pt x="6839" y="8182"/>
                </a:cubicBezTo>
                <a:cubicBezTo>
                  <a:pt x="6438" y="8616"/>
                  <a:pt x="6038" y="9049"/>
                  <a:pt x="5604" y="9483"/>
                </a:cubicBezTo>
                <a:cubicBezTo>
                  <a:pt x="5371" y="9650"/>
                  <a:pt x="5171" y="9850"/>
                  <a:pt x="4971" y="10017"/>
                </a:cubicBezTo>
                <a:cubicBezTo>
                  <a:pt x="4737" y="10284"/>
                  <a:pt x="4470" y="10484"/>
                  <a:pt x="4170" y="10651"/>
                </a:cubicBezTo>
                <a:cubicBezTo>
                  <a:pt x="4170" y="10651"/>
                  <a:pt x="4037" y="10751"/>
                  <a:pt x="4037" y="10751"/>
                </a:cubicBezTo>
                <a:cubicBezTo>
                  <a:pt x="4037" y="10617"/>
                  <a:pt x="4070" y="10450"/>
                  <a:pt x="4103" y="10284"/>
                </a:cubicBezTo>
                <a:cubicBezTo>
                  <a:pt x="4170" y="9983"/>
                  <a:pt x="4237" y="9717"/>
                  <a:pt x="4270" y="9416"/>
                </a:cubicBezTo>
                <a:cubicBezTo>
                  <a:pt x="4403" y="8783"/>
                  <a:pt x="4537" y="8182"/>
                  <a:pt x="4704" y="7515"/>
                </a:cubicBezTo>
                <a:cubicBezTo>
                  <a:pt x="4770" y="7281"/>
                  <a:pt x="4604" y="7015"/>
                  <a:pt x="4370" y="6948"/>
                </a:cubicBezTo>
                <a:cubicBezTo>
                  <a:pt x="3770" y="6748"/>
                  <a:pt x="3169" y="6548"/>
                  <a:pt x="2602" y="6281"/>
                </a:cubicBezTo>
                <a:cubicBezTo>
                  <a:pt x="2335" y="6147"/>
                  <a:pt x="2068" y="6014"/>
                  <a:pt x="1768" y="5847"/>
                </a:cubicBezTo>
                <a:lnTo>
                  <a:pt x="1368" y="5647"/>
                </a:lnTo>
                <a:lnTo>
                  <a:pt x="1247" y="5556"/>
                </a:lnTo>
                <a:lnTo>
                  <a:pt x="1247" y="5556"/>
                </a:lnTo>
                <a:cubicBezTo>
                  <a:pt x="1278" y="5542"/>
                  <a:pt x="1306" y="5528"/>
                  <a:pt x="1335" y="5513"/>
                </a:cubicBezTo>
                <a:cubicBezTo>
                  <a:pt x="1535" y="5480"/>
                  <a:pt x="1735" y="5480"/>
                  <a:pt x="1935" y="5447"/>
                </a:cubicBezTo>
                <a:lnTo>
                  <a:pt x="2836" y="5347"/>
                </a:lnTo>
                <a:lnTo>
                  <a:pt x="4937" y="5113"/>
                </a:lnTo>
                <a:cubicBezTo>
                  <a:pt x="5229" y="5079"/>
                  <a:pt x="5379" y="4815"/>
                  <a:pt x="5375" y="4576"/>
                </a:cubicBezTo>
                <a:lnTo>
                  <a:pt x="5375" y="4576"/>
                </a:lnTo>
                <a:cubicBezTo>
                  <a:pt x="5518" y="4540"/>
                  <a:pt x="5638" y="4433"/>
                  <a:pt x="5671" y="4246"/>
                </a:cubicBezTo>
                <a:cubicBezTo>
                  <a:pt x="5771" y="3712"/>
                  <a:pt x="5871" y="3178"/>
                  <a:pt x="6005" y="2611"/>
                </a:cubicBezTo>
                <a:cubicBezTo>
                  <a:pt x="6071" y="2345"/>
                  <a:pt x="6105" y="2078"/>
                  <a:pt x="6171" y="1811"/>
                </a:cubicBezTo>
                <a:cubicBezTo>
                  <a:pt x="6205" y="1577"/>
                  <a:pt x="6238" y="1344"/>
                  <a:pt x="6338" y="1110"/>
                </a:cubicBezTo>
                <a:cubicBezTo>
                  <a:pt x="6392" y="1029"/>
                  <a:pt x="6419" y="992"/>
                  <a:pt x="6438" y="992"/>
                </a:cubicBezTo>
                <a:close/>
                <a:moveTo>
                  <a:pt x="6414" y="0"/>
                </a:moveTo>
                <a:cubicBezTo>
                  <a:pt x="6069" y="0"/>
                  <a:pt x="5728" y="192"/>
                  <a:pt x="5571" y="577"/>
                </a:cubicBezTo>
                <a:cubicBezTo>
                  <a:pt x="5371" y="1044"/>
                  <a:pt x="5237" y="1544"/>
                  <a:pt x="5171" y="2078"/>
                </a:cubicBezTo>
                <a:cubicBezTo>
                  <a:pt x="5037" y="2711"/>
                  <a:pt x="4904" y="3312"/>
                  <a:pt x="4770" y="3979"/>
                </a:cubicBezTo>
                <a:cubicBezTo>
                  <a:pt x="4758" y="4059"/>
                  <a:pt x="4761" y="4132"/>
                  <a:pt x="4775" y="4197"/>
                </a:cubicBezTo>
                <a:lnTo>
                  <a:pt x="4775" y="4197"/>
                </a:lnTo>
                <a:lnTo>
                  <a:pt x="1935" y="4513"/>
                </a:lnTo>
                <a:cubicBezTo>
                  <a:pt x="1335" y="4579"/>
                  <a:pt x="367" y="4613"/>
                  <a:pt x="167" y="5347"/>
                </a:cubicBezTo>
                <a:cubicBezTo>
                  <a:pt x="0" y="6081"/>
                  <a:pt x="1001" y="6514"/>
                  <a:pt x="1535" y="6781"/>
                </a:cubicBezTo>
                <a:cubicBezTo>
                  <a:pt x="2234" y="7145"/>
                  <a:pt x="2934" y="7462"/>
                  <a:pt x="3673" y="7692"/>
                </a:cubicBezTo>
                <a:lnTo>
                  <a:pt x="3673" y="7692"/>
                </a:lnTo>
                <a:cubicBezTo>
                  <a:pt x="3514" y="8436"/>
                  <a:pt x="3375" y="9165"/>
                  <a:pt x="3236" y="9917"/>
                </a:cubicBezTo>
                <a:cubicBezTo>
                  <a:pt x="3103" y="10517"/>
                  <a:pt x="2836" y="11518"/>
                  <a:pt x="3703" y="11718"/>
                </a:cubicBezTo>
                <a:cubicBezTo>
                  <a:pt x="3773" y="11735"/>
                  <a:pt x="3842" y="11742"/>
                  <a:pt x="3911" y="11742"/>
                </a:cubicBezTo>
                <a:cubicBezTo>
                  <a:pt x="4534" y="11742"/>
                  <a:pt x="5117" y="11111"/>
                  <a:pt x="5538" y="10751"/>
                </a:cubicBezTo>
                <a:cubicBezTo>
                  <a:pt x="6090" y="10277"/>
                  <a:pt x="6602" y="9782"/>
                  <a:pt x="7088" y="9267"/>
                </a:cubicBezTo>
                <a:lnTo>
                  <a:pt x="7088" y="9267"/>
                </a:lnTo>
                <a:lnTo>
                  <a:pt x="7639" y="10083"/>
                </a:lnTo>
                <a:cubicBezTo>
                  <a:pt x="7839" y="10450"/>
                  <a:pt x="8106" y="10817"/>
                  <a:pt x="8440" y="11151"/>
                </a:cubicBezTo>
                <a:cubicBezTo>
                  <a:pt x="8643" y="11327"/>
                  <a:pt x="8917" y="11420"/>
                  <a:pt x="9187" y="11420"/>
                </a:cubicBezTo>
                <a:cubicBezTo>
                  <a:pt x="9583" y="11420"/>
                  <a:pt x="9969" y="11220"/>
                  <a:pt x="10108" y="10784"/>
                </a:cubicBezTo>
                <a:cubicBezTo>
                  <a:pt x="10174" y="10284"/>
                  <a:pt x="10174" y="9817"/>
                  <a:pt x="10141" y="9350"/>
                </a:cubicBezTo>
                <a:lnTo>
                  <a:pt x="10141" y="7682"/>
                </a:lnTo>
                <a:cubicBezTo>
                  <a:pt x="10108" y="7515"/>
                  <a:pt x="10108" y="7381"/>
                  <a:pt x="10141" y="7248"/>
                </a:cubicBezTo>
                <a:cubicBezTo>
                  <a:pt x="10174" y="7181"/>
                  <a:pt x="10274" y="7215"/>
                  <a:pt x="10308" y="7181"/>
                </a:cubicBezTo>
                <a:cubicBezTo>
                  <a:pt x="10474" y="7081"/>
                  <a:pt x="10641" y="7015"/>
                  <a:pt x="10841" y="6948"/>
                </a:cubicBezTo>
                <a:cubicBezTo>
                  <a:pt x="11275" y="6748"/>
                  <a:pt x="11709" y="6481"/>
                  <a:pt x="12142" y="6214"/>
                </a:cubicBezTo>
                <a:cubicBezTo>
                  <a:pt x="12676" y="5814"/>
                  <a:pt x="13543" y="5247"/>
                  <a:pt x="13310" y="4446"/>
                </a:cubicBezTo>
                <a:cubicBezTo>
                  <a:pt x="13043" y="3612"/>
                  <a:pt x="11742" y="3746"/>
                  <a:pt x="11042" y="3679"/>
                </a:cubicBezTo>
                <a:cubicBezTo>
                  <a:pt x="10575" y="3645"/>
                  <a:pt x="10074" y="3645"/>
                  <a:pt x="9574" y="3645"/>
                </a:cubicBezTo>
                <a:lnTo>
                  <a:pt x="8773" y="3645"/>
                </a:lnTo>
                <a:cubicBezTo>
                  <a:pt x="8440" y="3645"/>
                  <a:pt x="8406" y="3479"/>
                  <a:pt x="8273" y="3178"/>
                </a:cubicBezTo>
                <a:lnTo>
                  <a:pt x="7773" y="1777"/>
                </a:lnTo>
                <a:cubicBezTo>
                  <a:pt x="7639" y="1344"/>
                  <a:pt x="7439" y="910"/>
                  <a:pt x="7239" y="477"/>
                </a:cubicBezTo>
                <a:cubicBezTo>
                  <a:pt x="7048" y="159"/>
                  <a:pt x="6729" y="0"/>
                  <a:pt x="64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39"/>
          <p:cNvSpPr/>
          <p:nvPr/>
        </p:nvSpPr>
        <p:spPr>
          <a:xfrm flipH="1">
            <a:off x="8388248" y="4637588"/>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39"/>
          <p:cNvSpPr/>
          <p:nvPr/>
        </p:nvSpPr>
        <p:spPr>
          <a:xfrm flipH="1">
            <a:off x="630173" y="380063"/>
            <a:ext cx="321925" cy="310900"/>
          </a:xfrm>
          <a:custGeom>
            <a:avLst/>
            <a:gdLst/>
            <a:ahLst/>
            <a:cxnLst/>
            <a:rect l="l" t="t" r="r" b="b"/>
            <a:pathLst>
              <a:path w="12877" h="12436" extrusionOk="0">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15" name="Google Shape;1715;p39"/>
          <p:cNvGrpSpPr/>
          <p:nvPr/>
        </p:nvGrpSpPr>
        <p:grpSpPr>
          <a:xfrm>
            <a:off x="3569448" y="1303738"/>
            <a:ext cx="529900" cy="149350"/>
            <a:chOff x="3898800" y="2624300"/>
            <a:chExt cx="529900" cy="149350"/>
          </a:xfrm>
        </p:grpSpPr>
        <p:sp>
          <p:nvSpPr>
            <p:cNvPr id="1716" name="Google Shape;1716;p39"/>
            <p:cNvSpPr/>
            <p:nvPr/>
          </p:nvSpPr>
          <p:spPr>
            <a:xfrm>
              <a:off x="3916975" y="2666775"/>
              <a:ext cx="511725" cy="65425"/>
            </a:xfrm>
            <a:custGeom>
              <a:avLst/>
              <a:gdLst/>
              <a:ahLst/>
              <a:cxnLst/>
              <a:rect l="l" t="t" r="r" b="b"/>
              <a:pathLst>
                <a:path w="20469" h="2617" extrusionOk="0">
                  <a:moveTo>
                    <a:pt x="706" y="0"/>
                  </a:moveTo>
                  <a:cubicBezTo>
                    <a:pt x="336" y="0"/>
                    <a:pt x="1" y="477"/>
                    <a:pt x="340" y="791"/>
                  </a:cubicBezTo>
                  <a:cubicBezTo>
                    <a:pt x="1876" y="2162"/>
                    <a:pt x="3788" y="2617"/>
                    <a:pt x="5745" y="2617"/>
                  </a:cubicBezTo>
                  <a:cubicBezTo>
                    <a:pt x="6978" y="2617"/>
                    <a:pt x="8228" y="2437"/>
                    <a:pt x="9414" y="2192"/>
                  </a:cubicBezTo>
                  <a:cubicBezTo>
                    <a:pt x="11350" y="1797"/>
                    <a:pt x="13463" y="1214"/>
                    <a:pt x="15508" y="1214"/>
                  </a:cubicBezTo>
                  <a:cubicBezTo>
                    <a:pt x="16915" y="1214"/>
                    <a:pt x="18290" y="1490"/>
                    <a:pt x="19554" y="2292"/>
                  </a:cubicBezTo>
                  <a:cubicBezTo>
                    <a:pt x="19635" y="2346"/>
                    <a:pt x="19716" y="2369"/>
                    <a:pt x="19793" y="2369"/>
                  </a:cubicBezTo>
                  <a:cubicBezTo>
                    <a:pt x="20190" y="2369"/>
                    <a:pt x="20468" y="1743"/>
                    <a:pt x="20021" y="1491"/>
                  </a:cubicBezTo>
                  <a:cubicBezTo>
                    <a:pt x="18642" y="609"/>
                    <a:pt x="17110" y="306"/>
                    <a:pt x="15541" y="306"/>
                  </a:cubicBezTo>
                  <a:cubicBezTo>
                    <a:pt x="13846" y="306"/>
                    <a:pt x="12110" y="660"/>
                    <a:pt x="10481" y="1024"/>
                  </a:cubicBezTo>
                  <a:cubicBezTo>
                    <a:pt x="8965" y="1350"/>
                    <a:pt x="7289" y="1700"/>
                    <a:pt x="5668" y="1700"/>
                  </a:cubicBezTo>
                  <a:cubicBezTo>
                    <a:pt x="3973" y="1700"/>
                    <a:pt x="2338" y="1317"/>
                    <a:pt x="1008" y="124"/>
                  </a:cubicBezTo>
                  <a:cubicBezTo>
                    <a:pt x="914" y="37"/>
                    <a:pt x="809" y="0"/>
                    <a:pt x="7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39"/>
            <p:cNvSpPr/>
            <p:nvPr/>
          </p:nvSpPr>
          <p:spPr>
            <a:xfrm>
              <a:off x="3898800" y="2624300"/>
              <a:ext cx="116400" cy="149350"/>
            </a:xfrm>
            <a:custGeom>
              <a:avLst/>
              <a:gdLst/>
              <a:ahLst/>
              <a:cxnLst/>
              <a:rect l="l" t="t" r="r" b="b"/>
              <a:pathLst>
                <a:path w="4656" h="5974" extrusionOk="0">
                  <a:moveTo>
                    <a:pt x="4013" y="1"/>
                  </a:moveTo>
                  <a:cubicBezTo>
                    <a:pt x="3968" y="1"/>
                    <a:pt x="3920" y="7"/>
                    <a:pt x="3869" y="21"/>
                  </a:cubicBezTo>
                  <a:lnTo>
                    <a:pt x="1768" y="688"/>
                  </a:lnTo>
                  <a:lnTo>
                    <a:pt x="767" y="989"/>
                  </a:lnTo>
                  <a:cubicBezTo>
                    <a:pt x="434" y="1055"/>
                    <a:pt x="167" y="1256"/>
                    <a:pt x="33" y="1589"/>
                  </a:cubicBezTo>
                  <a:cubicBezTo>
                    <a:pt x="0" y="1923"/>
                    <a:pt x="67" y="2256"/>
                    <a:pt x="200" y="2556"/>
                  </a:cubicBezTo>
                  <a:cubicBezTo>
                    <a:pt x="300" y="2890"/>
                    <a:pt x="400" y="3224"/>
                    <a:pt x="500" y="3557"/>
                  </a:cubicBezTo>
                  <a:cubicBezTo>
                    <a:pt x="701" y="4258"/>
                    <a:pt x="834" y="4925"/>
                    <a:pt x="934" y="5625"/>
                  </a:cubicBezTo>
                  <a:cubicBezTo>
                    <a:pt x="991" y="5824"/>
                    <a:pt x="1192" y="5974"/>
                    <a:pt x="1394" y="5974"/>
                  </a:cubicBezTo>
                  <a:cubicBezTo>
                    <a:pt x="1430" y="5974"/>
                    <a:pt x="1466" y="5969"/>
                    <a:pt x="1501" y="5959"/>
                  </a:cubicBezTo>
                  <a:cubicBezTo>
                    <a:pt x="1735" y="5859"/>
                    <a:pt x="1901" y="5625"/>
                    <a:pt x="1835" y="5358"/>
                  </a:cubicBezTo>
                  <a:cubicBezTo>
                    <a:pt x="1635" y="4191"/>
                    <a:pt x="1368" y="3057"/>
                    <a:pt x="1001" y="1923"/>
                  </a:cubicBezTo>
                  <a:cubicBezTo>
                    <a:pt x="1001" y="1913"/>
                    <a:pt x="1000" y="1902"/>
                    <a:pt x="999" y="1890"/>
                  </a:cubicBezTo>
                  <a:lnTo>
                    <a:pt x="999" y="1890"/>
                  </a:lnTo>
                  <a:cubicBezTo>
                    <a:pt x="999" y="1890"/>
                    <a:pt x="1000" y="1890"/>
                    <a:pt x="1001" y="1889"/>
                  </a:cubicBezTo>
                  <a:cubicBezTo>
                    <a:pt x="1134" y="1889"/>
                    <a:pt x="1268" y="1823"/>
                    <a:pt x="1401" y="1756"/>
                  </a:cubicBezTo>
                  <a:lnTo>
                    <a:pt x="2302" y="1489"/>
                  </a:lnTo>
                  <a:lnTo>
                    <a:pt x="4136" y="922"/>
                  </a:lnTo>
                  <a:cubicBezTo>
                    <a:pt x="4656" y="769"/>
                    <a:pt x="4504" y="1"/>
                    <a:pt x="40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8" name="Google Shape;1718;p39"/>
          <p:cNvGrpSpPr/>
          <p:nvPr/>
        </p:nvGrpSpPr>
        <p:grpSpPr>
          <a:xfrm flipH="1">
            <a:off x="2809210" y="4718175"/>
            <a:ext cx="581325" cy="169475"/>
            <a:chOff x="5393300" y="2420750"/>
            <a:chExt cx="581325" cy="169475"/>
          </a:xfrm>
        </p:grpSpPr>
        <p:sp>
          <p:nvSpPr>
            <p:cNvPr id="1719" name="Google Shape;1719;p39"/>
            <p:cNvSpPr/>
            <p:nvPr/>
          </p:nvSpPr>
          <p:spPr>
            <a:xfrm>
              <a:off x="5393300" y="2420750"/>
              <a:ext cx="581325" cy="169475"/>
            </a:xfrm>
            <a:custGeom>
              <a:avLst/>
              <a:gdLst/>
              <a:ahLst/>
              <a:cxnLst/>
              <a:rect l="l" t="t" r="r" b="b"/>
              <a:pathLst>
                <a:path w="23253" h="6779" extrusionOk="0">
                  <a:moveTo>
                    <a:pt x="13116" y="2293"/>
                  </a:moveTo>
                  <a:cubicBezTo>
                    <a:pt x="13135" y="2304"/>
                    <a:pt x="13154" y="2315"/>
                    <a:pt x="13172" y="2326"/>
                  </a:cubicBezTo>
                  <a:cubicBezTo>
                    <a:pt x="13906" y="2759"/>
                    <a:pt x="14573" y="3560"/>
                    <a:pt x="14440" y="4494"/>
                  </a:cubicBezTo>
                  <a:cubicBezTo>
                    <a:pt x="14374" y="4890"/>
                    <a:pt x="14133" y="5127"/>
                    <a:pt x="13834" y="5127"/>
                  </a:cubicBezTo>
                  <a:cubicBezTo>
                    <a:pt x="13679" y="5127"/>
                    <a:pt x="13509" y="5064"/>
                    <a:pt x="13339" y="4928"/>
                  </a:cubicBezTo>
                  <a:cubicBezTo>
                    <a:pt x="12972" y="4594"/>
                    <a:pt x="12772" y="4094"/>
                    <a:pt x="12805" y="3593"/>
                  </a:cubicBezTo>
                  <a:cubicBezTo>
                    <a:pt x="12791" y="3083"/>
                    <a:pt x="12907" y="2651"/>
                    <a:pt x="13116" y="2293"/>
                  </a:cubicBezTo>
                  <a:close/>
                  <a:moveTo>
                    <a:pt x="15863" y="0"/>
                  </a:moveTo>
                  <a:cubicBezTo>
                    <a:pt x="14729" y="0"/>
                    <a:pt x="13609" y="359"/>
                    <a:pt x="12840" y="1117"/>
                  </a:cubicBezTo>
                  <a:lnTo>
                    <a:pt x="12840" y="1117"/>
                  </a:lnTo>
                  <a:cubicBezTo>
                    <a:pt x="12235" y="894"/>
                    <a:pt x="11591" y="777"/>
                    <a:pt x="10991" y="777"/>
                  </a:cubicBezTo>
                  <a:cubicBezTo>
                    <a:pt x="10871" y="777"/>
                    <a:pt x="10753" y="782"/>
                    <a:pt x="10637" y="791"/>
                  </a:cubicBezTo>
                  <a:cubicBezTo>
                    <a:pt x="8969" y="958"/>
                    <a:pt x="7468" y="1725"/>
                    <a:pt x="5967" y="2359"/>
                  </a:cubicBezTo>
                  <a:cubicBezTo>
                    <a:pt x="4938" y="2762"/>
                    <a:pt x="3758" y="3165"/>
                    <a:pt x="2610" y="3165"/>
                  </a:cubicBezTo>
                  <a:cubicBezTo>
                    <a:pt x="2046" y="3165"/>
                    <a:pt x="1490" y="3068"/>
                    <a:pt x="963" y="2826"/>
                  </a:cubicBezTo>
                  <a:cubicBezTo>
                    <a:pt x="897" y="2797"/>
                    <a:pt x="831" y="2784"/>
                    <a:pt x="767" y="2784"/>
                  </a:cubicBezTo>
                  <a:cubicBezTo>
                    <a:pt x="322" y="2784"/>
                    <a:pt x="0" y="3427"/>
                    <a:pt x="496" y="3660"/>
                  </a:cubicBezTo>
                  <a:cubicBezTo>
                    <a:pt x="1196" y="3972"/>
                    <a:pt x="1906" y="4100"/>
                    <a:pt x="2617" y="4100"/>
                  </a:cubicBezTo>
                  <a:cubicBezTo>
                    <a:pt x="4108" y="4100"/>
                    <a:pt x="5600" y="3536"/>
                    <a:pt x="7001" y="2926"/>
                  </a:cubicBezTo>
                  <a:cubicBezTo>
                    <a:pt x="8283" y="2374"/>
                    <a:pt x="9697" y="1762"/>
                    <a:pt x="11088" y="1762"/>
                  </a:cubicBezTo>
                  <a:cubicBezTo>
                    <a:pt x="11476" y="1762"/>
                    <a:pt x="11863" y="1810"/>
                    <a:pt x="12244" y="1920"/>
                  </a:cubicBezTo>
                  <a:lnTo>
                    <a:pt x="12244" y="1920"/>
                  </a:lnTo>
                  <a:cubicBezTo>
                    <a:pt x="12088" y="2219"/>
                    <a:pt x="11972" y="2554"/>
                    <a:pt x="11905" y="2926"/>
                  </a:cubicBezTo>
                  <a:cubicBezTo>
                    <a:pt x="11704" y="3994"/>
                    <a:pt x="12038" y="5261"/>
                    <a:pt x="13039" y="5828"/>
                  </a:cubicBezTo>
                  <a:cubicBezTo>
                    <a:pt x="13313" y="5985"/>
                    <a:pt x="13584" y="6055"/>
                    <a:pt x="13839" y="6055"/>
                  </a:cubicBezTo>
                  <a:cubicBezTo>
                    <a:pt x="14667" y="6055"/>
                    <a:pt x="15323" y="5312"/>
                    <a:pt x="15374" y="4394"/>
                  </a:cubicBezTo>
                  <a:cubicBezTo>
                    <a:pt x="15459" y="3149"/>
                    <a:pt x="14759" y="2191"/>
                    <a:pt x="13778" y="1575"/>
                  </a:cubicBezTo>
                  <a:lnTo>
                    <a:pt x="13778" y="1575"/>
                  </a:lnTo>
                  <a:cubicBezTo>
                    <a:pt x="14376" y="1144"/>
                    <a:pt x="15176" y="939"/>
                    <a:pt x="15967" y="939"/>
                  </a:cubicBezTo>
                  <a:cubicBezTo>
                    <a:pt x="16407" y="939"/>
                    <a:pt x="16844" y="1002"/>
                    <a:pt x="17242" y="1125"/>
                  </a:cubicBezTo>
                  <a:cubicBezTo>
                    <a:pt x="18443" y="1592"/>
                    <a:pt x="19543" y="2326"/>
                    <a:pt x="20411" y="3293"/>
                  </a:cubicBezTo>
                  <a:cubicBezTo>
                    <a:pt x="21311" y="4160"/>
                    <a:pt x="22079" y="5161"/>
                    <a:pt x="22279" y="6429"/>
                  </a:cubicBezTo>
                  <a:cubicBezTo>
                    <a:pt x="22319" y="6673"/>
                    <a:pt x="22492" y="6779"/>
                    <a:pt x="22678" y="6779"/>
                  </a:cubicBezTo>
                  <a:cubicBezTo>
                    <a:pt x="22951" y="6779"/>
                    <a:pt x="23252" y="6552"/>
                    <a:pt x="23213" y="6195"/>
                  </a:cubicBezTo>
                  <a:cubicBezTo>
                    <a:pt x="22979" y="4828"/>
                    <a:pt x="22145" y="3693"/>
                    <a:pt x="21211" y="2726"/>
                  </a:cubicBezTo>
                  <a:cubicBezTo>
                    <a:pt x="20244" y="1725"/>
                    <a:pt x="19110" y="925"/>
                    <a:pt x="17875" y="391"/>
                  </a:cubicBezTo>
                  <a:cubicBezTo>
                    <a:pt x="17250" y="134"/>
                    <a:pt x="16554" y="0"/>
                    <a:pt x="158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39"/>
            <p:cNvSpPr/>
            <p:nvPr/>
          </p:nvSpPr>
          <p:spPr>
            <a:xfrm>
              <a:off x="5395700" y="2435100"/>
              <a:ext cx="80900" cy="141375"/>
            </a:xfrm>
            <a:custGeom>
              <a:avLst/>
              <a:gdLst/>
              <a:ahLst/>
              <a:cxnLst/>
              <a:rect l="l" t="t" r="r" b="b"/>
              <a:pathLst>
                <a:path w="3236" h="5655" extrusionOk="0">
                  <a:moveTo>
                    <a:pt x="2715" y="1"/>
                  </a:moveTo>
                  <a:cubicBezTo>
                    <a:pt x="2594" y="1"/>
                    <a:pt x="2469" y="51"/>
                    <a:pt x="2368" y="151"/>
                  </a:cubicBezTo>
                  <a:lnTo>
                    <a:pt x="1068" y="1251"/>
                  </a:lnTo>
                  <a:cubicBezTo>
                    <a:pt x="701" y="1552"/>
                    <a:pt x="200" y="1885"/>
                    <a:pt x="100" y="2386"/>
                  </a:cubicBezTo>
                  <a:cubicBezTo>
                    <a:pt x="0" y="2919"/>
                    <a:pt x="334" y="3520"/>
                    <a:pt x="567" y="3987"/>
                  </a:cubicBezTo>
                  <a:cubicBezTo>
                    <a:pt x="834" y="4487"/>
                    <a:pt x="1134" y="4987"/>
                    <a:pt x="1468" y="5454"/>
                  </a:cubicBezTo>
                  <a:cubicBezTo>
                    <a:pt x="1558" y="5595"/>
                    <a:pt x="1697" y="5654"/>
                    <a:pt x="1838" y="5654"/>
                  </a:cubicBezTo>
                  <a:cubicBezTo>
                    <a:pt x="2165" y="5654"/>
                    <a:pt x="2501" y="5337"/>
                    <a:pt x="2268" y="4987"/>
                  </a:cubicBezTo>
                  <a:lnTo>
                    <a:pt x="2235" y="4987"/>
                  </a:lnTo>
                  <a:cubicBezTo>
                    <a:pt x="1968" y="4587"/>
                    <a:pt x="1735" y="4187"/>
                    <a:pt x="1501" y="3753"/>
                  </a:cubicBezTo>
                  <a:cubicBezTo>
                    <a:pt x="1368" y="3553"/>
                    <a:pt x="1268" y="3353"/>
                    <a:pt x="1168" y="3153"/>
                  </a:cubicBezTo>
                  <a:cubicBezTo>
                    <a:pt x="1068" y="2953"/>
                    <a:pt x="934" y="2753"/>
                    <a:pt x="1001" y="2586"/>
                  </a:cubicBezTo>
                  <a:cubicBezTo>
                    <a:pt x="1068" y="2386"/>
                    <a:pt x="1201" y="2319"/>
                    <a:pt x="1301" y="2252"/>
                  </a:cubicBezTo>
                  <a:lnTo>
                    <a:pt x="1835" y="1785"/>
                  </a:lnTo>
                  <a:lnTo>
                    <a:pt x="3036" y="784"/>
                  </a:lnTo>
                  <a:cubicBezTo>
                    <a:pt x="3236" y="618"/>
                    <a:pt x="3236" y="317"/>
                    <a:pt x="3036" y="151"/>
                  </a:cubicBezTo>
                  <a:cubicBezTo>
                    <a:pt x="2952" y="51"/>
                    <a:pt x="2835" y="1"/>
                    <a:pt x="27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721"/>
        <p:cNvGrpSpPr/>
        <p:nvPr/>
      </p:nvGrpSpPr>
      <p:grpSpPr>
        <a:xfrm>
          <a:off x="0" y="0"/>
          <a:ext cx="0" cy="0"/>
          <a:chOff x="0" y="0"/>
          <a:chExt cx="0" cy="0"/>
        </a:xfrm>
      </p:grpSpPr>
      <p:grpSp>
        <p:nvGrpSpPr>
          <p:cNvPr id="1722" name="Google Shape;1722;p40"/>
          <p:cNvGrpSpPr/>
          <p:nvPr/>
        </p:nvGrpSpPr>
        <p:grpSpPr>
          <a:xfrm>
            <a:off x="95" y="25"/>
            <a:ext cx="9143969" cy="5143446"/>
            <a:chOff x="95" y="25"/>
            <a:chExt cx="9143969" cy="5143446"/>
          </a:xfrm>
        </p:grpSpPr>
        <p:sp>
          <p:nvSpPr>
            <p:cNvPr id="1723" name="Google Shape;1723;p40"/>
            <p:cNvSpPr/>
            <p:nvPr/>
          </p:nvSpPr>
          <p:spPr>
            <a:xfrm>
              <a:off x="95" y="484705"/>
              <a:ext cx="9143969" cy="13289"/>
            </a:xfrm>
            <a:custGeom>
              <a:avLst/>
              <a:gdLst/>
              <a:ahLst/>
              <a:cxnLst/>
              <a:rect l="l" t="t" r="r" b="b"/>
              <a:pathLst>
                <a:path w="63221" h="222" extrusionOk="0">
                  <a:moveTo>
                    <a:pt x="1" y="0"/>
                  </a:moveTo>
                  <a:lnTo>
                    <a:pt x="1" y="222"/>
                  </a:lnTo>
                  <a:lnTo>
                    <a:pt x="63221" y="222"/>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40"/>
            <p:cNvSpPr/>
            <p:nvPr/>
          </p:nvSpPr>
          <p:spPr>
            <a:xfrm>
              <a:off x="95" y="677226"/>
              <a:ext cx="9143969" cy="15564"/>
            </a:xfrm>
            <a:custGeom>
              <a:avLst/>
              <a:gdLst/>
              <a:ahLst/>
              <a:cxnLst/>
              <a:rect l="l" t="t" r="r" b="b"/>
              <a:pathLst>
                <a:path w="63221" h="260" extrusionOk="0">
                  <a:moveTo>
                    <a:pt x="1" y="0"/>
                  </a:moveTo>
                  <a:lnTo>
                    <a:pt x="1" y="259"/>
                  </a:lnTo>
                  <a:lnTo>
                    <a:pt x="63221" y="259"/>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0"/>
            <p:cNvSpPr/>
            <p:nvPr/>
          </p:nvSpPr>
          <p:spPr>
            <a:xfrm>
              <a:off x="95" y="869746"/>
              <a:ext cx="9143969" cy="15564"/>
            </a:xfrm>
            <a:custGeom>
              <a:avLst/>
              <a:gdLst/>
              <a:ahLst/>
              <a:cxnLst/>
              <a:rect l="l" t="t" r="r" b="b"/>
              <a:pathLst>
                <a:path w="63221" h="260" extrusionOk="0">
                  <a:moveTo>
                    <a:pt x="1" y="1"/>
                  </a:moveTo>
                  <a:lnTo>
                    <a:pt x="1" y="260"/>
                  </a:lnTo>
                  <a:lnTo>
                    <a:pt x="63221" y="260"/>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40"/>
            <p:cNvSpPr/>
            <p:nvPr/>
          </p:nvSpPr>
          <p:spPr>
            <a:xfrm>
              <a:off x="95" y="1064542"/>
              <a:ext cx="9143969" cy="13349"/>
            </a:xfrm>
            <a:custGeom>
              <a:avLst/>
              <a:gdLst/>
              <a:ahLst/>
              <a:cxnLst/>
              <a:rect l="l" t="t" r="r" b="b"/>
              <a:pathLst>
                <a:path w="63221" h="223" extrusionOk="0">
                  <a:moveTo>
                    <a:pt x="1" y="0"/>
                  </a:moveTo>
                  <a:lnTo>
                    <a:pt x="1" y="222"/>
                  </a:lnTo>
                  <a:lnTo>
                    <a:pt x="63221" y="222"/>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40"/>
            <p:cNvSpPr/>
            <p:nvPr/>
          </p:nvSpPr>
          <p:spPr>
            <a:xfrm>
              <a:off x="95" y="1257062"/>
              <a:ext cx="9143969" cy="13349"/>
            </a:xfrm>
            <a:custGeom>
              <a:avLst/>
              <a:gdLst/>
              <a:ahLst/>
              <a:cxnLst/>
              <a:rect l="l" t="t" r="r" b="b"/>
              <a:pathLst>
                <a:path w="63221" h="223" extrusionOk="0">
                  <a:moveTo>
                    <a:pt x="1" y="1"/>
                  </a:moveTo>
                  <a:lnTo>
                    <a:pt x="1" y="223"/>
                  </a:lnTo>
                  <a:lnTo>
                    <a:pt x="63221" y="223"/>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40"/>
            <p:cNvSpPr/>
            <p:nvPr/>
          </p:nvSpPr>
          <p:spPr>
            <a:xfrm>
              <a:off x="95" y="1449643"/>
              <a:ext cx="9143969" cy="13349"/>
            </a:xfrm>
            <a:custGeom>
              <a:avLst/>
              <a:gdLst/>
              <a:ahLst/>
              <a:cxnLst/>
              <a:rect l="l" t="t" r="r" b="b"/>
              <a:pathLst>
                <a:path w="63221" h="223" extrusionOk="0">
                  <a:moveTo>
                    <a:pt x="1" y="0"/>
                  </a:moveTo>
                  <a:lnTo>
                    <a:pt x="1" y="222"/>
                  </a:lnTo>
                  <a:lnTo>
                    <a:pt x="63221" y="222"/>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40"/>
            <p:cNvSpPr/>
            <p:nvPr/>
          </p:nvSpPr>
          <p:spPr>
            <a:xfrm>
              <a:off x="95" y="1642163"/>
              <a:ext cx="9143969" cy="15564"/>
            </a:xfrm>
            <a:custGeom>
              <a:avLst/>
              <a:gdLst/>
              <a:ahLst/>
              <a:cxnLst/>
              <a:rect l="l" t="t" r="r" b="b"/>
              <a:pathLst>
                <a:path w="63221" h="260" extrusionOk="0">
                  <a:moveTo>
                    <a:pt x="1" y="1"/>
                  </a:moveTo>
                  <a:lnTo>
                    <a:pt x="1" y="260"/>
                  </a:lnTo>
                  <a:lnTo>
                    <a:pt x="63221" y="260"/>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40"/>
            <p:cNvSpPr/>
            <p:nvPr/>
          </p:nvSpPr>
          <p:spPr>
            <a:xfrm>
              <a:off x="95" y="1834744"/>
              <a:ext cx="9143969" cy="15504"/>
            </a:xfrm>
            <a:custGeom>
              <a:avLst/>
              <a:gdLst/>
              <a:ahLst/>
              <a:cxnLst/>
              <a:rect l="l" t="t" r="r" b="b"/>
              <a:pathLst>
                <a:path w="63221" h="259" extrusionOk="0">
                  <a:moveTo>
                    <a:pt x="1" y="0"/>
                  </a:moveTo>
                  <a:lnTo>
                    <a:pt x="1" y="259"/>
                  </a:lnTo>
                  <a:lnTo>
                    <a:pt x="63221" y="259"/>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0"/>
            <p:cNvSpPr/>
            <p:nvPr/>
          </p:nvSpPr>
          <p:spPr>
            <a:xfrm>
              <a:off x="95" y="2029479"/>
              <a:ext cx="9143969" cy="13349"/>
            </a:xfrm>
            <a:custGeom>
              <a:avLst/>
              <a:gdLst/>
              <a:ahLst/>
              <a:cxnLst/>
              <a:rect l="l" t="t" r="r" b="b"/>
              <a:pathLst>
                <a:path w="63221" h="223" extrusionOk="0">
                  <a:moveTo>
                    <a:pt x="1" y="1"/>
                  </a:moveTo>
                  <a:lnTo>
                    <a:pt x="1" y="222"/>
                  </a:lnTo>
                  <a:lnTo>
                    <a:pt x="63221" y="222"/>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40"/>
            <p:cNvSpPr/>
            <p:nvPr/>
          </p:nvSpPr>
          <p:spPr>
            <a:xfrm>
              <a:off x="95" y="2222059"/>
              <a:ext cx="9143969" cy="13289"/>
            </a:xfrm>
            <a:custGeom>
              <a:avLst/>
              <a:gdLst/>
              <a:ahLst/>
              <a:cxnLst/>
              <a:rect l="l" t="t" r="r" b="b"/>
              <a:pathLst>
                <a:path w="63221" h="222" extrusionOk="0">
                  <a:moveTo>
                    <a:pt x="1" y="0"/>
                  </a:moveTo>
                  <a:lnTo>
                    <a:pt x="1" y="222"/>
                  </a:lnTo>
                  <a:lnTo>
                    <a:pt x="63221" y="222"/>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40"/>
            <p:cNvSpPr/>
            <p:nvPr/>
          </p:nvSpPr>
          <p:spPr>
            <a:xfrm>
              <a:off x="95" y="2414580"/>
              <a:ext cx="9143969" cy="15564"/>
            </a:xfrm>
            <a:custGeom>
              <a:avLst/>
              <a:gdLst/>
              <a:ahLst/>
              <a:cxnLst/>
              <a:rect l="l" t="t" r="r" b="b"/>
              <a:pathLst>
                <a:path w="63221" h="260" extrusionOk="0">
                  <a:moveTo>
                    <a:pt x="1" y="0"/>
                  </a:moveTo>
                  <a:lnTo>
                    <a:pt x="1" y="259"/>
                  </a:lnTo>
                  <a:lnTo>
                    <a:pt x="63221" y="259"/>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0"/>
            <p:cNvSpPr/>
            <p:nvPr/>
          </p:nvSpPr>
          <p:spPr>
            <a:xfrm>
              <a:off x="95" y="2607100"/>
              <a:ext cx="9143969" cy="15564"/>
            </a:xfrm>
            <a:custGeom>
              <a:avLst/>
              <a:gdLst/>
              <a:ahLst/>
              <a:cxnLst/>
              <a:rect l="l" t="t" r="r" b="b"/>
              <a:pathLst>
                <a:path w="63221" h="260" extrusionOk="0">
                  <a:moveTo>
                    <a:pt x="1" y="1"/>
                  </a:moveTo>
                  <a:lnTo>
                    <a:pt x="1" y="260"/>
                  </a:lnTo>
                  <a:lnTo>
                    <a:pt x="63221" y="260"/>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40"/>
            <p:cNvSpPr/>
            <p:nvPr/>
          </p:nvSpPr>
          <p:spPr>
            <a:xfrm>
              <a:off x="95" y="2801896"/>
              <a:ext cx="9143969" cy="13349"/>
            </a:xfrm>
            <a:custGeom>
              <a:avLst/>
              <a:gdLst/>
              <a:ahLst/>
              <a:cxnLst/>
              <a:rect l="l" t="t" r="r" b="b"/>
              <a:pathLst>
                <a:path w="63221" h="223" extrusionOk="0">
                  <a:moveTo>
                    <a:pt x="1" y="0"/>
                  </a:moveTo>
                  <a:lnTo>
                    <a:pt x="1" y="222"/>
                  </a:lnTo>
                  <a:lnTo>
                    <a:pt x="63221" y="222"/>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40"/>
            <p:cNvSpPr/>
            <p:nvPr/>
          </p:nvSpPr>
          <p:spPr>
            <a:xfrm>
              <a:off x="95" y="2994416"/>
              <a:ext cx="9143969" cy="13349"/>
            </a:xfrm>
            <a:custGeom>
              <a:avLst/>
              <a:gdLst/>
              <a:ahLst/>
              <a:cxnLst/>
              <a:rect l="l" t="t" r="r" b="b"/>
              <a:pathLst>
                <a:path w="63221" h="223" extrusionOk="0">
                  <a:moveTo>
                    <a:pt x="1" y="1"/>
                  </a:moveTo>
                  <a:lnTo>
                    <a:pt x="1" y="223"/>
                  </a:lnTo>
                  <a:lnTo>
                    <a:pt x="63221" y="223"/>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40"/>
            <p:cNvSpPr/>
            <p:nvPr/>
          </p:nvSpPr>
          <p:spPr>
            <a:xfrm>
              <a:off x="95" y="3186997"/>
              <a:ext cx="9143969" cy="13349"/>
            </a:xfrm>
            <a:custGeom>
              <a:avLst/>
              <a:gdLst/>
              <a:ahLst/>
              <a:cxnLst/>
              <a:rect l="l" t="t" r="r" b="b"/>
              <a:pathLst>
                <a:path w="63221" h="223" extrusionOk="0">
                  <a:moveTo>
                    <a:pt x="1" y="0"/>
                  </a:moveTo>
                  <a:lnTo>
                    <a:pt x="1" y="222"/>
                  </a:lnTo>
                  <a:lnTo>
                    <a:pt x="63221" y="222"/>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40"/>
            <p:cNvSpPr/>
            <p:nvPr/>
          </p:nvSpPr>
          <p:spPr>
            <a:xfrm>
              <a:off x="95" y="3379517"/>
              <a:ext cx="9143969" cy="15564"/>
            </a:xfrm>
            <a:custGeom>
              <a:avLst/>
              <a:gdLst/>
              <a:ahLst/>
              <a:cxnLst/>
              <a:rect l="l" t="t" r="r" b="b"/>
              <a:pathLst>
                <a:path w="63221" h="260" extrusionOk="0">
                  <a:moveTo>
                    <a:pt x="1" y="1"/>
                  </a:moveTo>
                  <a:lnTo>
                    <a:pt x="1" y="260"/>
                  </a:lnTo>
                  <a:lnTo>
                    <a:pt x="63221" y="260"/>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40"/>
            <p:cNvSpPr/>
            <p:nvPr/>
          </p:nvSpPr>
          <p:spPr>
            <a:xfrm>
              <a:off x="95" y="3572098"/>
              <a:ext cx="9143969" cy="15504"/>
            </a:xfrm>
            <a:custGeom>
              <a:avLst/>
              <a:gdLst/>
              <a:ahLst/>
              <a:cxnLst/>
              <a:rect l="l" t="t" r="r" b="b"/>
              <a:pathLst>
                <a:path w="63221" h="259" extrusionOk="0">
                  <a:moveTo>
                    <a:pt x="1" y="0"/>
                  </a:moveTo>
                  <a:lnTo>
                    <a:pt x="1" y="259"/>
                  </a:lnTo>
                  <a:lnTo>
                    <a:pt x="63221" y="259"/>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0"/>
            <p:cNvSpPr/>
            <p:nvPr/>
          </p:nvSpPr>
          <p:spPr>
            <a:xfrm>
              <a:off x="95" y="3764618"/>
              <a:ext cx="9143969" cy="15564"/>
            </a:xfrm>
            <a:custGeom>
              <a:avLst/>
              <a:gdLst/>
              <a:ahLst/>
              <a:cxnLst/>
              <a:rect l="l" t="t" r="r" b="b"/>
              <a:pathLst>
                <a:path w="63221" h="260" extrusionOk="0">
                  <a:moveTo>
                    <a:pt x="1" y="1"/>
                  </a:moveTo>
                  <a:lnTo>
                    <a:pt x="1" y="259"/>
                  </a:lnTo>
                  <a:lnTo>
                    <a:pt x="63221" y="259"/>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40"/>
            <p:cNvSpPr/>
            <p:nvPr/>
          </p:nvSpPr>
          <p:spPr>
            <a:xfrm>
              <a:off x="95" y="3959413"/>
              <a:ext cx="9143969" cy="13289"/>
            </a:xfrm>
            <a:custGeom>
              <a:avLst/>
              <a:gdLst/>
              <a:ahLst/>
              <a:cxnLst/>
              <a:rect l="l" t="t" r="r" b="b"/>
              <a:pathLst>
                <a:path w="63221" h="222" extrusionOk="0">
                  <a:moveTo>
                    <a:pt x="1" y="0"/>
                  </a:moveTo>
                  <a:lnTo>
                    <a:pt x="1" y="222"/>
                  </a:lnTo>
                  <a:lnTo>
                    <a:pt x="63221" y="222"/>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40"/>
            <p:cNvSpPr/>
            <p:nvPr/>
          </p:nvSpPr>
          <p:spPr>
            <a:xfrm>
              <a:off x="95" y="4151934"/>
              <a:ext cx="9143969" cy="13349"/>
            </a:xfrm>
            <a:custGeom>
              <a:avLst/>
              <a:gdLst/>
              <a:ahLst/>
              <a:cxnLst/>
              <a:rect l="l" t="t" r="r" b="b"/>
              <a:pathLst>
                <a:path w="63221" h="223" extrusionOk="0">
                  <a:moveTo>
                    <a:pt x="1" y="1"/>
                  </a:moveTo>
                  <a:lnTo>
                    <a:pt x="1" y="222"/>
                  </a:lnTo>
                  <a:lnTo>
                    <a:pt x="63221" y="222"/>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40"/>
            <p:cNvSpPr/>
            <p:nvPr/>
          </p:nvSpPr>
          <p:spPr>
            <a:xfrm>
              <a:off x="95" y="4344454"/>
              <a:ext cx="9143969" cy="15564"/>
            </a:xfrm>
            <a:custGeom>
              <a:avLst/>
              <a:gdLst/>
              <a:ahLst/>
              <a:cxnLst/>
              <a:rect l="l" t="t" r="r" b="b"/>
              <a:pathLst>
                <a:path w="63221" h="260" extrusionOk="0">
                  <a:moveTo>
                    <a:pt x="1" y="1"/>
                  </a:moveTo>
                  <a:lnTo>
                    <a:pt x="1" y="260"/>
                  </a:lnTo>
                  <a:lnTo>
                    <a:pt x="63221" y="260"/>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40"/>
            <p:cNvSpPr/>
            <p:nvPr/>
          </p:nvSpPr>
          <p:spPr>
            <a:xfrm>
              <a:off x="95" y="4537035"/>
              <a:ext cx="9143969" cy="15564"/>
            </a:xfrm>
            <a:custGeom>
              <a:avLst/>
              <a:gdLst/>
              <a:ahLst/>
              <a:cxnLst/>
              <a:rect l="l" t="t" r="r" b="b"/>
              <a:pathLst>
                <a:path w="63221" h="260" extrusionOk="0">
                  <a:moveTo>
                    <a:pt x="1" y="0"/>
                  </a:moveTo>
                  <a:lnTo>
                    <a:pt x="1" y="259"/>
                  </a:lnTo>
                  <a:lnTo>
                    <a:pt x="63221" y="259"/>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40"/>
            <p:cNvSpPr/>
            <p:nvPr/>
          </p:nvSpPr>
          <p:spPr>
            <a:xfrm>
              <a:off x="95" y="4731770"/>
              <a:ext cx="9143969" cy="13349"/>
            </a:xfrm>
            <a:custGeom>
              <a:avLst/>
              <a:gdLst/>
              <a:ahLst/>
              <a:cxnLst/>
              <a:rect l="l" t="t" r="r" b="b"/>
              <a:pathLst>
                <a:path w="63221" h="223" extrusionOk="0">
                  <a:moveTo>
                    <a:pt x="1" y="1"/>
                  </a:moveTo>
                  <a:lnTo>
                    <a:pt x="1" y="223"/>
                  </a:lnTo>
                  <a:lnTo>
                    <a:pt x="63221" y="223"/>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40"/>
            <p:cNvSpPr/>
            <p:nvPr/>
          </p:nvSpPr>
          <p:spPr>
            <a:xfrm>
              <a:off x="95" y="4924351"/>
              <a:ext cx="9143969" cy="13349"/>
            </a:xfrm>
            <a:custGeom>
              <a:avLst/>
              <a:gdLst/>
              <a:ahLst/>
              <a:cxnLst/>
              <a:rect l="l" t="t" r="r" b="b"/>
              <a:pathLst>
                <a:path w="63221" h="223" extrusionOk="0">
                  <a:moveTo>
                    <a:pt x="1" y="0"/>
                  </a:moveTo>
                  <a:lnTo>
                    <a:pt x="1" y="222"/>
                  </a:lnTo>
                  <a:lnTo>
                    <a:pt x="63221" y="222"/>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40"/>
            <p:cNvSpPr/>
            <p:nvPr/>
          </p:nvSpPr>
          <p:spPr>
            <a:xfrm>
              <a:off x="704325" y="25"/>
              <a:ext cx="17779" cy="5143446"/>
            </a:xfrm>
            <a:custGeom>
              <a:avLst/>
              <a:gdLst/>
              <a:ahLst/>
              <a:cxnLst/>
              <a:rect l="l" t="t" r="r" b="b"/>
              <a:pathLst>
                <a:path w="297" h="85921" extrusionOk="0">
                  <a:moveTo>
                    <a:pt x="1" y="0"/>
                  </a:moveTo>
                  <a:lnTo>
                    <a:pt x="1" y="85920"/>
                  </a:lnTo>
                  <a:lnTo>
                    <a:pt x="296" y="85920"/>
                  </a:lnTo>
                  <a:lnTo>
                    <a:pt x="2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48" name="Google Shape;1748;p40"/>
          <p:cNvSpPr/>
          <p:nvPr/>
        </p:nvSpPr>
        <p:spPr>
          <a:xfrm>
            <a:off x="5277925" y="4832150"/>
            <a:ext cx="109275" cy="114525"/>
          </a:xfrm>
          <a:custGeom>
            <a:avLst/>
            <a:gdLst/>
            <a:ahLst/>
            <a:cxnLst/>
            <a:rect l="l" t="t" r="r" b="b"/>
            <a:pathLst>
              <a:path w="4371" h="4581" extrusionOk="0">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0"/>
          <p:cNvSpPr/>
          <p:nvPr/>
        </p:nvSpPr>
        <p:spPr>
          <a:xfrm>
            <a:off x="2030950" y="4849100"/>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40"/>
          <p:cNvSpPr/>
          <p:nvPr/>
        </p:nvSpPr>
        <p:spPr>
          <a:xfrm>
            <a:off x="6922025" y="650375"/>
            <a:ext cx="70900" cy="70825"/>
          </a:xfrm>
          <a:custGeom>
            <a:avLst/>
            <a:gdLst/>
            <a:ahLst/>
            <a:cxnLst/>
            <a:rect l="l" t="t" r="r" b="b"/>
            <a:pathLst>
              <a:path w="2836" h="2833" extrusionOk="0">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40"/>
          <p:cNvSpPr/>
          <p:nvPr/>
        </p:nvSpPr>
        <p:spPr>
          <a:xfrm>
            <a:off x="2030950" y="650375"/>
            <a:ext cx="338600" cy="293575"/>
          </a:xfrm>
          <a:custGeom>
            <a:avLst/>
            <a:gdLst/>
            <a:ahLst/>
            <a:cxnLst/>
            <a:rect l="l" t="t" r="r" b="b"/>
            <a:pathLst>
              <a:path w="13544" h="11743" extrusionOk="0">
                <a:moveTo>
                  <a:pt x="6438" y="992"/>
                </a:moveTo>
                <a:cubicBezTo>
                  <a:pt x="6467" y="992"/>
                  <a:pt x="6479" y="1072"/>
                  <a:pt x="6538" y="1210"/>
                </a:cubicBezTo>
                <a:cubicBezTo>
                  <a:pt x="6672" y="1444"/>
                  <a:pt x="6672" y="1577"/>
                  <a:pt x="6738" y="1777"/>
                </a:cubicBezTo>
                <a:lnTo>
                  <a:pt x="7306" y="3245"/>
                </a:lnTo>
                <a:cubicBezTo>
                  <a:pt x="7606" y="4012"/>
                  <a:pt x="7773" y="4579"/>
                  <a:pt x="8673" y="4579"/>
                </a:cubicBezTo>
                <a:cubicBezTo>
                  <a:pt x="9707" y="4579"/>
                  <a:pt x="10708" y="4579"/>
                  <a:pt x="11742" y="4680"/>
                </a:cubicBezTo>
                <a:cubicBezTo>
                  <a:pt x="11976" y="4680"/>
                  <a:pt x="12209" y="4713"/>
                  <a:pt x="12443" y="4746"/>
                </a:cubicBezTo>
                <a:cubicBezTo>
                  <a:pt x="12276" y="4880"/>
                  <a:pt x="12142" y="4980"/>
                  <a:pt x="12009" y="5113"/>
                </a:cubicBezTo>
                <a:cubicBezTo>
                  <a:pt x="11609" y="5447"/>
                  <a:pt x="11175" y="5714"/>
                  <a:pt x="10741" y="5947"/>
                </a:cubicBezTo>
                <a:cubicBezTo>
                  <a:pt x="10108" y="6314"/>
                  <a:pt x="9240" y="6414"/>
                  <a:pt x="9174" y="7281"/>
                </a:cubicBezTo>
                <a:cubicBezTo>
                  <a:pt x="9174" y="7815"/>
                  <a:pt x="9174" y="8382"/>
                  <a:pt x="9174" y="8949"/>
                </a:cubicBezTo>
                <a:cubicBezTo>
                  <a:pt x="9240" y="9416"/>
                  <a:pt x="9240" y="9917"/>
                  <a:pt x="9174" y="10384"/>
                </a:cubicBezTo>
                <a:cubicBezTo>
                  <a:pt x="9196" y="10498"/>
                  <a:pt x="9204" y="10549"/>
                  <a:pt x="9185" y="10549"/>
                </a:cubicBezTo>
                <a:cubicBezTo>
                  <a:pt x="9176" y="10549"/>
                  <a:pt x="9161" y="10538"/>
                  <a:pt x="9140" y="10517"/>
                </a:cubicBezTo>
                <a:cubicBezTo>
                  <a:pt x="9007" y="10450"/>
                  <a:pt x="8940" y="10384"/>
                  <a:pt x="8873" y="10250"/>
                </a:cubicBezTo>
                <a:cubicBezTo>
                  <a:pt x="8707" y="10050"/>
                  <a:pt x="8573" y="9850"/>
                  <a:pt x="8440" y="9616"/>
                </a:cubicBezTo>
                <a:lnTo>
                  <a:pt x="7572" y="8282"/>
                </a:lnTo>
                <a:cubicBezTo>
                  <a:pt x="7477" y="8130"/>
                  <a:pt x="7327" y="8053"/>
                  <a:pt x="7173" y="8053"/>
                </a:cubicBezTo>
                <a:cubicBezTo>
                  <a:pt x="7057" y="8053"/>
                  <a:pt x="6939" y="8096"/>
                  <a:pt x="6839" y="8182"/>
                </a:cubicBezTo>
                <a:cubicBezTo>
                  <a:pt x="6438" y="8616"/>
                  <a:pt x="6038" y="9049"/>
                  <a:pt x="5604" y="9483"/>
                </a:cubicBezTo>
                <a:cubicBezTo>
                  <a:pt x="5371" y="9650"/>
                  <a:pt x="5171" y="9850"/>
                  <a:pt x="4971" y="10017"/>
                </a:cubicBezTo>
                <a:cubicBezTo>
                  <a:pt x="4737" y="10284"/>
                  <a:pt x="4470" y="10484"/>
                  <a:pt x="4170" y="10651"/>
                </a:cubicBezTo>
                <a:cubicBezTo>
                  <a:pt x="4170" y="10651"/>
                  <a:pt x="4037" y="10751"/>
                  <a:pt x="4037" y="10751"/>
                </a:cubicBezTo>
                <a:cubicBezTo>
                  <a:pt x="4037" y="10617"/>
                  <a:pt x="4070" y="10450"/>
                  <a:pt x="4103" y="10284"/>
                </a:cubicBezTo>
                <a:cubicBezTo>
                  <a:pt x="4170" y="9983"/>
                  <a:pt x="4237" y="9717"/>
                  <a:pt x="4270" y="9416"/>
                </a:cubicBezTo>
                <a:cubicBezTo>
                  <a:pt x="4403" y="8783"/>
                  <a:pt x="4537" y="8182"/>
                  <a:pt x="4704" y="7515"/>
                </a:cubicBezTo>
                <a:cubicBezTo>
                  <a:pt x="4770" y="7281"/>
                  <a:pt x="4604" y="7015"/>
                  <a:pt x="4370" y="6948"/>
                </a:cubicBezTo>
                <a:cubicBezTo>
                  <a:pt x="3770" y="6748"/>
                  <a:pt x="3169" y="6548"/>
                  <a:pt x="2602" y="6281"/>
                </a:cubicBezTo>
                <a:cubicBezTo>
                  <a:pt x="2335" y="6147"/>
                  <a:pt x="2068" y="6014"/>
                  <a:pt x="1768" y="5847"/>
                </a:cubicBezTo>
                <a:lnTo>
                  <a:pt x="1368" y="5647"/>
                </a:lnTo>
                <a:lnTo>
                  <a:pt x="1247" y="5556"/>
                </a:lnTo>
                <a:lnTo>
                  <a:pt x="1247" y="5556"/>
                </a:lnTo>
                <a:cubicBezTo>
                  <a:pt x="1278" y="5542"/>
                  <a:pt x="1306" y="5528"/>
                  <a:pt x="1335" y="5513"/>
                </a:cubicBezTo>
                <a:cubicBezTo>
                  <a:pt x="1535" y="5480"/>
                  <a:pt x="1735" y="5480"/>
                  <a:pt x="1935" y="5447"/>
                </a:cubicBezTo>
                <a:lnTo>
                  <a:pt x="2836" y="5347"/>
                </a:lnTo>
                <a:lnTo>
                  <a:pt x="4937" y="5113"/>
                </a:lnTo>
                <a:cubicBezTo>
                  <a:pt x="5229" y="5079"/>
                  <a:pt x="5379" y="4815"/>
                  <a:pt x="5375" y="4576"/>
                </a:cubicBezTo>
                <a:lnTo>
                  <a:pt x="5375" y="4576"/>
                </a:lnTo>
                <a:cubicBezTo>
                  <a:pt x="5518" y="4540"/>
                  <a:pt x="5638" y="4433"/>
                  <a:pt x="5671" y="4246"/>
                </a:cubicBezTo>
                <a:cubicBezTo>
                  <a:pt x="5771" y="3712"/>
                  <a:pt x="5871" y="3178"/>
                  <a:pt x="6005" y="2611"/>
                </a:cubicBezTo>
                <a:cubicBezTo>
                  <a:pt x="6071" y="2345"/>
                  <a:pt x="6105" y="2078"/>
                  <a:pt x="6171" y="1811"/>
                </a:cubicBezTo>
                <a:cubicBezTo>
                  <a:pt x="6205" y="1577"/>
                  <a:pt x="6238" y="1344"/>
                  <a:pt x="6338" y="1110"/>
                </a:cubicBezTo>
                <a:cubicBezTo>
                  <a:pt x="6392" y="1029"/>
                  <a:pt x="6419" y="992"/>
                  <a:pt x="6438" y="992"/>
                </a:cubicBezTo>
                <a:close/>
                <a:moveTo>
                  <a:pt x="6414" y="0"/>
                </a:moveTo>
                <a:cubicBezTo>
                  <a:pt x="6069" y="0"/>
                  <a:pt x="5728" y="192"/>
                  <a:pt x="5571" y="577"/>
                </a:cubicBezTo>
                <a:cubicBezTo>
                  <a:pt x="5371" y="1044"/>
                  <a:pt x="5237" y="1544"/>
                  <a:pt x="5171" y="2078"/>
                </a:cubicBezTo>
                <a:cubicBezTo>
                  <a:pt x="5037" y="2711"/>
                  <a:pt x="4904" y="3312"/>
                  <a:pt x="4770" y="3979"/>
                </a:cubicBezTo>
                <a:cubicBezTo>
                  <a:pt x="4758" y="4059"/>
                  <a:pt x="4761" y="4132"/>
                  <a:pt x="4775" y="4197"/>
                </a:cubicBezTo>
                <a:lnTo>
                  <a:pt x="4775" y="4197"/>
                </a:lnTo>
                <a:lnTo>
                  <a:pt x="1935" y="4513"/>
                </a:lnTo>
                <a:cubicBezTo>
                  <a:pt x="1335" y="4579"/>
                  <a:pt x="367" y="4613"/>
                  <a:pt x="167" y="5347"/>
                </a:cubicBezTo>
                <a:cubicBezTo>
                  <a:pt x="0" y="6081"/>
                  <a:pt x="1001" y="6514"/>
                  <a:pt x="1535" y="6781"/>
                </a:cubicBezTo>
                <a:cubicBezTo>
                  <a:pt x="2234" y="7145"/>
                  <a:pt x="2934" y="7462"/>
                  <a:pt x="3673" y="7692"/>
                </a:cubicBezTo>
                <a:lnTo>
                  <a:pt x="3673" y="7692"/>
                </a:lnTo>
                <a:cubicBezTo>
                  <a:pt x="3514" y="8436"/>
                  <a:pt x="3375" y="9165"/>
                  <a:pt x="3236" y="9917"/>
                </a:cubicBezTo>
                <a:cubicBezTo>
                  <a:pt x="3103" y="10517"/>
                  <a:pt x="2836" y="11518"/>
                  <a:pt x="3703" y="11718"/>
                </a:cubicBezTo>
                <a:cubicBezTo>
                  <a:pt x="3773" y="11735"/>
                  <a:pt x="3842" y="11742"/>
                  <a:pt x="3911" y="11742"/>
                </a:cubicBezTo>
                <a:cubicBezTo>
                  <a:pt x="4534" y="11742"/>
                  <a:pt x="5117" y="11111"/>
                  <a:pt x="5538" y="10751"/>
                </a:cubicBezTo>
                <a:cubicBezTo>
                  <a:pt x="6090" y="10277"/>
                  <a:pt x="6602" y="9782"/>
                  <a:pt x="7088" y="9267"/>
                </a:cubicBezTo>
                <a:lnTo>
                  <a:pt x="7088" y="9267"/>
                </a:lnTo>
                <a:lnTo>
                  <a:pt x="7639" y="10083"/>
                </a:lnTo>
                <a:cubicBezTo>
                  <a:pt x="7839" y="10450"/>
                  <a:pt x="8106" y="10817"/>
                  <a:pt x="8440" y="11151"/>
                </a:cubicBezTo>
                <a:cubicBezTo>
                  <a:pt x="8643" y="11327"/>
                  <a:pt x="8917" y="11420"/>
                  <a:pt x="9187" y="11420"/>
                </a:cubicBezTo>
                <a:cubicBezTo>
                  <a:pt x="9583" y="11420"/>
                  <a:pt x="9969" y="11220"/>
                  <a:pt x="10108" y="10784"/>
                </a:cubicBezTo>
                <a:cubicBezTo>
                  <a:pt x="10174" y="10284"/>
                  <a:pt x="10174" y="9817"/>
                  <a:pt x="10141" y="9350"/>
                </a:cubicBezTo>
                <a:lnTo>
                  <a:pt x="10141" y="7682"/>
                </a:lnTo>
                <a:cubicBezTo>
                  <a:pt x="10108" y="7515"/>
                  <a:pt x="10108" y="7381"/>
                  <a:pt x="10141" y="7248"/>
                </a:cubicBezTo>
                <a:cubicBezTo>
                  <a:pt x="10174" y="7181"/>
                  <a:pt x="10274" y="7215"/>
                  <a:pt x="10308" y="7181"/>
                </a:cubicBezTo>
                <a:cubicBezTo>
                  <a:pt x="10474" y="7081"/>
                  <a:pt x="10641" y="7015"/>
                  <a:pt x="10841" y="6948"/>
                </a:cubicBezTo>
                <a:cubicBezTo>
                  <a:pt x="11275" y="6748"/>
                  <a:pt x="11709" y="6481"/>
                  <a:pt x="12142" y="6214"/>
                </a:cubicBezTo>
                <a:cubicBezTo>
                  <a:pt x="12676" y="5814"/>
                  <a:pt x="13543" y="5247"/>
                  <a:pt x="13310" y="4446"/>
                </a:cubicBezTo>
                <a:cubicBezTo>
                  <a:pt x="13043" y="3612"/>
                  <a:pt x="11742" y="3746"/>
                  <a:pt x="11042" y="3679"/>
                </a:cubicBezTo>
                <a:cubicBezTo>
                  <a:pt x="10575" y="3645"/>
                  <a:pt x="10074" y="3645"/>
                  <a:pt x="9574" y="3645"/>
                </a:cubicBezTo>
                <a:lnTo>
                  <a:pt x="8773" y="3645"/>
                </a:lnTo>
                <a:cubicBezTo>
                  <a:pt x="8440" y="3645"/>
                  <a:pt x="8406" y="3479"/>
                  <a:pt x="8273" y="3178"/>
                </a:cubicBezTo>
                <a:lnTo>
                  <a:pt x="7773" y="1777"/>
                </a:lnTo>
                <a:cubicBezTo>
                  <a:pt x="7639" y="1344"/>
                  <a:pt x="7439" y="910"/>
                  <a:pt x="7239" y="477"/>
                </a:cubicBezTo>
                <a:cubicBezTo>
                  <a:pt x="7048" y="159"/>
                  <a:pt x="6729" y="0"/>
                  <a:pt x="64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0"/>
          <p:cNvSpPr/>
          <p:nvPr/>
        </p:nvSpPr>
        <p:spPr>
          <a:xfrm>
            <a:off x="8604013" y="2166663"/>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40"/>
          <p:cNvSpPr/>
          <p:nvPr/>
        </p:nvSpPr>
        <p:spPr>
          <a:xfrm>
            <a:off x="8064500" y="4538200"/>
            <a:ext cx="321925" cy="310900"/>
          </a:xfrm>
          <a:custGeom>
            <a:avLst/>
            <a:gdLst/>
            <a:ahLst/>
            <a:cxnLst/>
            <a:rect l="l" t="t" r="r" b="b"/>
            <a:pathLst>
              <a:path w="12877" h="12436" extrusionOk="0">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54" name="Google Shape;1754;p40"/>
          <p:cNvGrpSpPr/>
          <p:nvPr/>
        </p:nvGrpSpPr>
        <p:grpSpPr>
          <a:xfrm>
            <a:off x="378088" y="2730938"/>
            <a:ext cx="730975" cy="238525"/>
            <a:chOff x="3798300" y="2287225"/>
            <a:chExt cx="730975" cy="238525"/>
          </a:xfrm>
        </p:grpSpPr>
        <p:sp>
          <p:nvSpPr>
            <p:cNvPr id="1755" name="Google Shape;1755;p40"/>
            <p:cNvSpPr/>
            <p:nvPr/>
          </p:nvSpPr>
          <p:spPr>
            <a:xfrm>
              <a:off x="3798300" y="2287225"/>
              <a:ext cx="722625" cy="238525"/>
            </a:xfrm>
            <a:custGeom>
              <a:avLst/>
              <a:gdLst/>
              <a:ahLst/>
              <a:cxnLst/>
              <a:rect l="l" t="t" r="r" b="b"/>
              <a:pathLst>
                <a:path w="28905" h="9541" extrusionOk="0">
                  <a:moveTo>
                    <a:pt x="5536" y="982"/>
                  </a:moveTo>
                  <a:cubicBezTo>
                    <a:pt x="5554" y="982"/>
                    <a:pt x="5571" y="986"/>
                    <a:pt x="5588" y="995"/>
                  </a:cubicBezTo>
                  <a:cubicBezTo>
                    <a:pt x="5821" y="1129"/>
                    <a:pt x="5588" y="2096"/>
                    <a:pt x="5554" y="2263"/>
                  </a:cubicBezTo>
                  <a:cubicBezTo>
                    <a:pt x="5421" y="3164"/>
                    <a:pt x="5154" y="4064"/>
                    <a:pt x="4754" y="4932"/>
                  </a:cubicBezTo>
                  <a:cubicBezTo>
                    <a:pt x="4706" y="5042"/>
                    <a:pt x="4649" y="5168"/>
                    <a:pt x="4585" y="5303"/>
                  </a:cubicBezTo>
                  <a:lnTo>
                    <a:pt x="4585" y="5303"/>
                  </a:lnTo>
                  <a:cubicBezTo>
                    <a:pt x="4305" y="4192"/>
                    <a:pt x="4401" y="2999"/>
                    <a:pt x="4887" y="1929"/>
                  </a:cubicBezTo>
                  <a:cubicBezTo>
                    <a:pt x="4949" y="1743"/>
                    <a:pt x="5299" y="982"/>
                    <a:pt x="5536" y="982"/>
                  </a:cubicBezTo>
                  <a:close/>
                  <a:moveTo>
                    <a:pt x="13440" y="2437"/>
                  </a:moveTo>
                  <a:cubicBezTo>
                    <a:pt x="13700" y="2437"/>
                    <a:pt x="13943" y="2626"/>
                    <a:pt x="13994" y="2930"/>
                  </a:cubicBezTo>
                  <a:cubicBezTo>
                    <a:pt x="14127" y="3564"/>
                    <a:pt x="13760" y="4331"/>
                    <a:pt x="13493" y="4865"/>
                  </a:cubicBezTo>
                  <a:cubicBezTo>
                    <a:pt x="13311" y="5270"/>
                    <a:pt x="13092" y="5663"/>
                    <a:pt x="12843" y="6037"/>
                  </a:cubicBezTo>
                  <a:lnTo>
                    <a:pt x="12843" y="6037"/>
                  </a:lnTo>
                  <a:cubicBezTo>
                    <a:pt x="12692" y="5943"/>
                    <a:pt x="12561" y="5822"/>
                    <a:pt x="12459" y="5665"/>
                  </a:cubicBezTo>
                  <a:cubicBezTo>
                    <a:pt x="12059" y="5032"/>
                    <a:pt x="12226" y="3964"/>
                    <a:pt x="12459" y="3297"/>
                  </a:cubicBezTo>
                  <a:cubicBezTo>
                    <a:pt x="12559" y="2930"/>
                    <a:pt x="12826" y="2630"/>
                    <a:pt x="13193" y="2496"/>
                  </a:cubicBezTo>
                  <a:cubicBezTo>
                    <a:pt x="13273" y="2456"/>
                    <a:pt x="13358" y="2437"/>
                    <a:pt x="13440" y="2437"/>
                  </a:cubicBezTo>
                  <a:close/>
                  <a:moveTo>
                    <a:pt x="5662" y="0"/>
                  </a:moveTo>
                  <a:cubicBezTo>
                    <a:pt x="5196" y="0"/>
                    <a:pt x="4695" y="361"/>
                    <a:pt x="4420" y="762"/>
                  </a:cubicBezTo>
                  <a:cubicBezTo>
                    <a:pt x="3887" y="1629"/>
                    <a:pt x="3553" y="2630"/>
                    <a:pt x="3486" y="3664"/>
                  </a:cubicBezTo>
                  <a:cubicBezTo>
                    <a:pt x="3422" y="4617"/>
                    <a:pt x="3600" y="5555"/>
                    <a:pt x="3986" y="6397"/>
                  </a:cubicBezTo>
                  <a:lnTo>
                    <a:pt x="3986" y="6397"/>
                  </a:lnTo>
                  <a:cubicBezTo>
                    <a:pt x="3401" y="7331"/>
                    <a:pt x="2595" y="8245"/>
                    <a:pt x="1710" y="8245"/>
                  </a:cubicBezTo>
                  <a:cubicBezTo>
                    <a:pt x="1441" y="8245"/>
                    <a:pt x="1164" y="8161"/>
                    <a:pt x="884" y="7967"/>
                  </a:cubicBezTo>
                  <a:cubicBezTo>
                    <a:pt x="801" y="7912"/>
                    <a:pt x="719" y="7888"/>
                    <a:pt x="642" y="7888"/>
                  </a:cubicBezTo>
                  <a:cubicBezTo>
                    <a:pt x="256" y="7888"/>
                    <a:pt x="0" y="8495"/>
                    <a:pt x="417" y="8801"/>
                  </a:cubicBezTo>
                  <a:lnTo>
                    <a:pt x="417" y="8768"/>
                  </a:lnTo>
                  <a:cubicBezTo>
                    <a:pt x="839" y="9054"/>
                    <a:pt x="1255" y="9176"/>
                    <a:pt x="1657" y="9176"/>
                  </a:cubicBezTo>
                  <a:cubicBezTo>
                    <a:pt x="2767" y="9176"/>
                    <a:pt x="3767" y="8243"/>
                    <a:pt x="4484" y="7268"/>
                  </a:cubicBezTo>
                  <a:lnTo>
                    <a:pt x="4484" y="7268"/>
                  </a:lnTo>
                  <a:cubicBezTo>
                    <a:pt x="4859" y="7805"/>
                    <a:pt x="5331" y="8281"/>
                    <a:pt x="5888" y="8668"/>
                  </a:cubicBezTo>
                  <a:cubicBezTo>
                    <a:pt x="6737" y="9246"/>
                    <a:pt x="7733" y="9540"/>
                    <a:pt x="8733" y="9540"/>
                  </a:cubicBezTo>
                  <a:cubicBezTo>
                    <a:pt x="9579" y="9540"/>
                    <a:pt x="10427" y="9329"/>
                    <a:pt x="11192" y="8901"/>
                  </a:cubicBezTo>
                  <a:cubicBezTo>
                    <a:pt x="11962" y="8461"/>
                    <a:pt x="12614" y="7858"/>
                    <a:pt x="13161" y="7165"/>
                  </a:cubicBezTo>
                  <a:lnTo>
                    <a:pt x="13161" y="7165"/>
                  </a:lnTo>
                  <a:cubicBezTo>
                    <a:pt x="13594" y="7281"/>
                    <a:pt x="14053" y="7312"/>
                    <a:pt x="14505" y="7312"/>
                  </a:cubicBezTo>
                  <a:cubicBezTo>
                    <a:pt x="14693" y="7312"/>
                    <a:pt x="14879" y="7306"/>
                    <a:pt x="15061" y="7300"/>
                  </a:cubicBezTo>
                  <a:cubicBezTo>
                    <a:pt x="16496" y="7200"/>
                    <a:pt x="17930" y="7100"/>
                    <a:pt x="19364" y="7000"/>
                  </a:cubicBezTo>
                  <a:lnTo>
                    <a:pt x="28304" y="6433"/>
                  </a:lnTo>
                  <a:cubicBezTo>
                    <a:pt x="28894" y="6400"/>
                    <a:pt x="28904" y="5498"/>
                    <a:pt x="28335" y="5498"/>
                  </a:cubicBezTo>
                  <a:cubicBezTo>
                    <a:pt x="28325" y="5498"/>
                    <a:pt x="28315" y="5498"/>
                    <a:pt x="28304" y="5499"/>
                  </a:cubicBezTo>
                  <a:lnTo>
                    <a:pt x="16662" y="6266"/>
                  </a:lnTo>
                  <a:cubicBezTo>
                    <a:pt x="16009" y="6320"/>
                    <a:pt x="15333" y="6375"/>
                    <a:pt x="14653" y="6375"/>
                  </a:cubicBezTo>
                  <a:cubicBezTo>
                    <a:pt x="14500" y="6375"/>
                    <a:pt x="14347" y="6372"/>
                    <a:pt x="14194" y="6366"/>
                  </a:cubicBezTo>
                  <a:cubicBezTo>
                    <a:pt x="14053" y="6358"/>
                    <a:pt x="13902" y="6346"/>
                    <a:pt x="13749" y="6326"/>
                  </a:cubicBezTo>
                  <a:lnTo>
                    <a:pt x="13749" y="6326"/>
                  </a:lnTo>
                  <a:cubicBezTo>
                    <a:pt x="14094" y="5773"/>
                    <a:pt x="14385" y="5188"/>
                    <a:pt x="14628" y="4598"/>
                  </a:cubicBezTo>
                  <a:cubicBezTo>
                    <a:pt x="14928" y="3831"/>
                    <a:pt x="15161" y="2863"/>
                    <a:pt x="14661" y="2130"/>
                  </a:cubicBezTo>
                  <a:cubicBezTo>
                    <a:pt x="14353" y="1719"/>
                    <a:pt x="13880" y="1497"/>
                    <a:pt x="13391" y="1497"/>
                  </a:cubicBezTo>
                  <a:cubicBezTo>
                    <a:pt x="13086" y="1497"/>
                    <a:pt x="12775" y="1583"/>
                    <a:pt x="12493" y="1763"/>
                  </a:cubicBezTo>
                  <a:cubicBezTo>
                    <a:pt x="11659" y="2296"/>
                    <a:pt x="11425" y="3364"/>
                    <a:pt x="11325" y="4298"/>
                  </a:cubicBezTo>
                  <a:cubicBezTo>
                    <a:pt x="11259" y="5232"/>
                    <a:pt x="11459" y="6199"/>
                    <a:pt x="12293" y="6766"/>
                  </a:cubicBezTo>
                  <a:cubicBezTo>
                    <a:pt x="12293" y="6767"/>
                    <a:pt x="12294" y="6767"/>
                    <a:pt x="12295" y="6768"/>
                  </a:cubicBezTo>
                  <a:lnTo>
                    <a:pt x="12295" y="6768"/>
                  </a:lnTo>
                  <a:cubicBezTo>
                    <a:pt x="11382" y="7799"/>
                    <a:pt x="10156" y="8635"/>
                    <a:pt x="8770" y="8635"/>
                  </a:cubicBezTo>
                  <a:cubicBezTo>
                    <a:pt x="8744" y="8635"/>
                    <a:pt x="8717" y="8635"/>
                    <a:pt x="8690" y="8634"/>
                  </a:cubicBezTo>
                  <a:cubicBezTo>
                    <a:pt x="7189" y="8601"/>
                    <a:pt x="5821" y="7767"/>
                    <a:pt x="5054" y="6499"/>
                  </a:cubicBezTo>
                  <a:cubicBezTo>
                    <a:pt x="5044" y="6481"/>
                    <a:pt x="5034" y="6462"/>
                    <a:pt x="5024" y="6443"/>
                  </a:cubicBezTo>
                  <a:lnTo>
                    <a:pt x="5024" y="6443"/>
                  </a:lnTo>
                  <a:cubicBezTo>
                    <a:pt x="5046" y="6406"/>
                    <a:pt x="5067" y="6369"/>
                    <a:pt x="5087" y="6333"/>
                  </a:cubicBezTo>
                  <a:cubicBezTo>
                    <a:pt x="5655" y="5365"/>
                    <a:pt x="6055" y="4331"/>
                    <a:pt x="6322" y="3264"/>
                  </a:cubicBezTo>
                  <a:cubicBezTo>
                    <a:pt x="6422" y="2763"/>
                    <a:pt x="6488" y="2263"/>
                    <a:pt x="6555" y="1763"/>
                  </a:cubicBezTo>
                  <a:cubicBezTo>
                    <a:pt x="6655" y="1296"/>
                    <a:pt x="6589" y="862"/>
                    <a:pt x="6388" y="428"/>
                  </a:cubicBezTo>
                  <a:cubicBezTo>
                    <a:pt x="6192" y="122"/>
                    <a:pt x="5933" y="0"/>
                    <a:pt x="56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40"/>
            <p:cNvSpPr/>
            <p:nvPr/>
          </p:nvSpPr>
          <p:spPr>
            <a:xfrm>
              <a:off x="4418700" y="2374225"/>
              <a:ext cx="110575" cy="120525"/>
            </a:xfrm>
            <a:custGeom>
              <a:avLst/>
              <a:gdLst/>
              <a:ahLst/>
              <a:cxnLst/>
              <a:rect l="l" t="t" r="r" b="b"/>
              <a:pathLst>
                <a:path w="4423" h="4821" extrusionOk="0">
                  <a:moveTo>
                    <a:pt x="940" y="1"/>
                  </a:moveTo>
                  <a:cubicBezTo>
                    <a:pt x="819" y="1"/>
                    <a:pt x="703" y="51"/>
                    <a:pt x="619" y="151"/>
                  </a:cubicBezTo>
                  <a:cubicBezTo>
                    <a:pt x="419" y="317"/>
                    <a:pt x="419" y="618"/>
                    <a:pt x="619" y="784"/>
                  </a:cubicBezTo>
                  <a:lnTo>
                    <a:pt x="619" y="851"/>
                  </a:lnTo>
                  <a:cubicBezTo>
                    <a:pt x="1345" y="1473"/>
                    <a:pt x="2111" y="2035"/>
                    <a:pt x="2918" y="2552"/>
                  </a:cubicBezTo>
                  <a:lnTo>
                    <a:pt x="2918" y="2552"/>
                  </a:lnTo>
                  <a:lnTo>
                    <a:pt x="453" y="3953"/>
                  </a:lnTo>
                  <a:cubicBezTo>
                    <a:pt x="1" y="4207"/>
                    <a:pt x="266" y="4820"/>
                    <a:pt x="682" y="4820"/>
                  </a:cubicBezTo>
                  <a:cubicBezTo>
                    <a:pt x="757" y="4820"/>
                    <a:pt x="838" y="4800"/>
                    <a:pt x="920" y="4754"/>
                  </a:cubicBezTo>
                  <a:lnTo>
                    <a:pt x="4122" y="2986"/>
                  </a:lnTo>
                  <a:cubicBezTo>
                    <a:pt x="4422" y="2786"/>
                    <a:pt x="4422" y="2319"/>
                    <a:pt x="4122" y="2152"/>
                  </a:cubicBezTo>
                  <a:cubicBezTo>
                    <a:pt x="3088" y="1552"/>
                    <a:pt x="2154" y="884"/>
                    <a:pt x="1286" y="151"/>
                  </a:cubicBezTo>
                  <a:cubicBezTo>
                    <a:pt x="1186" y="51"/>
                    <a:pt x="1061" y="1"/>
                    <a:pt x="9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7" name="Google Shape;1757;p40"/>
          <p:cNvGrpSpPr/>
          <p:nvPr/>
        </p:nvGrpSpPr>
        <p:grpSpPr>
          <a:xfrm>
            <a:off x="8064488" y="2661000"/>
            <a:ext cx="529900" cy="149350"/>
            <a:chOff x="3898800" y="2624300"/>
            <a:chExt cx="529900" cy="149350"/>
          </a:xfrm>
        </p:grpSpPr>
        <p:sp>
          <p:nvSpPr>
            <p:cNvPr id="1758" name="Google Shape;1758;p40"/>
            <p:cNvSpPr/>
            <p:nvPr/>
          </p:nvSpPr>
          <p:spPr>
            <a:xfrm>
              <a:off x="3916975" y="2666775"/>
              <a:ext cx="511725" cy="65425"/>
            </a:xfrm>
            <a:custGeom>
              <a:avLst/>
              <a:gdLst/>
              <a:ahLst/>
              <a:cxnLst/>
              <a:rect l="l" t="t" r="r" b="b"/>
              <a:pathLst>
                <a:path w="20469" h="2617" extrusionOk="0">
                  <a:moveTo>
                    <a:pt x="706" y="0"/>
                  </a:moveTo>
                  <a:cubicBezTo>
                    <a:pt x="336" y="0"/>
                    <a:pt x="1" y="477"/>
                    <a:pt x="340" y="791"/>
                  </a:cubicBezTo>
                  <a:cubicBezTo>
                    <a:pt x="1876" y="2162"/>
                    <a:pt x="3788" y="2617"/>
                    <a:pt x="5745" y="2617"/>
                  </a:cubicBezTo>
                  <a:cubicBezTo>
                    <a:pt x="6978" y="2617"/>
                    <a:pt x="8228" y="2437"/>
                    <a:pt x="9414" y="2192"/>
                  </a:cubicBezTo>
                  <a:cubicBezTo>
                    <a:pt x="11350" y="1797"/>
                    <a:pt x="13463" y="1214"/>
                    <a:pt x="15508" y="1214"/>
                  </a:cubicBezTo>
                  <a:cubicBezTo>
                    <a:pt x="16915" y="1214"/>
                    <a:pt x="18290" y="1490"/>
                    <a:pt x="19554" y="2292"/>
                  </a:cubicBezTo>
                  <a:cubicBezTo>
                    <a:pt x="19635" y="2346"/>
                    <a:pt x="19716" y="2369"/>
                    <a:pt x="19793" y="2369"/>
                  </a:cubicBezTo>
                  <a:cubicBezTo>
                    <a:pt x="20190" y="2369"/>
                    <a:pt x="20468" y="1743"/>
                    <a:pt x="20021" y="1491"/>
                  </a:cubicBezTo>
                  <a:cubicBezTo>
                    <a:pt x="18642" y="609"/>
                    <a:pt x="17110" y="306"/>
                    <a:pt x="15541" y="306"/>
                  </a:cubicBezTo>
                  <a:cubicBezTo>
                    <a:pt x="13846" y="306"/>
                    <a:pt x="12110" y="660"/>
                    <a:pt x="10481" y="1024"/>
                  </a:cubicBezTo>
                  <a:cubicBezTo>
                    <a:pt x="8965" y="1350"/>
                    <a:pt x="7289" y="1700"/>
                    <a:pt x="5668" y="1700"/>
                  </a:cubicBezTo>
                  <a:cubicBezTo>
                    <a:pt x="3973" y="1700"/>
                    <a:pt x="2338" y="1317"/>
                    <a:pt x="1008" y="124"/>
                  </a:cubicBezTo>
                  <a:cubicBezTo>
                    <a:pt x="914" y="37"/>
                    <a:pt x="809" y="0"/>
                    <a:pt x="7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40"/>
            <p:cNvSpPr/>
            <p:nvPr/>
          </p:nvSpPr>
          <p:spPr>
            <a:xfrm>
              <a:off x="3898800" y="2624300"/>
              <a:ext cx="116400" cy="149350"/>
            </a:xfrm>
            <a:custGeom>
              <a:avLst/>
              <a:gdLst/>
              <a:ahLst/>
              <a:cxnLst/>
              <a:rect l="l" t="t" r="r" b="b"/>
              <a:pathLst>
                <a:path w="4656" h="5974" extrusionOk="0">
                  <a:moveTo>
                    <a:pt x="4013" y="1"/>
                  </a:moveTo>
                  <a:cubicBezTo>
                    <a:pt x="3968" y="1"/>
                    <a:pt x="3920" y="7"/>
                    <a:pt x="3869" y="21"/>
                  </a:cubicBezTo>
                  <a:lnTo>
                    <a:pt x="1768" y="688"/>
                  </a:lnTo>
                  <a:lnTo>
                    <a:pt x="767" y="989"/>
                  </a:lnTo>
                  <a:cubicBezTo>
                    <a:pt x="434" y="1055"/>
                    <a:pt x="167" y="1256"/>
                    <a:pt x="33" y="1589"/>
                  </a:cubicBezTo>
                  <a:cubicBezTo>
                    <a:pt x="0" y="1923"/>
                    <a:pt x="67" y="2256"/>
                    <a:pt x="200" y="2556"/>
                  </a:cubicBezTo>
                  <a:cubicBezTo>
                    <a:pt x="300" y="2890"/>
                    <a:pt x="400" y="3224"/>
                    <a:pt x="500" y="3557"/>
                  </a:cubicBezTo>
                  <a:cubicBezTo>
                    <a:pt x="701" y="4258"/>
                    <a:pt x="834" y="4925"/>
                    <a:pt x="934" y="5625"/>
                  </a:cubicBezTo>
                  <a:cubicBezTo>
                    <a:pt x="991" y="5824"/>
                    <a:pt x="1192" y="5974"/>
                    <a:pt x="1394" y="5974"/>
                  </a:cubicBezTo>
                  <a:cubicBezTo>
                    <a:pt x="1430" y="5974"/>
                    <a:pt x="1466" y="5969"/>
                    <a:pt x="1501" y="5959"/>
                  </a:cubicBezTo>
                  <a:cubicBezTo>
                    <a:pt x="1735" y="5859"/>
                    <a:pt x="1901" y="5625"/>
                    <a:pt x="1835" y="5358"/>
                  </a:cubicBezTo>
                  <a:cubicBezTo>
                    <a:pt x="1635" y="4191"/>
                    <a:pt x="1368" y="3057"/>
                    <a:pt x="1001" y="1923"/>
                  </a:cubicBezTo>
                  <a:cubicBezTo>
                    <a:pt x="1001" y="1913"/>
                    <a:pt x="1000" y="1902"/>
                    <a:pt x="999" y="1890"/>
                  </a:cubicBezTo>
                  <a:lnTo>
                    <a:pt x="999" y="1890"/>
                  </a:lnTo>
                  <a:cubicBezTo>
                    <a:pt x="999" y="1890"/>
                    <a:pt x="1000" y="1890"/>
                    <a:pt x="1001" y="1889"/>
                  </a:cubicBezTo>
                  <a:cubicBezTo>
                    <a:pt x="1134" y="1889"/>
                    <a:pt x="1268" y="1823"/>
                    <a:pt x="1401" y="1756"/>
                  </a:cubicBezTo>
                  <a:lnTo>
                    <a:pt x="2302" y="1489"/>
                  </a:lnTo>
                  <a:lnTo>
                    <a:pt x="4136" y="922"/>
                  </a:lnTo>
                  <a:cubicBezTo>
                    <a:pt x="4656" y="769"/>
                    <a:pt x="4504" y="1"/>
                    <a:pt x="40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2">
  <p:cSld name="CUSTOM_9_1_1">
    <p:spTree>
      <p:nvGrpSpPr>
        <p:cNvPr id="1" name="Shape 1760"/>
        <p:cNvGrpSpPr/>
        <p:nvPr/>
      </p:nvGrpSpPr>
      <p:grpSpPr>
        <a:xfrm>
          <a:off x="0" y="0"/>
          <a:ext cx="0" cy="0"/>
          <a:chOff x="0" y="0"/>
          <a:chExt cx="0" cy="0"/>
        </a:xfrm>
      </p:grpSpPr>
      <p:grpSp>
        <p:nvGrpSpPr>
          <p:cNvPr id="1761" name="Google Shape;1761;p41"/>
          <p:cNvGrpSpPr/>
          <p:nvPr/>
        </p:nvGrpSpPr>
        <p:grpSpPr>
          <a:xfrm>
            <a:off x="95" y="25"/>
            <a:ext cx="9143969" cy="5143446"/>
            <a:chOff x="95" y="25"/>
            <a:chExt cx="9143969" cy="5143446"/>
          </a:xfrm>
        </p:grpSpPr>
        <p:sp>
          <p:nvSpPr>
            <p:cNvPr id="1762" name="Google Shape;1762;p41"/>
            <p:cNvSpPr/>
            <p:nvPr/>
          </p:nvSpPr>
          <p:spPr>
            <a:xfrm>
              <a:off x="95" y="484705"/>
              <a:ext cx="9143969" cy="13289"/>
            </a:xfrm>
            <a:custGeom>
              <a:avLst/>
              <a:gdLst/>
              <a:ahLst/>
              <a:cxnLst/>
              <a:rect l="l" t="t" r="r" b="b"/>
              <a:pathLst>
                <a:path w="63221" h="222" extrusionOk="0">
                  <a:moveTo>
                    <a:pt x="1" y="0"/>
                  </a:moveTo>
                  <a:lnTo>
                    <a:pt x="1" y="222"/>
                  </a:lnTo>
                  <a:lnTo>
                    <a:pt x="63221" y="222"/>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41"/>
            <p:cNvSpPr/>
            <p:nvPr/>
          </p:nvSpPr>
          <p:spPr>
            <a:xfrm>
              <a:off x="95" y="677226"/>
              <a:ext cx="9143969" cy="15564"/>
            </a:xfrm>
            <a:custGeom>
              <a:avLst/>
              <a:gdLst/>
              <a:ahLst/>
              <a:cxnLst/>
              <a:rect l="l" t="t" r="r" b="b"/>
              <a:pathLst>
                <a:path w="63221" h="260" extrusionOk="0">
                  <a:moveTo>
                    <a:pt x="1" y="0"/>
                  </a:moveTo>
                  <a:lnTo>
                    <a:pt x="1" y="259"/>
                  </a:lnTo>
                  <a:lnTo>
                    <a:pt x="63221" y="259"/>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1"/>
            <p:cNvSpPr/>
            <p:nvPr/>
          </p:nvSpPr>
          <p:spPr>
            <a:xfrm>
              <a:off x="95" y="869746"/>
              <a:ext cx="9143969" cy="15564"/>
            </a:xfrm>
            <a:custGeom>
              <a:avLst/>
              <a:gdLst/>
              <a:ahLst/>
              <a:cxnLst/>
              <a:rect l="l" t="t" r="r" b="b"/>
              <a:pathLst>
                <a:path w="63221" h="260" extrusionOk="0">
                  <a:moveTo>
                    <a:pt x="1" y="1"/>
                  </a:moveTo>
                  <a:lnTo>
                    <a:pt x="1" y="260"/>
                  </a:lnTo>
                  <a:lnTo>
                    <a:pt x="63221" y="260"/>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41"/>
            <p:cNvSpPr/>
            <p:nvPr/>
          </p:nvSpPr>
          <p:spPr>
            <a:xfrm>
              <a:off x="95" y="1064542"/>
              <a:ext cx="9143969" cy="13349"/>
            </a:xfrm>
            <a:custGeom>
              <a:avLst/>
              <a:gdLst/>
              <a:ahLst/>
              <a:cxnLst/>
              <a:rect l="l" t="t" r="r" b="b"/>
              <a:pathLst>
                <a:path w="63221" h="223" extrusionOk="0">
                  <a:moveTo>
                    <a:pt x="1" y="0"/>
                  </a:moveTo>
                  <a:lnTo>
                    <a:pt x="1" y="222"/>
                  </a:lnTo>
                  <a:lnTo>
                    <a:pt x="63221" y="222"/>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41"/>
            <p:cNvSpPr/>
            <p:nvPr/>
          </p:nvSpPr>
          <p:spPr>
            <a:xfrm>
              <a:off x="95" y="1257062"/>
              <a:ext cx="9143969" cy="13349"/>
            </a:xfrm>
            <a:custGeom>
              <a:avLst/>
              <a:gdLst/>
              <a:ahLst/>
              <a:cxnLst/>
              <a:rect l="l" t="t" r="r" b="b"/>
              <a:pathLst>
                <a:path w="63221" h="223" extrusionOk="0">
                  <a:moveTo>
                    <a:pt x="1" y="1"/>
                  </a:moveTo>
                  <a:lnTo>
                    <a:pt x="1" y="223"/>
                  </a:lnTo>
                  <a:lnTo>
                    <a:pt x="63221" y="223"/>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41"/>
            <p:cNvSpPr/>
            <p:nvPr/>
          </p:nvSpPr>
          <p:spPr>
            <a:xfrm>
              <a:off x="95" y="1449643"/>
              <a:ext cx="9143969" cy="13349"/>
            </a:xfrm>
            <a:custGeom>
              <a:avLst/>
              <a:gdLst/>
              <a:ahLst/>
              <a:cxnLst/>
              <a:rect l="l" t="t" r="r" b="b"/>
              <a:pathLst>
                <a:path w="63221" h="223" extrusionOk="0">
                  <a:moveTo>
                    <a:pt x="1" y="0"/>
                  </a:moveTo>
                  <a:lnTo>
                    <a:pt x="1" y="222"/>
                  </a:lnTo>
                  <a:lnTo>
                    <a:pt x="63221" y="222"/>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41"/>
            <p:cNvSpPr/>
            <p:nvPr/>
          </p:nvSpPr>
          <p:spPr>
            <a:xfrm>
              <a:off x="95" y="1642163"/>
              <a:ext cx="9143969" cy="15564"/>
            </a:xfrm>
            <a:custGeom>
              <a:avLst/>
              <a:gdLst/>
              <a:ahLst/>
              <a:cxnLst/>
              <a:rect l="l" t="t" r="r" b="b"/>
              <a:pathLst>
                <a:path w="63221" h="260" extrusionOk="0">
                  <a:moveTo>
                    <a:pt x="1" y="1"/>
                  </a:moveTo>
                  <a:lnTo>
                    <a:pt x="1" y="260"/>
                  </a:lnTo>
                  <a:lnTo>
                    <a:pt x="63221" y="260"/>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41"/>
            <p:cNvSpPr/>
            <p:nvPr/>
          </p:nvSpPr>
          <p:spPr>
            <a:xfrm>
              <a:off x="95" y="1834744"/>
              <a:ext cx="9143969" cy="15504"/>
            </a:xfrm>
            <a:custGeom>
              <a:avLst/>
              <a:gdLst/>
              <a:ahLst/>
              <a:cxnLst/>
              <a:rect l="l" t="t" r="r" b="b"/>
              <a:pathLst>
                <a:path w="63221" h="259" extrusionOk="0">
                  <a:moveTo>
                    <a:pt x="1" y="0"/>
                  </a:moveTo>
                  <a:lnTo>
                    <a:pt x="1" y="259"/>
                  </a:lnTo>
                  <a:lnTo>
                    <a:pt x="63221" y="259"/>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41"/>
            <p:cNvSpPr/>
            <p:nvPr/>
          </p:nvSpPr>
          <p:spPr>
            <a:xfrm>
              <a:off x="95" y="2029479"/>
              <a:ext cx="9143969" cy="13349"/>
            </a:xfrm>
            <a:custGeom>
              <a:avLst/>
              <a:gdLst/>
              <a:ahLst/>
              <a:cxnLst/>
              <a:rect l="l" t="t" r="r" b="b"/>
              <a:pathLst>
                <a:path w="63221" h="223" extrusionOk="0">
                  <a:moveTo>
                    <a:pt x="1" y="1"/>
                  </a:moveTo>
                  <a:lnTo>
                    <a:pt x="1" y="222"/>
                  </a:lnTo>
                  <a:lnTo>
                    <a:pt x="63221" y="222"/>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41"/>
            <p:cNvSpPr/>
            <p:nvPr/>
          </p:nvSpPr>
          <p:spPr>
            <a:xfrm>
              <a:off x="95" y="2222059"/>
              <a:ext cx="9143969" cy="13289"/>
            </a:xfrm>
            <a:custGeom>
              <a:avLst/>
              <a:gdLst/>
              <a:ahLst/>
              <a:cxnLst/>
              <a:rect l="l" t="t" r="r" b="b"/>
              <a:pathLst>
                <a:path w="63221" h="222" extrusionOk="0">
                  <a:moveTo>
                    <a:pt x="1" y="0"/>
                  </a:moveTo>
                  <a:lnTo>
                    <a:pt x="1" y="222"/>
                  </a:lnTo>
                  <a:lnTo>
                    <a:pt x="63221" y="222"/>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41"/>
            <p:cNvSpPr/>
            <p:nvPr/>
          </p:nvSpPr>
          <p:spPr>
            <a:xfrm>
              <a:off x="95" y="2414580"/>
              <a:ext cx="9143969" cy="15564"/>
            </a:xfrm>
            <a:custGeom>
              <a:avLst/>
              <a:gdLst/>
              <a:ahLst/>
              <a:cxnLst/>
              <a:rect l="l" t="t" r="r" b="b"/>
              <a:pathLst>
                <a:path w="63221" h="260" extrusionOk="0">
                  <a:moveTo>
                    <a:pt x="1" y="0"/>
                  </a:moveTo>
                  <a:lnTo>
                    <a:pt x="1" y="259"/>
                  </a:lnTo>
                  <a:lnTo>
                    <a:pt x="63221" y="259"/>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41"/>
            <p:cNvSpPr/>
            <p:nvPr/>
          </p:nvSpPr>
          <p:spPr>
            <a:xfrm>
              <a:off x="95" y="2607100"/>
              <a:ext cx="9143969" cy="15564"/>
            </a:xfrm>
            <a:custGeom>
              <a:avLst/>
              <a:gdLst/>
              <a:ahLst/>
              <a:cxnLst/>
              <a:rect l="l" t="t" r="r" b="b"/>
              <a:pathLst>
                <a:path w="63221" h="260" extrusionOk="0">
                  <a:moveTo>
                    <a:pt x="1" y="1"/>
                  </a:moveTo>
                  <a:lnTo>
                    <a:pt x="1" y="260"/>
                  </a:lnTo>
                  <a:lnTo>
                    <a:pt x="63221" y="260"/>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41"/>
            <p:cNvSpPr/>
            <p:nvPr/>
          </p:nvSpPr>
          <p:spPr>
            <a:xfrm>
              <a:off x="95" y="2801896"/>
              <a:ext cx="9143969" cy="13349"/>
            </a:xfrm>
            <a:custGeom>
              <a:avLst/>
              <a:gdLst/>
              <a:ahLst/>
              <a:cxnLst/>
              <a:rect l="l" t="t" r="r" b="b"/>
              <a:pathLst>
                <a:path w="63221" h="223" extrusionOk="0">
                  <a:moveTo>
                    <a:pt x="1" y="0"/>
                  </a:moveTo>
                  <a:lnTo>
                    <a:pt x="1" y="222"/>
                  </a:lnTo>
                  <a:lnTo>
                    <a:pt x="63221" y="222"/>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41"/>
            <p:cNvSpPr/>
            <p:nvPr/>
          </p:nvSpPr>
          <p:spPr>
            <a:xfrm>
              <a:off x="95" y="2994416"/>
              <a:ext cx="9143969" cy="13349"/>
            </a:xfrm>
            <a:custGeom>
              <a:avLst/>
              <a:gdLst/>
              <a:ahLst/>
              <a:cxnLst/>
              <a:rect l="l" t="t" r="r" b="b"/>
              <a:pathLst>
                <a:path w="63221" h="223" extrusionOk="0">
                  <a:moveTo>
                    <a:pt x="1" y="1"/>
                  </a:moveTo>
                  <a:lnTo>
                    <a:pt x="1" y="223"/>
                  </a:lnTo>
                  <a:lnTo>
                    <a:pt x="63221" y="223"/>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41"/>
            <p:cNvSpPr/>
            <p:nvPr/>
          </p:nvSpPr>
          <p:spPr>
            <a:xfrm>
              <a:off x="95" y="3186997"/>
              <a:ext cx="9143969" cy="13349"/>
            </a:xfrm>
            <a:custGeom>
              <a:avLst/>
              <a:gdLst/>
              <a:ahLst/>
              <a:cxnLst/>
              <a:rect l="l" t="t" r="r" b="b"/>
              <a:pathLst>
                <a:path w="63221" h="223" extrusionOk="0">
                  <a:moveTo>
                    <a:pt x="1" y="0"/>
                  </a:moveTo>
                  <a:lnTo>
                    <a:pt x="1" y="222"/>
                  </a:lnTo>
                  <a:lnTo>
                    <a:pt x="63221" y="222"/>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41"/>
            <p:cNvSpPr/>
            <p:nvPr/>
          </p:nvSpPr>
          <p:spPr>
            <a:xfrm>
              <a:off x="95" y="3379517"/>
              <a:ext cx="9143969" cy="15564"/>
            </a:xfrm>
            <a:custGeom>
              <a:avLst/>
              <a:gdLst/>
              <a:ahLst/>
              <a:cxnLst/>
              <a:rect l="l" t="t" r="r" b="b"/>
              <a:pathLst>
                <a:path w="63221" h="260" extrusionOk="0">
                  <a:moveTo>
                    <a:pt x="1" y="1"/>
                  </a:moveTo>
                  <a:lnTo>
                    <a:pt x="1" y="260"/>
                  </a:lnTo>
                  <a:lnTo>
                    <a:pt x="63221" y="260"/>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41"/>
            <p:cNvSpPr/>
            <p:nvPr/>
          </p:nvSpPr>
          <p:spPr>
            <a:xfrm>
              <a:off x="95" y="3572098"/>
              <a:ext cx="9143969" cy="15504"/>
            </a:xfrm>
            <a:custGeom>
              <a:avLst/>
              <a:gdLst/>
              <a:ahLst/>
              <a:cxnLst/>
              <a:rect l="l" t="t" r="r" b="b"/>
              <a:pathLst>
                <a:path w="63221" h="259" extrusionOk="0">
                  <a:moveTo>
                    <a:pt x="1" y="0"/>
                  </a:moveTo>
                  <a:lnTo>
                    <a:pt x="1" y="259"/>
                  </a:lnTo>
                  <a:lnTo>
                    <a:pt x="63221" y="259"/>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41"/>
            <p:cNvSpPr/>
            <p:nvPr/>
          </p:nvSpPr>
          <p:spPr>
            <a:xfrm>
              <a:off x="95" y="3764618"/>
              <a:ext cx="9143969" cy="15564"/>
            </a:xfrm>
            <a:custGeom>
              <a:avLst/>
              <a:gdLst/>
              <a:ahLst/>
              <a:cxnLst/>
              <a:rect l="l" t="t" r="r" b="b"/>
              <a:pathLst>
                <a:path w="63221" h="260" extrusionOk="0">
                  <a:moveTo>
                    <a:pt x="1" y="1"/>
                  </a:moveTo>
                  <a:lnTo>
                    <a:pt x="1" y="259"/>
                  </a:lnTo>
                  <a:lnTo>
                    <a:pt x="63221" y="259"/>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41"/>
            <p:cNvSpPr/>
            <p:nvPr/>
          </p:nvSpPr>
          <p:spPr>
            <a:xfrm>
              <a:off x="95" y="3959413"/>
              <a:ext cx="9143969" cy="13289"/>
            </a:xfrm>
            <a:custGeom>
              <a:avLst/>
              <a:gdLst/>
              <a:ahLst/>
              <a:cxnLst/>
              <a:rect l="l" t="t" r="r" b="b"/>
              <a:pathLst>
                <a:path w="63221" h="222" extrusionOk="0">
                  <a:moveTo>
                    <a:pt x="1" y="0"/>
                  </a:moveTo>
                  <a:lnTo>
                    <a:pt x="1" y="222"/>
                  </a:lnTo>
                  <a:lnTo>
                    <a:pt x="63221" y="222"/>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41"/>
            <p:cNvSpPr/>
            <p:nvPr/>
          </p:nvSpPr>
          <p:spPr>
            <a:xfrm>
              <a:off x="95" y="4151934"/>
              <a:ext cx="9143969" cy="13349"/>
            </a:xfrm>
            <a:custGeom>
              <a:avLst/>
              <a:gdLst/>
              <a:ahLst/>
              <a:cxnLst/>
              <a:rect l="l" t="t" r="r" b="b"/>
              <a:pathLst>
                <a:path w="63221" h="223" extrusionOk="0">
                  <a:moveTo>
                    <a:pt x="1" y="1"/>
                  </a:moveTo>
                  <a:lnTo>
                    <a:pt x="1" y="222"/>
                  </a:lnTo>
                  <a:lnTo>
                    <a:pt x="63221" y="222"/>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1"/>
            <p:cNvSpPr/>
            <p:nvPr/>
          </p:nvSpPr>
          <p:spPr>
            <a:xfrm>
              <a:off x="95" y="4344454"/>
              <a:ext cx="9143969" cy="15564"/>
            </a:xfrm>
            <a:custGeom>
              <a:avLst/>
              <a:gdLst/>
              <a:ahLst/>
              <a:cxnLst/>
              <a:rect l="l" t="t" r="r" b="b"/>
              <a:pathLst>
                <a:path w="63221" h="260" extrusionOk="0">
                  <a:moveTo>
                    <a:pt x="1" y="1"/>
                  </a:moveTo>
                  <a:lnTo>
                    <a:pt x="1" y="260"/>
                  </a:lnTo>
                  <a:lnTo>
                    <a:pt x="63221" y="260"/>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1"/>
            <p:cNvSpPr/>
            <p:nvPr/>
          </p:nvSpPr>
          <p:spPr>
            <a:xfrm>
              <a:off x="95" y="4537035"/>
              <a:ext cx="9143969" cy="15564"/>
            </a:xfrm>
            <a:custGeom>
              <a:avLst/>
              <a:gdLst/>
              <a:ahLst/>
              <a:cxnLst/>
              <a:rect l="l" t="t" r="r" b="b"/>
              <a:pathLst>
                <a:path w="63221" h="260" extrusionOk="0">
                  <a:moveTo>
                    <a:pt x="1" y="0"/>
                  </a:moveTo>
                  <a:lnTo>
                    <a:pt x="1" y="259"/>
                  </a:lnTo>
                  <a:lnTo>
                    <a:pt x="63221" y="259"/>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41"/>
            <p:cNvSpPr/>
            <p:nvPr/>
          </p:nvSpPr>
          <p:spPr>
            <a:xfrm>
              <a:off x="95" y="4731770"/>
              <a:ext cx="9143969" cy="13349"/>
            </a:xfrm>
            <a:custGeom>
              <a:avLst/>
              <a:gdLst/>
              <a:ahLst/>
              <a:cxnLst/>
              <a:rect l="l" t="t" r="r" b="b"/>
              <a:pathLst>
                <a:path w="63221" h="223" extrusionOk="0">
                  <a:moveTo>
                    <a:pt x="1" y="1"/>
                  </a:moveTo>
                  <a:lnTo>
                    <a:pt x="1" y="223"/>
                  </a:lnTo>
                  <a:lnTo>
                    <a:pt x="63221" y="223"/>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41"/>
            <p:cNvSpPr/>
            <p:nvPr/>
          </p:nvSpPr>
          <p:spPr>
            <a:xfrm>
              <a:off x="95" y="4924351"/>
              <a:ext cx="9143969" cy="13349"/>
            </a:xfrm>
            <a:custGeom>
              <a:avLst/>
              <a:gdLst/>
              <a:ahLst/>
              <a:cxnLst/>
              <a:rect l="l" t="t" r="r" b="b"/>
              <a:pathLst>
                <a:path w="63221" h="223" extrusionOk="0">
                  <a:moveTo>
                    <a:pt x="1" y="0"/>
                  </a:moveTo>
                  <a:lnTo>
                    <a:pt x="1" y="222"/>
                  </a:lnTo>
                  <a:lnTo>
                    <a:pt x="63221" y="222"/>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1"/>
            <p:cNvSpPr/>
            <p:nvPr/>
          </p:nvSpPr>
          <p:spPr>
            <a:xfrm>
              <a:off x="704325" y="25"/>
              <a:ext cx="17779" cy="5143446"/>
            </a:xfrm>
            <a:custGeom>
              <a:avLst/>
              <a:gdLst/>
              <a:ahLst/>
              <a:cxnLst/>
              <a:rect l="l" t="t" r="r" b="b"/>
              <a:pathLst>
                <a:path w="297" h="85921" extrusionOk="0">
                  <a:moveTo>
                    <a:pt x="1" y="0"/>
                  </a:moveTo>
                  <a:lnTo>
                    <a:pt x="1" y="85920"/>
                  </a:lnTo>
                  <a:lnTo>
                    <a:pt x="296" y="85920"/>
                  </a:lnTo>
                  <a:lnTo>
                    <a:pt x="2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87" name="Google Shape;1787;p41"/>
          <p:cNvSpPr/>
          <p:nvPr/>
        </p:nvSpPr>
        <p:spPr>
          <a:xfrm>
            <a:off x="8718050" y="3779800"/>
            <a:ext cx="109275" cy="114525"/>
          </a:xfrm>
          <a:custGeom>
            <a:avLst/>
            <a:gdLst/>
            <a:ahLst/>
            <a:cxnLst/>
            <a:rect l="l" t="t" r="r" b="b"/>
            <a:pathLst>
              <a:path w="4371" h="4581" extrusionOk="0">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41"/>
          <p:cNvSpPr/>
          <p:nvPr/>
        </p:nvSpPr>
        <p:spPr>
          <a:xfrm>
            <a:off x="5349125" y="4901550"/>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41"/>
          <p:cNvSpPr/>
          <p:nvPr/>
        </p:nvSpPr>
        <p:spPr>
          <a:xfrm>
            <a:off x="350200" y="4565113"/>
            <a:ext cx="87600" cy="85725"/>
          </a:xfrm>
          <a:custGeom>
            <a:avLst/>
            <a:gdLst/>
            <a:ahLst/>
            <a:cxnLst/>
            <a:rect l="l" t="t" r="r" b="b"/>
            <a:pathLst>
              <a:path w="3504" h="3429" extrusionOk="0">
                <a:moveTo>
                  <a:pt x="1306" y="1043"/>
                </a:moveTo>
                <a:cubicBezTo>
                  <a:pt x="1302" y="1043"/>
                  <a:pt x="1285" y="1051"/>
                  <a:pt x="1268" y="1068"/>
                </a:cubicBezTo>
                <a:cubicBezTo>
                  <a:pt x="1302" y="1051"/>
                  <a:pt x="1310" y="1043"/>
                  <a:pt x="1306" y="1043"/>
                </a:cubicBezTo>
                <a:close/>
                <a:moveTo>
                  <a:pt x="1049" y="1498"/>
                </a:moveTo>
                <a:cubicBezTo>
                  <a:pt x="1048" y="1498"/>
                  <a:pt x="1043" y="1508"/>
                  <a:pt x="1039" y="1525"/>
                </a:cubicBezTo>
                <a:lnTo>
                  <a:pt x="1039" y="1525"/>
                </a:lnTo>
                <a:cubicBezTo>
                  <a:pt x="1048" y="1506"/>
                  <a:pt x="1050" y="1498"/>
                  <a:pt x="1049" y="1498"/>
                </a:cubicBezTo>
                <a:close/>
                <a:moveTo>
                  <a:pt x="2278" y="2426"/>
                </a:moveTo>
                <a:lnTo>
                  <a:pt x="2278" y="2426"/>
                </a:lnTo>
                <a:cubicBezTo>
                  <a:pt x="2263" y="2428"/>
                  <a:pt x="2252" y="2445"/>
                  <a:pt x="2256" y="2445"/>
                </a:cubicBezTo>
                <a:cubicBezTo>
                  <a:pt x="2258" y="2445"/>
                  <a:pt x="2262" y="2442"/>
                  <a:pt x="2269" y="2435"/>
                </a:cubicBezTo>
                <a:lnTo>
                  <a:pt x="2278" y="2426"/>
                </a:lnTo>
                <a:close/>
                <a:moveTo>
                  <a:pt x="1458" y="943"/>
                </a:moveTo>
                <a:lnTo>
                  <a:pt x="1458" y="943"/>
                </a:lnTo>
                <a:cubicBezTo>
                  <a:pt x="1551" y="978"/>
                  <a:pt x="1643" y="1040"/>
                  <a:pt x="1735" y="1101"/>
                </a:cubicBezTo>
                <a:lnTo>
                  <a:pt x="1869" y="1201"/>
                </a:lnTo>
                <a:lnTo>
                  <a:pt x="1935" y="1234"/>
                </a:lnTo>
                <a:cubicBezTo>
                  <a:pt x="1935" y="1234"/>
                  <a:pt x="1995" y="1264"/>
                  <a:pt x="2004" y="1264"/>
                </a:cubicBezTo>
                <a:cubicBezTo>
                  <a:pt x="2009" y="1264"/>
                  <a:pt x="2002" y="1257"/>
                  <a:pt x="1969" y="1235"/>
                </a:cubicBezTo>
                <a:lnTo>
                  <a:pt x="1969" y="1235"/>
                </a:lnTo>
                <a:cubicBezTo>
                  <a:pt x="2069" y="1302"/>
                  <a:pt x="2136" y="1368"/>
                  <a:pt x="2202" y="1468"/>
                </a:cubicBezTo>
                <a:lnTo>
                  <a:pt x="2236" y="1501"/>
                </a:lnTo>
                <a:cubicBezTo>
                  <a:pt x="2227" y="1485"/>
                  <a:pt x="2225" y="1478"/>
                  <a:pt x="2227" y="1478"/>
                </a:cubicBezTo>
                <a:lnTo>
                  <a:pt x="2227" y="1478"/>
                </a:lnTo>
                <a:cubicBezTo>
                  <a:pt x="2231" y="1478"/>
                  <a:pt x="2269" y="1535"/>
                  <a:pt x="2269" y="1535"/>
                </a:cubicBezTo>
                <a:cubicBezTo>
                  <a:pt x="2302" y="1568"/>
                  <a:pt x="2336" y="1635"/>
                  <a:pt x="2369" y="1702"/>
                </a:cubicBezTo>
                <a:cubicBezTo>
                  <a:pt x="2369" y="1702"/>
                  <a:pt x="2402" y="1735"/>
                  <a:pt x="2402" y="1768"/>
                </a:cubicBezTo>
                <a:lnTo>
                  <a:pt x="2436" y="1902"/>
                </a:lnTo>
                <a:cubicBezTo>
                  <a:pt x="2436" y="1912"/>
                  <a:pt x="2436" y="1923"/>
                  <a:pt x="2436" y="1935"/>
                </a:cubicBezTo>
                <a:cubicBezTo>
                  <a:pt x="2436" y="2002"/>
                  <a:pt x="2436" y="2035"/>
                  <a:pt x="2436" y="2102"/>
                </a:cubicBezTo>
                <a:cubicBezTo>
                  <a:pt x="2436" y="2121"/>
                  <a:pt x="2436" y="2135"/>
                  <a:pt x="2436" y="2135"/>
                </a:cubicBezTo>
                <a:lnTo>
                  <a:pt x="2413" y="2227"/>
                </a:lnTo>
                <a:lnTo>
                  <a:pt x="2413" y="2227"/>
                </a:lnTo>
                <a:cubicBezTo>
                  <a:pt x="2410" y="2228"/>
                  <a:pt x="2407" y="2230"/>
                  <a:pt x="2402" y="2235"/>
                </a:cubicBezTo>
                <a:cubicBezTo>
                  <a:pt x="2402" y="2269"/>
                  <a:pt x="2369" y="2302"/>
                  <a:pt x="2369" y="2302"/>
                </a:cubicBezTo>
                <a:cubicBezTo>
                  <a:pt x="2336" y="2335"/>
                  <a:pt x="2336" y="2369"/>
                  <a:pt x="2336" y="2369"/>
                </a:cubicBezTo>
                <a:lnTo>
                  <a:pt x="2278" y="2426"/>
                </a:lnTo>
                <a:lnTo>
                  <a:pt x="2278" y="2426"/>
                </a:lnTo>
                <a:cubicBezTo>
                  <a:pt x="2279" y="2426"/>
                  <a:pt x="2281" y="2426"/>
                  <a:pt x="2282" y="2426"/>
                </a:cubicBezTo>
                <a:cubicBezTo>
                  <a:pt x="2288" y="2426"/>
                  <a:pt x="2295" y="2428"/>
                  <a:pt x="2302" y="2435"/>
                </a:cubicBezTo>
                <a:lnTo>
                  <a:pt x="2197" y="2488"/>
                </a:lnTo>
                <a:lnTo>
                  <a:pt x="2197" y="2488"/>
                </a:lnTo>
                <a:cubicBezTo>
                  <a:pt x="2177" y="2490"/>
                  <a:pt x="2122" y="2502"/>
                  <a:pt x="2102" y="2502"/>
                </a:cubicBezTo>
                <a:lnTo>
                  <a:pt x="1902" y="2502"/>
                </a:lnTo>
                <a:cubicBezTo>
                  <a:pt x="1835" y="2502"/>
                  <a:pt x="1769" y="2469"/>
                  <a:pt x="1735" y="2435"/>
                </a:cubicBezTo>
                <a:lnTo>
                  <a:pt x="1668" y="2435"/>
                </a:lnTo>
                <a:lnTo>
                  <a:pt x="1502" y="2335"/>
                </a:lnTo>
                <a:lnTo>
                  <a:pt x="1402" y="2269"/>
                </a:lnTo>
                <a:cubicBezTo>
                  <a:pt x="1402" y="2269"/>
                  <a:pt x="1302" y="2202"/>
                  <a:pt x="1302" y="2169"/>
                </a:cubicBezTo>
                <a:lnTo>
                  <a:pt x="1201" y="2102"/>
                </a:lnTo>
                <a:cubicBezTo>
                  <a:pt x="1168" y="2068"/>
                  <a:pt x="1168" y="2035"/>
                  <a:pt x="1135" y="2002"/>
                </a:cubicBezTo>
                <a:cubicBezTo>
                  <a:pt x="1101" y="1968"/>
                  <a:pt x="1068" y="1902"/>
                  <a:pt x="1068" y="1868"/>
                </a:cubicBezTo>
                <a:lnTo>
                  <a:pt x="1068" y="1768"/>
                </a:lnTo>
                <a:cubicBezTo>
                  <a:pt x="1068" y="1768"/>
                  <a:pt x="1068" y="1735"/>
                  <a:pt x="1035" y="1702"/>
                </a:cubicBezTo>
                <a:lnTo>
                  <a:pt x="1035" y="1568"/>
                </a:lnTo>
                <a:cubicBezTo>
                  <a:pt x="1035" y="1551"/>
                  <a:pt x="1037" y="1536"/>
                  <a:pt x="1039" y="1525"/>
                </a:cubicBezTo>
                <a:lnTo>
                  <a:pt x="1039" y="1525"/>
                </a:lnTo>
                <a:cubicBezTo>
                  <a:pt x="1038" y="1528"/>
                  <a:pt x="1036" y="1531"/>
                  <a:pt x="1035" y="1535"/>
                </a:cubicBezTo>
                <a:cubicBezTo>
                  <a:pt x="1035" y="1514"/>
                  <a:pt x="1035" y="1484"/>
                  <a:pt x="1035" y="1468"/>
                </a:cubicBezTo>
                <a:cubicBezTo>
                  <a:pt x="1035" y="1435"/>
                  <a:pt x="1035" y="1435"/>
                  <a:pt x="1035" y="1401"/>
                </a:cubicBezTo>
                <a:lnTo>
                  <a:pt x="1035" y="1368"/>
                </a:lnTo>
                <a:cubicBezTo>
                  <a:pt x="1035" y="1335"/>
                  <a:pt x="1101" y="1268"/>
                  <a:pt x="1135" y="1234"/>
                </a:cubicBezTo>
                <a:cubicBezTo>
                  <a:pt x="1135" y="1201"/>
                  <a:pt x="1135" y="1201"/>
                  <a:pt x="1168" y="1168"/>
                </a:cubicBezTo>
                <a:lnTo>
                  <a:pt x="1201" y="1168"/>
                </a:lnTo>
                <a:lnTo>
                  <a:pt x="1268" y="1068"/>
                </a:lnTo>
                <a:cubicBezTo>
                  <a:pt x="1268" y="1034"/>
                  <a:pt x="1368" y="1001"/>
                  <a:pt x="1402" y="968"/>
                </a:cubicBezTo>
                <a:lnTo>
                  <a:pt x="1368" y="968"/>
                </a:lnTo>
                <a:cubicBezTo>
                  <a:pt x="1368" y="968"/>
                  <a:pt x="1423" y="968"/>
                  <a:pt x="1458" y="943"/>
                </a:cubicBezTo>
                <a:close/>
                <a:moveTo>
                  <a:pt x="1568" y="0"/>
                </a:moveTo>
                <a:lnTo>
                  <a:pt x="1568" y="67"/>
                </a:lnTo>
                <a:cubicBezTo>
                  <a:pt x="868" y="100"/>
                  <a:pt x="301" y="567"/>
                  <a:pt x="134" y="1201"/>
                </a:cubicBezTo>
                <a:cubicBezTo>
                  <a:pt x="1" y="1835"/>
                  <a:pt x="201" y="2502"/>
                  <a:pt x="734" y="2936"/>
                </a:cubicBezTo>
                <a:cubicBezTo>
                  <a:pt x="1078" y="3258"/>
                  <a:pt x="1519" y="3428"/>
                  <a:pt x="1967" y="3428"/>
                </a:cubicBezTo>
                <a:cubicBezTo>
                  <a:pt x="2215" y="3428"/>
                  <a:pt x="2465" y="3376"/>
                  <a:pt x="2703" y="3269"/>
                </a:cubicBezTo>
                <a:cubicBezTo>
                  <a:pt x="3270" y="2902"/>
                  <a:pt x="3503" y="2235"/>
                  <a:pt x="3336" y="1601"/>
                </a:cubicBezTo>
                <a:cubicBezTo>
                  <a:pt x="3103" y="934"/>
                  <a:pt x="2569" y="367"/>
                  <a:pt x="1902" y="134"/>
                </a:cubicBezTo>
                <a:cubicBezTo>
                  <a:pt x="1878" y="122"/>
                  <a:pt x="1855" y="112"/>
                  <a:pt x="1832" y="104"/>
                </a:cubicBezTo>
                <a:lnTo>
                  <a:pt x="1832" y="104"/>
                </a:lnTo>
                <a:cubicBezTo>
                  <a:pt x="1756" y="40"/>
                  <a:pt x="1665" y="0"/>
                  <a:pt x="1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41"/>
          <p:cNvSpPr/>
          <p:nvPr/>
        </p:nvSpPr>
        <p:spPr>
          <a:xfrm>
            <a:off x="7166000" y="4814900"/>
            <a:ext cx="70900" cy="70825"/>
          </a:xfrm>
          <a:custGeom>
            <a:avLst/>
            <a:gdLst/>
            <a:ahLst/>
            <a:cxnLst/>
            <a:rect l="l" t="t" r="r" b="b"/>
            <a:pathLst>
              <a:path w="2836" h="2833" extrusionOk="0">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41"/>
          <p:cNvSpPr/>
          <p:nvPr/>
        </p:nvSpPr>
        <p:spPr>
          <a:xfrm>
            <a:off x="891300" y="591825"/>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41"/>
          <p:cNvSpPr/>
          <p:nvPr/>
        </p:nvSpPr>
        <p:spPr>
          <a:xfrm>
            <a:off x="233038" y="2263725"/>
            <a:ext cx="321925" cy="310900"/>
          </a:xfrm>
          <a:custGeom>
            <a:avLst/>
            <a:gdLst/>
            <a:ahLst/>
            <a:cxnLst/>
            <a:rect l="l" t="t" r="r" b="b"/>
            <a:pathLst>
              <a:path w="12877" h="12436" extrusionOk="0">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93" name="Google Shape;1793;p41"/>
          <p:cNvGrpSpPr/>
          <p:nvPr/>
        </p:nvGrpSpPr>
        <p:grpSpPr>
          <a:xfrm>
            <a:off x="8118813" y="911138"/>
            <a:ext cx="311900" cy="314700"/>
            <a:chOff x="8571050" y="1873050"/>
            <a:chExt cx="311900" cy="314700"/>
          </a:xfrm>
        </p:grpSpPr>
        <p:sp>
          <p:nvSpPr>
            <p:cNvPr id="1794" name="Google Shape;1794;p41"/>
            <p:cNvSpPr/>
            <p:nvPr/>
          </p:nvSpPr>
          <p:spPr>
            <a:xfrm>
              <a:off x="8571050" y="1873050"/>
              <a:ext cx="311900" cy="314700"/>
            </a:xfrm>
            <a:custGeom>
              <a:avLst/>
              <a:gdLst/>
              <a:ahLst/>
              <a:cxnLst/>
              <a:rect l="l" t="t" r="r" b="b"/>
              <a:pathLst>
                <a:path w="12476" h="12588" extrusionOk="0">
                  <a:moveTo>
                    <a:pt x="6515" y="929"/>
                  </a:moveTo>
                  <a:cubicBezTo>
                    <a:pt x="7071" y="929"/>
                    <a:pt x="7622" y="1043"/>
                    <a:pt x="8139" y="1298"/>
                  </a:cubicBezTo>
                  <a:cubicBezTo>
                    <a:pt x="8210" y="1327"/>
                    <a:pt x="8279" y="1340"/>
                    <a:pt x="8345" y="1340"/>
                  </a:cubicBezTo>
                  <a:cubicBezTo>
                    <a:pt x="8479" y="1340"/>
                    <a:pt x="8599" y="1286"/>
                    <a:pt x="8691" y="1204"/>
                  </a:cubicBezTo>
                  <a:lnTo>
                    <a:pt x="8691" y="1204"/>
                  </a:lnTo>
                  <a:cubicBezTo>
                    <a:pt x="8751" y="1239"/>
                    <a:pt x="8804" y="1285"/>
                    <a:pt x="8873" y="1331"/>
                  </a:cubicBezTo>
                  <a:cubicBezTo>
                    <a:pt x="9107" y="1498"/>
                    <a:pt x="9307" y="1665"/>
                    <a:pt x="9507" y="1865"/>
                  </a:cubicBezTo>
                  <a:cubicBezTo>
                    <a:pt x="9907" y="2265"/>
                    <a:pt x="10241" y="2699"/>
                    <a:pt x="10508" y="3166"/>
                  </a:cubicBezTo>
                  <a:cubicBezTo>
                    <a:pt x="11108" y="4267"/>
                    <a:pt x="11408" y="5468"/>
                    <a:pt x="11442" y="6735"/>
                  </a:cubicBezTo>
                  <a:cubicBezTo>
                    <a:pt x="11475" y="7936"/>
                    <a:pt x="11442" y="9404"/>
                    <a:pt x="10508" y="10304"/>
                  </a:cubicBezTo>
                  <a:cubicBezTo>
                    <a:pt x="9674" y="11038"/>
                    <a:pt x="8640" y="11505"/>
                    <a:pt x="7539" y="11605"/>
                  </a:cubicBezTo>
                  <a:cubicBezTo>
                    <a:pt x="7275" y="11644"/>
                    <a:pt x="7012" y="11662"/>
                    <a:pt x="6751" y="11662"/>
                  </a:cubicBezTo>
                  <a:cubicBezTo>
                    <a:pt x="4966" y="11662"/>
                    <a:pt x="3287" y="10784"/>
                    <a:pt x="2268" y="9270"/>
                  </a:cubicBezTo>
                  <a:cubicBezTo>
                    <a:pt x="1101" y="7569"/>
                    <a:pt x="1034" y="5368"/>
                    <a:pt x="2035" y="3566"/>
                  </a:cubicBezTo>
                  <a:cubicBezTo>
                    <a:pt x="2924" y="2093"/>
                    <a:pt x="4742" y="929"/>
                    <a:pt x="6515" y="929"/>
                  </a:cubicBezTo>
                  <a:close/>
                  <a:moveTo>
                    <a:pt x="6555" y="0"/>
                  </a:moveTo>
                  <a:cubicBezTo>
                    <a:pt x="4670" y="0"/>
                    <a:pt x="2774" y="1021"/>
                    <a:pt x="1635" y="2499"/>
                  </a:cubicBezTo>
                  <a:cubicBezTo>
                    <a:pt x="100" y="4567"/>
                    <a:pt x="0" y="7336"/>
                    <a:pt x="1334" y="9537"/>
                  </a:cubicBezTo>
                  <a:cubicBezTo>
                    <a:pt x="2520" y="11456"/>
                    <a:pt x="4636" y="12587"/>
                    <a:pt x="6855" y="12587"/>
                  </a:cubicBezTo>
                  <a:cubicBezTo>
                    <a:pt x="7259" y="12587"/>
                    <a:pt x="7667" y="12550"/>
                    <a:pt x="8073" y="12473"/>
                  </a:cubicBezTo>
                  <a:cubicBezTo>
                    <a:pt x="9407" y="12239"/>
                    <a:pt x="10641" y="11539"/>
                    <a:pt x="11542" y="10505"/>
                  </a:cubicBezTo>
                  <a:cubicBezTo>
                    <a:pt x="12476" y="9337"/>
                    <a:pt x="12442" y="7469"/>
                    <a:pt x="12309" y="6035"/>
                  </a:cubicBezTo>
                  <a:cubicBezTo>
                    <a:pt x="12209" y="4434"/>
                    <a:pt x="11608" y="2866"/>
                    <a:pt x="10574" y="1632"/>
                  </a:cubicBezTo>
                  <a:cubicBezTo>
                    <a:pt x="10074" y="1031"/>
                    <a:pt x="9507" y="531"/>
                    <a:pt x="8806" y="197"/>
                  </a:cubicBezTo>
                  <a:cubicBezTo>
                    <a:pt x="8667" y="128"/>
                    <a:pt x="8499" y="91"/>
                    <a:pt x="8331" y="91"/>
                  </a:cubicBezTo>
                  <a:cubicBezTo>
                    <a:pt x="8179" y="91"/>
                    <a:pt x="8029" y="121"/>
                    <a:pt x="7902" y="185"/>
                  </a:cubicBezTo>
                  <a:lnTo>
                    <a:pt x="7902" y="185"/>
                  </a:lnTo>
                  <a:cubicBezTo>
                    <a:pt x="7461" y="59"/>
                    <a:pt x="7008" y="0"/>
                    <a:pt x="6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41"/>
            <p:cNvSpPr/>
            <p:nvPr/>
          </p:nvSpPr>
          <p:spPr>
            <a:xfrm>
              <a:off x="8662775" y="1977975"/>
              <a:ext cx="28375" cy="42475"/>
            </a:xfrm>
            <a:custGeom>
              <a:avLst/>
              <a:gdLst/>
              <a:ahLst/>
              <a:cxnLst/>
              <a:rect l="l" t="t" r="r" b="b"/>
              <a:pathLst>
                <a:path w="1135" h="1699" extrusionOk="0">
                  <a:moveTo>
                    <a:pt x="617" y="0"/>
                  </a:moveTo>
                  <a:cubicBezTo>
                    <a:pt x="537" y="0"/>
                    <a:pt x="463" y="29"/>
                    <a:pt x="401" y="70"/>
                  </a:cubicBezTo>
                  <a:cubicBezTo>
                    <a:pt x="267" y="136"/>
                    <a:pt x="201" y="237"/>
                    <a:pt x="167" y="337"/>
                  </a:cubicBezTo>
                  <a:lnTo>
                    <a:pt x="145" y="437"/>
                  </a:lnTo>
                  <a:lnTo>
                    <a:pt x="145" y="437"/>
                  </a:lnTo>
                  <a:cubicBezTo>
                    <a:pt x="127" y="470"/>
                    <a:pt x="112" y="503"/>
                    <a:pt x="101" y="537"/>
                  </a:cubicBezTo>
                  <a:lnTo>
                    <a:pt x="0" y="1104"/>
                  </a:lnTo>
                  <a:cubicBezTo>
                    <a:pt x="0" y="1171"/>
                    <a:pt x="0" y="1237"/>
                    <a:pt x="0" y="1271"/>
                  </a:cubicBezTo>
                  <a:cubicBezTo>
                    <a:pt x="0" y="1337"/>
                    <a:pt x="34" y="1404"/>
                    <a:pt x="67" y="1471"/>
                  </a:cubicBezTo>
                  <a:cubicBezTo>
                    <a:pt x="159" y="1608"/>
                    <a:pt x="313" y="1698"/>
                    <a:pt x="476" y="1698"/>
                  </a:cubicBezTo>
                  <a:cubicBezTo>
                    <a:pt x="551" y="1698"/>
                    <a:pt x="628" y="1679"/>
                    <a:pt x="701" y="1638"/>
                  </a:cubicBezTo>
                  <a:cubicBezTo>
                    <a:pt x="801" y="1571"/>
                    <a:pt x="901" y="1471"/>
                    <a:pt x="934" y="1337"/>
                  </a:cubicBezTo>
                  <a:cubicBezTo>
                    <a:pt x="968" y="1104"/>
                    <a:pt x="1035" y="837"/>
                    <a:pt x="1101" y="603"/>
                  </a:cubicBezTo>
                  <a:cubicBezTo>
                    <a:pt x="1135" y="470"/>
                    <a:pt x="1101" y="337"/>
                    <a:pt x="1035" y="237"/>
                  </a:cubicBezTo>
                  <a:cubicBezTo>
                    <a:pt x="968" y="136"/>
                    <a:pt x="868" y="36"/>
                    <a:pt x="768" y="36"/>
                  </a:cubicBezTo>
                  <a:cubicBezTo>
                    <a:pt x="717" y="11"/>
                    <a:pt x="666" y="0"/>
                    <a:pt x="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41"/>
            <p:cNvSpPr/>
            <p:nvPr/>
          </p:nvSpPr>
          <p:spPr>
            <a:xfrm>
              <a:off x="8738650" y="1982725"/>
              <a:ext cx="30900" cy="44550"/>
            </a:xfrm>
            <a:custGeom>
              <a:avLst/>
              <a:gdLst/>
              <a:ahLst/>
              <a:cxnLst/>
              <a:rect l="l" t="t" r="r" b="b"/>
              <a:pathLst>
                <a:path w="1236" h="1782" extrusionOk="0">
                  <a:moveTo>
                    <a:pt x="781" y="0"/>
                  </a:moveTo>
                  <a:cubicBezTo>
                    <a:pt x="697" y="0"/>
                    <a:pt x="599" y="31"/>
                    <a:pt x="501" y="80"/>
                  </a:cubicBezTo>
                  <a:cubicBezTo>
                    <a:pt x="469" y="102"/>
                    <a:pt x="440" y="127"/>
                    <a:pt x="414" y="154"/>
                  </a:cubicBezTo>
                  <a:lnTo>
                    <a:pt x="414" y="154"/>
                  </a:lnTo>
                  <a:cubicBezTo>
                    <a:pt x="321" y="194"/>
                    <a:pt x="232" y="289"/>
                    <a:pt x="201" y="413"/>
                  </a:cubicBezTo>
                  <a:cubicBezTo>
                    <a:pt x="168" y="680"/>
                    <a:pt x="101" y="947"/>
                    <a:pt x="34" y="1181"/>
                  </a:cubicBezTo>
                  <a:cubicBezTo>
                    <a:pt x="1" y="1314"/>
                    <a:pt x="34" y="1448"/>
                    <a:pt x="68" y="1548"/>
                  </a:cubicBezTo>
                  <a:cubicBezTo>
                    <a:pt x="134" y="1648"/>
                    <a:pt x="234" y="1748"/>
                    <a:pt x="368" y="1781"/>
                  </a:cubicBezTo>
                  <a:cubicBezTo>
                    <a:pt x="468" y="1781"/>
                    <a:pt x="601" y="1781"/>
                    <a:pt x="735" y="1714"/>
                  </a:cubicBezTo>
                  <a:cubicBezTo>
                    <a:pt x="835" y="1648"/>
                    <a:pt x="902" y="1548"/>
                    <a:pt x="935" y="1448"/>
                  </a:cubicBezTo>
                  <a:cubicBezTo>
                    <a:pt x="1035" y="1147"/>
                    <a:pt x="1135" y="880"/>
                    <a:pt x="1202" y="614"/>
                  </a:cubicBezTo>
                  <a:cubicBezTo>
                    <a:pt x="1235" y="480"/>
                    <a:pt x="1235" y="347"/>
                    <a:pt x="1168" y="247"/>
                  </a:cubicBezTo>
                  <a:cubicBezTo>
                    <a:pt x="1102" y="147"/>
                    <a:pt x="1002" y="47"/>
                    <a:pt x="868" y="13"/>
                  </a:cubicBezTo>
                  <a:cubicBezTo>
                    <a:pt x="841" y="4"/>
                    <a:pt x="812" y="0"/>
                    <a:pt x="7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41"/>
            <p:cNvSpPr/>
            <p:nvPr/>
          </p:nvSpPr>
          <p:spPr>
            <a:xfrm>
              <a:off x="8636225" y="2044500"/>
              <a:ext cx="150825" cy="63025"/>
            </a:xfrm>
            <a:custGeom>
              <a:avLst/>
              <a:gdLst/>
              <a:ahLst/>
              <a:cxnLst/>
              <a:rect l="l" t="t" r="r" b="b"/>
              <a:pathLst>
                <a:path w="6033" h="2521" extrusionOk="0">
                  <a:moveTo>
                    <a:pt x="617" y="1"/>
                  </a:moveTo>
                  <a:cubicBezTo>
                    <a:pt x="314" y="1"/>
                    <a:pt x="1" y="262"/>
                    <a:pt x="162" y="644"/>
                  </a:cubicBezTo>
                  <a:cubicBezTo>
                    <a:pt x="362" y="1912"/>
                    <a:pt x="1696" y="2446"/>
                    <a:pt x="2830" y="2512"/>
                  </a:cubicBezTo>
                  <a:cubicBezTo>
                    <a:pt x="2931" y="2518"/>
                    <a:pt x="3031" y="2520"/>
                    <a:pt x="3131" y="2520"/>
                  </a:cubicBezTo>
                  <a:cubicBezTo>
                    <a:pt x="3663" y="2520"/>
                    <a:pt x="4188" y="2442"/>
                    <a:pt x="4665" y="2246"/>
                  </a:cubicBezTo>
                  <a:cubicBezTo>
                    <a:pt x="5232" y="2012"/>
                    <a:pt x="5666" y="1578"/>
                    <a:pt x="5933" y="1045"/>
                  </a:cubicBezTo>
                  <a:cubicBezTo>
                    <a:pt x="6033" y="811"/>
                    <a:pt x="5966" y="544"/>
                    <a:pt x="5766" y="411"/>
                  </a:cubicBezTo>
                  <a:cubicBezTo>
                    <a:pt x="5683" y="364"/>
                    <a:pt x="5592" y="341"/>
                    <a:pt x="5504" y="341"/>
                  </a:cubicBezTo>
                  <a:cubicBezTo>
                    <a:pt x="5345" y="341"/>
                    <a:pt x="5197" y="415"/>
                    <a:pt x="5132" y="544"/>
                  </a:cubicBezTo>
                  <a:cubicBezTo>
                    <a:pt x="4965" y="945"/>
                    <a:pt x="4665" y="1245"/>
                    <a:pt x="4298" y="1378"/>
                  </a:cubicBezTo>
                  <a:cubicBezTo>
                    <a:pt x="3937" y="1517"/>
                    <a:pt x="3552" y="1587"/>
                    <a:pt x="3164" y="1587"/>
                  </a:cubicBezTo>
                  <a:cubicBezTo>
                    <a:pt x="3086" y="1587"/>
                    <a:pt x="3008" y="1584"/>
                    <a:pt x="2930" y="1578"/>
                  </a:cubicBezTo>
                  <a:cubicBezTo>
                    <a:pt x="2163" y="1545"/>
                    <a:pt x="1196" y="1278"/>
                    <a:pt x="1062" y="378"/>
                  </a:cubicBezTo>
                  <a:cubicBezTo>
                    <a:pt x="1010" y="113"/>
                    <a:pt x="815" y="1"/>
                    <a:pt x="6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8" name="Google Shape;1798;p41"/>
          <p:cNvGrpSpPr/>
          <p:nvPr/>
        </p:nvGrpSpPr>
        <p:grpSpPr>
          <a:xfrm>
            <a:off x="8165825" y="4533300"/>
            <a:ext cx="529900" cy="149350"/>
            <a:chOff x="3898800" y="2624300"/>
            <a:chExt cx="529900" cy="149350"/>
          </a:xfrm>
        </p:grpSpPr>
        <p:sp>
          <p:nvSpPr>
            <p:cNvPr id="1799" name="Google Shape;1799;p41"/>
            <p:cNvSpPr/>
            <p:nvPr/>
          </p:nvSpPr>
          <p:spPr>
            <a:xfrm>
              <a:off x="3916975" y="2666775"/>
              <a:ext cx="511725" cy="65425"/>
            </a:xfrm>
            <a:custGeom>
              <a:avLst/>
              <a:gdLst/>
              <a:ahLst/>
              <a:cxnLst/>
              <a:rect l="l" t="t" r="r" b="b"/>
              <a:pathLst>
                <a:path w="20469" h="2617" extrusionOk="0">
                  <a:moveTo>
                    <a:pt x="706" y="0"/>
                  </a:moveTo>
                  <a:cubicBezTo>
                    <a:pt x="336" y="0"/>
                    <a:pt x="1" y="477"/>
                    <a:pt x="340" y="791"/>
                  </a:cubicBezTo>
                  <a:cubicBezTo>
                    <a:pt x="1876" y="2162"/>
                    <a:pt x="3788" y="2617"/>
                    <a:pt x="5745" y="2617"/>
                  </a:cubicBezTo>
                  <a:cubicBezTo>
                    <a:pt x="6978" y="2617"/>
                    <a:pt x="8228" y="2437"/>
                    <a:pt x="9414" y="2192"/>
                  </a:cubicBezTo>
                  <a:cubicBezTo>
                    <a:pt x="11350" y="1797"/>
                    <a:pt x="13463" y="1214"/>
                    <a:pt x="15508" y="1214"/>
                  </a:cubicBezTo>
                  <a:cubicBezTo>
                    <a:pt x="16915" y="1214"/>
                    <a:pt x="18290" y="1490"/>
                    <a:pt x="19554" y="2292"/>
                  </a:cubicBezTo>
                  <a:cubicBezTo>
                    <a:pt x="19635" y="2346"/>
                    <a:pt x="19716" y="2369"/>
                    <a:pt x="19793" y="2369"/>
                  </a:cubicBezTo>
                  <a:cubicBezTo>
                    <a:pt x="20190" y="2369"/>
                    <a:pt x="20468" y="1743"/>
                    <a:pt x="20021" y="1491"/>
                  </a:cubicBezTo>
                  <a:cubicBezTo>
                    <a:pt x="18642" y="609"/>
                    <a:pt x="17110" y="306"/>
                    <a:pt x="15541" y="306"/>
                  </a:cubicBezTo>
                  <a:cubicBezTo>
                    <a:pt x="13846" y="306"/>
                    <a:pt x="12110" y="660"/>
                    <a:pt x="10481" y="1024"/>
                  </a:cubicBezTo>
                  <a:cubicBezTo>
                    <a:pt x="8965" y="1350"/>
                    <a:pt x="7289" y="1700"/>
                    <a:pt x="5668" y="1700"/>
                  </a:cubicBezTo>
                  <a:cubicBezTo>
                    <a:pt x="3973" y="1700"/>
                    <a:pt x="2338" y="1317"/>
                    <a:pt x="1008" y="124"/>
                  </a:cubicBezTo>
                  <a:cubicBezTo>
                    <a:pt x="914" y="37"/>
                    <a:pt x="809" y="0"/>
                    <a:pt x="7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41"/>
            <p:cNvSpPr/>
            <p:nvPr/>
          </p:nvSpPr>
          <p:spPr>
            <a:xfrm>
              <a:off x="3898800" y="2624300"/>
              <a:ext cx="116400" cy="149350"/>
            </a:xfrm>
            <a:custGeom>
              <a:avLst/>
              <a:gdLst/>
              <a:ahLst/>
              <a:cxnLst/>
              <a:rect l="l" t="t" r="r" b="b"/>
              <a:pathLst>
                <a:path w="4656" h="5974" extrusionOk="0">
                  <a:moveTo>
                    <a:pt x="4013" y="1"/>
                  </a:moveTo>
                  <a:cubicBezTo>
                    <a:pt x="3968" y="1"/>
                    <a:pt x="3920" y="7"/>
                    <a:pt x="3869" y="21"/>
                  </a:cubicBezTo>
                  <a:lnTo>
                    <a:pt x="1768" y="688"/>
                  </a:lnTo>
                  <a:lnTo>
                    <a:pt x="767" y="989"/>
                  </a:lnTo>
                  <a:cubicBezTo>
                    <a:pt x="434" y="1055"/>
                    <a:pt x="167" y="1256"/>
                    <a:pt x="33" y="1589"/>
                  </a:cubicBezTo>
                  <a:cubicBezTo>
                    <a:pt x="0" y="1923"/>
                    <a:pt x="67" y="2256"/>
                    <a:pt x="200" y="2556"/>
                  </a:cubicBezTo>
                  <a:cubicBezTo>
                    <a:pt x="300" y="2890"/>
                    <a:pt x="400" y="3224"/>
                    <a:pt x="500" y="3557"/>
                  </a:cubicBezTo>
                  <a:cubicBezTo>
                    <a:pt x="701" y="4258"/>
                    <a:pt x="834" y="4925"/>
                    <a:pt x="934" y="5625"/>
                  </a:cubicBezTo>
                  <a:cubicBezTo>
                    <a:pt x="991" y="5824"/>
                    <a:pt x="1192" y="5974"/>
                    <a:pt x="1394" y="5974"/>
                  </a:cubicBezTo>
                  <a:cubicBezTo>
                    <a:pt x="1430" y="5974"/>
                    <a:pt x="1466" y="5969"/>
                    <a:pt x="1501" y="5959"/>
                  </a:cubicBezTo>
                  <a:cubicBezTo>
                    <a:pt x="1735" y="5859"/>
                    <a:pt x="1901" y="5625"/>
                    <a:pt x="1835" y="5358"/>
                  </a:cubicBezTo>
                  <a:cubicBezTo>
                    <a:pt x="1635" y="4191"/>
                    <a:pt x="1368" y="3057"/>
                    <a:pt x="1001" y="1923"/>
                  </a:cubicBezTo>
                  <a:cubicBezTo>
                    <a:pt x="1001" y="1913"/>
                    <a:pt x="1000" y="1902"/>
                    <a:pt x="999" y="1890"/>
                  </a:cubicBezTo>
                  <a:lnTo>
                    <a:pt x="999" y="1890"/>
                  </a:lnTo>
                  <a:cubicBezTo>
                    <a:pt x="999" y="1890"/>
                    <a:pt x="1000" y="1890"/>
                    <a:pt x="1001" y="1889"/>
                  </a:cubicBezTo>
                  <a:cubicBezTo>
                    <a:pt x="1134" y="1889"/>
                    <a:pt x="1268" y="1823"/>
                    <a:pt x="1401" y="1756"/>
                  </a:cubicBezTo>
                  <a:lnTo>
                    <a:pt x="2302" y="1489"/>
                  </a:lnTo>
                  <a:lnTo>
                    <a:pt x="4136" y="922"/>
                  </a:lnTo>
                  <a:cubicBezTo>
                    <a:pt x="4656" y="769"/>
                    <a:pt x="4504" y="1"/>
                    <a:pt x="40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1" name="Google Shape;1801;p41"/>
          <p:cNvGrpSpPr/>
          <p:nvPr/>
        </p:nvGrpSpPr>
        <p:grpSpPr>
          <a:xfrm rot="3651682">
            <a:off x="153345" y="1192019"/>
            <a:ext cx="340408" cy="202565"/>
            <a:chOff x="3780075" y="2889150"/>
            <a:chExt cx="340425" cy="202575"/>
          </a:xfrm>
        </p:grpSpPr>
        <p:sp>
          <p:nvSpPr>
            <p:cNvPr id="1802" name="Google Shape;1802;p41"/>
            <p:cNvSpPr/>
            <p:nvPr/>
          </p:nvSpPr>
          <p:spPr>
            <a:xfrm>
              <a:off x="3826225" y="2907725"/>
              <a:ext cx="294275" cy="184000"/>
            </a:xfrm>
            <a:custGeom>
              <a:avLst/>
              <a:gdLst/>
              <a:ahLst/>
              <a:cxnLst/>
              <a:rect l="l" t="t" r="r" b="b"/>
              <a:pathLst>
                <a:path w="11771" h="7360" extrusionOk="0">
                  <a:moveTo>
                    <a:pt x="551" y="1"/>
                  </a:moveTo>
                  <a:cubicBezTo>
                    <a:pt x="326" y="1"/>
                    <a:pt x="101" y="143"/>
                    <a:pt x="68" y="426"/>
                  </a:cubicBezTo>
                  <a:cubicBezTo>
                    <a:pt x="1" y="2194"/>
                    <a:pt x="435" y="3962"/>
                    <a:pt x="1302" y="5530"/>
                  </a:cubicBezTo>
                  <a:cubicBezTo>
                    <a:pt x="2059" y="6773"/>
                    <a:pt x="3188" y="7360"/>
                    <a:pt x="4513" y="7360"/>
                  </a:cubicBezTo>
                  <a:cubicBezTo>
                    <a:pt x="4822" y="7360"/>
                    <a:pt x="5143" y="7328"/>
                    <a:pt x="5472" y="7264"/>
                  </a:cubicBezTo>
                  <a:cubicBezTo>
                    <a:pt x="8474" y="6631"/>
                    <a:pt x="10875" y="4362"/>
                    <a:pt x="11709" y="1393"/>
                  </a:cubicBezTo>
                  <a:cubicBezTo>
                    <a:pt x="11770" y="1048"/>
                    <a:pt x="11497" y="826"/>
                    <a:pt x="11229" y="826"/>
                  </a:cubicBezTo>
                  <a:cubicBezTo>
                    <a:pt x="11057" y="826"/>
                    <a:pt x="10887" y="918"/>
                    <a:pt x="10809" y="1127"/>
                  </a:cubicBezTo>
                  <a:cubicBezTo>
                    <a:pt x="10108" y="3595"/>
                    <a:pt x="8173" y="5563"/>
                    <a:pt x="5705" y="6264"/>
                  </a:cubicBezTo>
                  <a:cubicBezTo>
                    <a:pt x="5338" y="6380"/>
                    <a:pt x="4963" y="6439"/>
                    <a:pt x="4588" y="6439"/>
                  </a:cubicBezTo>
                  <a:cubicBezTo>
                    <a:pt x="4212" y="6439"/>
                    <a:pt x="3837" y="6380"/>
                    <a:pt x="3470" y="6264"/>
                  </a:cubicBezTo>
                  <a:cubicBezTo>
                    <a:pt x="2836" y="5997"/>
                    <a:pt x="2336" y="5530"/>
                    <a:pt x="2036" y="4929"/>
                  </a:cubicBezTo>
                  <a:cubicBezTo>
                    <a:pt x="1302" y="3528"/>
                    <a:pt x="968" y="1994"/>
                    <a:pt x="1035" y="426"/>
                  </a:cubicBezTo>
                  <a:cubicBezTo>
                    <a:pt x="1002" y="143"/>
                    <a:pt x="777" y="1"/>
                    <a:pt x="5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41"/>
            <p:cNvSpPr/>
            <p:nvPr/>
          </p:nvSpPr>
          <p:spPr>
            <a:xfrm>
              <a:off x="3780075" y="2889150"/>
              <a:ext cx="132075" cy="76975"/>
            </a:xfrm>
            <a:custGeom>
              <a:avLst/>
              <a:gdLst/>
              <a:ahLst/>
              <a:cxnLst/>
              <a:rect l="l" t="t" r="r" b="b"/>
              <a:pathLst>
                <a:path w="5283" h="3079" extrusionOk="0">
                  <a:moveTo>
                    <a:pt x="2227" y="0"/>
                  </a:moveTo>
                  <a:cubicBezTo>
                    <a:pt x="1662" y="0"/>
                    <a:pt x="1372" y="515"/>
                    <a:pt x="1113" y="936"/>
                  </a:cubicBezTo>
                  <a:cubicBezTo>
                    <a:pt x="846" y="1369"/>
                    <a:pt x="513" y="1903"/>
                    <a:pt x="212" y="2403"/>
                  </a:cubicBezTo>
                  <a:cubicBezTo>
                    <a:pt x="1" y="2733"/>
                    <a:pt x="320" y="3078"/>
                    <a:pt x="643" y="3078"/>
                  </a:cubicBezTo>
                  <a:cubicBezTo>
                    <a:pt x="779" y="3078"/>
                    <a:pt x="915" y="3018"/>
                    <a:pt x="1013" y="2870"/>
                  </a:cubicBezTo>
                  <a:cubicBezTo>
                    <a:pt x="1280" y="2470"/>
                    <a:pt x="1513" y="2070"/>
                    <a:pt x="1747" y="1669"/>
                  </a:cubicBezTo>
                  <a:cubicBezTo>
                    <a:pt x="1880" y="1503"/>
                    <a:pt x="1980" y="1303"/>
                    <a:pt x="2114" y="1102"/>
                  </a:cubicBezTo>
                  <a:cubicBezTo>
                    <a:pt x="2147" y="1069"/>
                    <a:pt x="2214" y="936"/>
                    <a:pt x="2281" y="936"/>
                  </a:cubicBezTo>
                  <a:cubicBezTo>
                    <a:pt x="2414" y="936"/>
                    <a:pt x="2614" y="1136"/>
                    <a:pt x="2714" y="1236"/>
                  </a:cubicBezTo>
                  <a:lnTo>
                    <a:pt x="3281" y="1669"/>
                  </a:lnTo>
                  <a:lnTo>
                    <a:pt x="4449" y="2603"/>
                  </a:lnTo>
                  <a:cubicBezTo>
                    <a:pt x="4549" y="2687"/>
                    <a:pt x="4666" y="2729"/>
                    <a:pt x="4782" y="2729"/>
                  </a:cubicBezTo>
                  <a:cubicBezTo>
                    <a:pt x="4899" y="2729"/>
                    <a:pt x="5016" y="2687"/>
                    <a:pt x="5116" y="2603"/>
                  </a:cubicBezTo>
                  <a:cubicBezTo>
                    <a:pt x="5283" y="2403"/>
                    <a:pt x="5283" y="2103"/>
                    <a:pt x="5116" y="1936"/>
                  </a:cubicBezTo>
                  <a:lnTo>
                    <a:pt x="3748" y="836"/>
                  </a:lnTo>
                  <a:cubicBezTo>
                    <a:pt x="3348" y="502"/>
                    <a:pt x="2848" y="2"/>
                    <a:pt x="2281" y="2"/>
                  </a:cubicBezTo>
                  <a:cubicBezTo>
                    <a:pt x="2263" y="1"/>
                    <a:pt x="2245" y="0"/>
                    <a:pt x="2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3">
  <p:cSld name="CUSTOM_9_1_1_1">
    <p:spTree>
      <p:nvGrpSpPr>
        <p:cNvPr id="1" name="Shape 1804"/>
        <p:cNvGrpSpPr/>
        <p:nvPr/>
      </p:nvGrpSpPr>
      <p:grpSpPr>
        <a:xfrm>
          <a:off x="0" y="0"/>
          <a:ext cx="0" cy="0"/>
          <a:chOff x="0" y="0"/>
          <a:chExt cx="0" cy="0"/>
        </a:xfrm>
      </p:grpSpPr>
      <p:grpSp>
        <p:nvGrpSpPr>
          <p:cNvPr id="1805" name="Google Shape;1805;p42"/>
          <p:cNvGrpSpPr/>
          <p:nvPr/>
        </p:nvGrpSpPr>
        <p:grpSpPr>
          <a:xfrm>
            <a:off x="95" y="25"/>
            <a:ext cx="9143969" cy="5143446"/>
            <a:chOff x="95" y="25"/>
            <a:chExt cx="9143969" cy="5143446"/>
          </a:xfrm>
        </p:grpSpPr>
        <p:sp>
          <p:nvSpPr>
            <p:cNvPr id="1806" name="Google Shape;1806;p42"/>
            <p:cNvSpPr/>
            <p:nvPr/>
          </p:nvSpPr>
          <p:spPr>
            <a:xfrm>
              <a:off x="95" y="484705"/>
              <a:ext cx="9143969" cy="13289"/>
            </a:xfrm>
            <a:custGeom>
              <a:avLst/>
              <a:gdLst/>
              <a:ahLst/>
              <a:cxnLst/>
              <a:rect l="l" t="t" r="r" b="b"/>
              <a:pathLst>
                <a:path w="63221" h="222" extrusionOk="0">
                  <a:moveTo>
                    <a:pt x="1" y="0"/>
                  </a:moveTo>
                  <a:lnTo>
                    <a:pt x="1" y="222"/>
                  </a:lnTo>
                  <a:lnTo>
                    <a:pt x="63221" y="222"/>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42"/>
            <p:cNvSpPr/>
            <p:nvPr/>
          </p:nvSpPr>
          <p:spPr>
            <a:xfrm>
              <a:off x="95" y="677226"/>
              <a:ext cx="9143969" cy="15564"/>
            </a:xfrm>
            <a:custGeom>
              <a:avLst/>
              <a:gdLst/>
              <a:ahLst/>
              <a:cxnLst/>
              <a:rect l="l" t="t" r="r" b="b"/>
              <a:pathLst>
                <a:path w="63221" h="260" extrusionOk="0">
                  <a:moveTo>
                    <a:pt x="1" y="0"/>
                  </a:moveTo>
                  <a:lnTo>
                    <a:pt x="1" y="259"/>
                  </a:lnTo>
                  <a:lnTo>
                    <a:pt x="63221" y="259"/>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42"/>
            <p:cNvSpPr/>
            <p:nvPr/>
          </p:nvSpPr>
          <p:spPr>
            <a:xfrm>
              <a:off x="95" y="869746"/>
              <a:ext cx="9143969" cy="15564"/>
            </a:xfrm>
            <a:custGeom>
              <a:avLst/>
              <a:gdLst/>
              <a:ahLst/>
              <a:cxnLst/>
              <a:rect l="l" t="t" r="r" b="b"/>
              <a:pathLst>
                <a:path w="63221" h="260" extrusionOk="0">
                  <a:moveTo>
                    <a:pt x="1" y="1"/>
                  </a:moveTo>
                  <a:lnTo>
                    <a:pt x="1" y="260"/>
                  </a:lnTo>
                  <a:lnTo>
                    <a:pt x="63221" y="260"/>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42"/>
            <p:cNvSpPr/>
            <p:nvPr/>
          </p:nvSpPr>
          <p:spPr>
            <a:xfrm>
              <a:off x="95" y="1064542"/>
              <a:ext cx="9143969" cy="13349"/>
            </a:xfrm>
            <a:custGeom>
              <a:avLst/>
              <a:gdLst/>
              <a:ahLst/>
              <a:cxnLst/>
              <a:rect l="l" t="t" r="r" b="b"/>
              <a:pathLst>
                <a:path w="63221" h="223" extrusionOk="0">
                  <a:moveTo>
                    <a:pt x="1" y="0"/>
                  </a:moveTo>
                  <a:lnTo>
                    <a:pt x="1" y="222"/>
                  </a:lnTo>
                  <a:lnTo>
                    <a:pt x="63221" y="222"/>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42"/>
            <p:cNvSpPr/>
            <p:nvPr/>
          </p:nvSpPr>
          <p:spPr>
            <a:xfrm>
              <a:off x="95" y="1257062"/>
              <a:ext cx="9143969" cy="13349"/>
            </a:xfrm>
            <a:custGeom>
              <a:avLst/>
              <a:gdLst/>
              <a:ahLst/>
              <a:cxnLst/>
              <a:rect l="l" t="t" r="r" b="b"/>
              <a:pathLst>
                <a:path w="63221" h="223" extrusionOk="0">
                  <a:moveTo>
                    <a:pt x="1" y="1"/>
                  </a:moveTo>
                  <a:lnTo>
                    <a:pt x="1" y="223"/>
                  </a:lnTo>
                  <a:lnTo>
                    <a:pt x="63221" y="223"/>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42"/>
            <p:cNvSpPr/>
            <p:nvPr/>
          </p:nvSpPr>
          <p:spPr>
            <a:xfrm>
              <a:off x="95" y="1449643"/>
              <a:ext cx="9143969" cy="13349"/>
            </a:xfrm>
            <a:custGeom>
              <a:avLst/>
              <a:gdLst/>
              <a:ahLst/>
              <a:cxnLst/>
              <a:rect l="l" t="t" r="r" b="b"/>
              <a:pathLst>
                <a:path w="63221" h="223" extrusionOk="0">
                  <a:moveTo>
                    <a:pt x="1" y="0"/>
                  </a:moveTo>
                  <a:lnTo>
                    <a:pt x="1" y="222"/>
                  </a:lnTo>
                  <a:lnTo>
                    <a:pt x="63221" y="222"/>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42"/>
            <p:cNvSpPr/>
            <p:nvPr/>
          </p:nvSpPr>
          <p:spPr>
            <a:xfrm>
              <a:off x="95" y="1642163"/>
              <a:ext cx="9143969" cy="15564"/>
            </a:xfrm>
            <a:custGeom>
              <a:avLst/>
              <a:gdLst/>
              <a:ahLst/>
              <a:cxnLst/>
              <a:rect l="l" t="t" r="r" b="b"/>
              <a:pathLst>
                <a:path w="63221" h="260" extrusionOk="0">
                  <a:moveTo>
                    <a:pt x="1" y="1"/>
                  </a:moveTo>
                  <a:lnTo>
                    <a:pt x="1" y="260"/>
                  </a:lnTo>
                  <a:lnTo>
                    <a:pt x="63221" y="260"/>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42"/>
            <p:cNvSpPr/>
            <p:nvPr/>
          </p:nvSpPr>
          <p:spPr>
            <a:xfrm>
              <a:off x="95" y="1834744"/>
              <a:ext cx="9143969" cy="15504"/>
            </a:xfrm>
            <a:custGeom>
              <a:avLst/>
              <a:gdLst/>
              <a:ahLst/>
              <a:cxnLst/>
              <a:rect l="l" t="t" r="r" b="b"/>
              <a:pathLst>
                <a:path w="63221" h="259" extrusionOk="0">
                  <a:moveTo>
                    <a:pt x="1" y="0"/>
                  </a:moveTo>
                  <a:lnTo>
                    <a:pt x="1" y="259"/>
                  </a:lnTo>
                  <a:lnTo>
                    <a:pt x="63221" y="259"/>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42"/>
            <p:cNvSpPr/>
            <p:nvPr/>
          </p:nvSpPr>
          <p:spPr>
            <a:xfrm>
              <a:off x="95" y="2029479"/>
              <a:ext cx="9143969" cy="13349"/>
            </a:xfrm>
            <a:custGeom>
              <a:avLst/>
              <a:gdLst/>
              <a:ahLst/>
              <a:cxnLst/>
              <a:rect l="l" t="t" r="r" b="b"/>
              <a:pathLst>
                <a:path w="63221" h="223" extrusionOk="0">
                  <a:moveTo>
                    <a:pt x="1" y="1"/>
                  </a:moveTo>
                  <a:lnTo>
                    <a:pt x="1" y="222"/>
                  </a:lnTo>
                  <a:lnTo>
                    <a:pt x="63221" y="222"/>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42"/>
            <p:cNvSpPr/>
            <p:nvPr/>
          </p:nvSpPr>
          <p:spPr>
            <a:xfrm>
              <a:off x="95" y="2222059"/>
              <a:ext cx="9143969" cy="13289"/>
            </a:xfrm>
            <a:custGeom>
              <a:avLst/>
              <a:gdLst/>
              <a:ahLst/>
              <a:cxnLst/>
              <a:rect l="l" t="t" r="r" b="b"/>
              <a:pathLst>
                <a:path w="63221" h="222" extrusionOk="0">
                  <a:moveTo>
                    <a:pt x="1" y="0"/>
                  </a:moveTo>
                  <a:lnTo>
                    <a:pt x="1" y="222"/>
                  </a:lnTo>
                  <a:lnTo>
                    <a:pt x="63221" y="222"/>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42"/>
            <p:cNvSpPr/>
            <p:nvPr/>
          </p:nvSpPr>
          <p:spPr>
            <a:xfrm>
              <a:off x="95" y="2414580"/>
              <a:ext cx="9143969" cy="15564"/>
            </a:xfrm>
            <a:custGeom>
              <a:avLst/>
              <a:gdLst/>
              <a:ahLst/>
              <a:cxnLst/>
              <a:rect l="l" t="t" r="r" b="b"/>
              <a:pathLst>
                <a:path w="63221" h="260" extrusionOk="0">
                  <a:moveTo>
                    <a:pt x="1" y="0"/>
                  </a:moveTo>
                  <a:lnTo>
                    <a:pt x="1" y="259"/>
                  </a:lnTo>
                  <a:lnTo>
                    <a:pt x="63221" y="259"/>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42"/>
            <p:cNvSpPr/>
            <p:nvPr/>
          </p:nvSpPr>
          <p:spPr>
            <a:xfrm>
              <a:off x="95" y="2607100"/>
              <a:ext cx="9143969" cy="15564"/>
            </a:xfrm>
            <a:custGeom>
              <a:avLst/>
              <a:gdLst/>
              <a:ahLst/>
              <a:cxnLst/>
              <a:rect l="l" t="t" r="r" b="b"/>
              <a:pathLst>
                <a:path w="63221" h="260" extrusionOk="0">
                  <a:moveTo>
                    <a:pt x="1" y="1"/>
                  </a:moveTo>
                  <a:lnTo>
                    <a:pt x="1" y="260"/>
                  </a:lnTo>
                  <a:lnTo>
                    <a:pt x="63221" y="260"/>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42"/>
            <p:cNvSpPr/>
            <p:nvPr/>
          </p:nvSpPr>
          <p:spPr>
            <a:xfrm>
              <a:off x="95" y="2801896"/>
              <a:ext cx="9143969" cy="13349"/>
            </a:xfrm>
            <a:custGeom>
              <a:avLst/>
              <a:gdLst/>
              <a:ahLst/>
              <a:cxnLst/>
              <a:rect l="l" t="t" r="r" b="b"/>
              <a:pathLst>
                <a:path w="63221" h="223" extrusionOk="0">
                  <a:moveTo>
                    <a:pt x="1" y="0"/>
                  </a:moveTo>
                  <a:lnTo>
                    <a:pt x="1" y="222"/>
                  </a:lnTo>
                  <a:lnTo>
                    <a:pt x="63221" y="222"/>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42"/>
            <p:cNvSpPr/>
            <p:nvPr/>
          </p:nvSpPr>
          <p:spPr>
            <a:xfrm>
              <a:off x="95" y="2994416"/>
              <a:ext cx="9143969" cy="13349"/>
            </a:xfrm>
            <a:custGeom>
              <a:avLst/>
              <a:gdLst/>
              <a:ahLst/>
              <a:cxnLst/>
              <a:rect l="l" t="t" r="r" b="b"/>
              <a:pathLst>
                <a:path w="63221" h="223" extrusionOk="0">
                  <a:moveTo>
                    <a:pt x="1" y="1"/>
                  </a:moveTo>
                  <a:lnTo>
                    <a:pt x="1" y="223"/>
                  </a:lnTo>
                  <a:lnTo>
                    <a:pt x="63221" y="223"/>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42"/>
            <p:cNvSpPr/>
            <p:nvPr/>
          </p:nvSpPr>
          <p:spPr>
            <a:xfrm>
              <a:off x="95" y="3186997"/>
              <a:ext cx="9143969" cy="13349"/>
            </a:xfrm>
            <a:custGeom>
              <a:avLst/>
              <a:gdLst/>
              <a:ahLst/>
              <a:cxnLst/>
              <a:rect l="l" t="t" r="r" b="b"/>
              <a:pathLst>
                <a:path w="63221" h="223" extrusionOk="0">
                  <a:moveTo>
                    <a:pt x="1" y="0"/>
                  </a:moveTo>
                  <a:lnTo>
                    <a:pt x="1" y="222"/>
                  </a:lnTo>
                  <a:lnTo>
                    <a:pt x="63221" y="222"/>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42"/>
            <p:cNvSpPr/>
            <p:nvPr/>
          </p:nvSpPr>
          <p:spPr>
            <a:xfrm>
              <a:off x="95" y="3379517"/>
              <a:ext cx="9143969" cy="15564"/>
            </a:xfrm>
            <a:custGeom>
              <a:avLst/>
              <a:gdLst/>
              <a:ahLst/>
              <a:cxnLst/>
              <a:rect l="l" t="t" r="r" b="b"/>
              <a:pathLst>
                <a:path w="63221" h="260" extrusionOk="0">
                  <a:moveTo>
                    <a:pt x="1" y="1"/>
                  </a:moveTo>
                  <a:lnTo>
                    <a:pt x="1" y="260"/>
                  </a:lnTo>
                  <a:lnTo>
                    <a:pt x="63221" y="260"/>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42"/>
            <p:cNvSpPr/>
            <p:nvPr/>
          </p:nvSpPr>
          <p:spPr>
            <a:xfrm>
              <a:off x="95" y="3572098"/>
              <a:ext cx="9143969" cy="15504"/>
            </a:xfrm>
            <a:custGeom>
              <a:avLst/>
              <a:gdLst/>
              <a:ahLst/>
              <a:cxnLst/>
              <a:rect l="l" t="t" r="r" b="b"/>
              <a:pathLst>
                <a:path w="63221" h="259" extrusionOk="0">
                  <a:moveTo>
                    <a:pt x="1" y="0"/>
                  </a:moveTo>
                  <a:lnTo>
                    <a:pt x="1" y="259"/>
                  </a:lnTo>
                  <a:lnTo>
                    <a:pt x="63221" y="259"/>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42"/>
            <p:cNvSpPr/>
            <p:nvPr/>
          </p:nvSpPr>
          <p:spPr>
            <a:xfrm>
              <a:off x="95" y="3764618"/>
              <a:ext cx="9143969" cy="15564"/>
            </a:xfrm>
            <a:custGeom>
              <a:avLst/>
              <a:gdLst/>
              <a:ahLst/>
              <a:cxnLst/>
              <a:rect l="l" t="t" r="r" b="b"/>
              <a:pathLst>
                <a:path w="63221" h="260" extrusionOk="0">
                  <a:moveTo>
                    <a:pt x="1" y="1"/>
                  </a:moveTo>
                  <a:lnTo>
                    <a:pt x="1" y="259"/>
                  </a:lnTo>
                  <a:lnTo>
                    <a:pt x="63221" y="259"/>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42"/>
            <p:cNvSpPr/>
            <p:nvPr/>
          </p:nvSpPr>
          <p:spPr>
            <a:xfrm>
              <a:off x="95" y="3959413"/>
              <a:ext cx="9143969" cy="13289"/>
            </a:xfrm>
            <a:custGeom>
              <a:avLst/>
              <a:gdLst/>
              <a:ahLst/>
              <a:cxnLst/>
              <a:rect l="l" t="t" r="r" b="b"/>
              <a:pathLst>
                <a:path w="63221" h="222" extrusionOk="0">
                  <a:moveTo>
                    <a:pt x="1" y="0"/>
                  </a:moveTo>
                  <a:lnTo>
                    <a:pt x="1" y="222"/>
                  </a:lnTo>
                  <a:lnTo>
                    <a:pt x="63221" y="222"/>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42"/>
            <p:cNvSpPr/>
            <p:nvPr/>
          </p:nvSpPr>
          <p:spPr>
            <a:xfrm>
              <a:off x="95" y="4151934"/>
              <a:ext cx="9143969" cy="13349"/>
            </a:xfrm>
            <a:custGeom>
              <a:avLst/>
              <a:gdLst/>
              <a:ahLst/>
              <a:cxnLst/>
              <a:rect l="l" t="t" r="r" b="b"/>
              <a:pathLst>
                <a:path w="63221" h="223" extrusionOk="0">
                  <a:moveTo>
                    <a:pt x="1" y="1"/>
                  </a:moveTo>
                  <a:lnTo>
                    <a:pt x="1" y="222"/>
                  </a:lnTo>
                  <a:lnTo>
                    <a:pt x="63221" y="222"/>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42"/>
            <p:cNvSpPr/>
            <p:nvPr/>
          </p:nvSpPr>
          <p:spPr>
            <a:xfrm>
              <a:off x="95" y="4344454"/>
              <a:ext cx="9143969" cy="15564"/>
            </a:xfrm>
            <a:custGeom>
              <a:avLst/>
              <a:gdLst/>
              <a:ahLst/>
              <a:cxnLst/>
              <a:rect l="l" t="t" r="r" b="b"/>
              <a:pathLst>
                <a:path w="63221" h="260" extrusionOk="0">
                  <a:moveTo>
                    <a:pt x="1" y="1"/>
                  </a:moveTo>
                  <a:lnTo>
                    <a:pt x="1" y="260"/>
                  </a:lnTo>
                  <a:lnTo>
                    <a:pt x="63221" y="260"/>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42"/>
            <p:cNvSpPr/>
            <p:nvPr/>
          </p:nvSpPr>
          <p:spPr>
            <a:xfrm>
              <a:off x="95" y="4537035"/>
              <a:ext cx="9143969" cy="15564"/>
            </a:xfrm>
            <a:custGeom>
              <a:avLst/>
              <a:gdLst/>
              <a:ahLst/>
              <a:cxnLst/>
              <a:rect l="l" t="t" r="r" b="b"/>
              <a:pathLst>
                <a:path w="63221" h="260" extrusionOk="0">
                  <a:moveTo>
                    <a:pt x="1" y="0"/>
                  </a:moveTo>
                  <a:lnTo>
                    <a:pt x="1" y="259"/>
                  </a:lnTo>
                  <a:lnTo>
                    <a:pt x="63221" y="259"/>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42"/>
            <p:cNvSpPr/>
            <p:nvPr/>
          </p:nvSpPr>
          <p:spPr>
            <a:xfrm>
              <a:off x="95" y="4731770"/>
              <a:ext cx="9143969" cy="13349"/>
            </a:xfrm>
            <a:custGeom>
              <a:avLst/>
              <a:gdLst/>
              <a:ahLst/>
              <a:cxnLst/>
              <a:rect l="l" t="t" r="r" b="b"/>
              <a:pathLst>
                <a:path w="63221" h="223" extrusionOk="0">
                  <a:moveTo>
                    <a:pt x="1" y="1"/>
                  </a:moveTo>
                  <a:lnTo>
                    <a:pt x="1" y="223"/>
                  </a:lnTo>
                  <a:lnTo>
                    <a:pt x="63221" y="223"/>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42"/>
            <p:cNvSpPr/>
            <p:nvPr/>
          </p:nvSpPr>
          <p:spPr>
            <a:xfrm>
              <a:off x="95" y="4924351"/>
              <a:ext cx="9143969" cy="13349"/>
            </a:xfrm>
            <a:custGeom>
              <a:avLst/>
              <a:gdLst/>
              <a:ahLst/>
              <a:cxnLst/>
              <a:rect l="l" t="t" r="r" b="b"/>
              <a:pathLst>
                <a:path w="63221" h="223" extrusionOk="0">
                  <a:moveTo>
                    <a:pt x="1" y="0"/>
                  </a:moveTo>
                  <a:lnTo>
                    <a:pt x="1" y="222"/>
                  </a:lnTo>
                  <a:lnTo>
                    <a:pt x="63221" y="222"/>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42"/>
            <p:cNvSpPr/>
            <p:nvPr/>
          </p:nvSpPr>
          <p:spPr>
            <a:xfrm>
              <a:off x="704325" y="25"/>
              <a:ext cx="17779" cy="5143446"/>
            </a:xfrm>
            <a:custGeom>
              <a:avLst/>
              <a:gdLst/>
              <a:ahLst/>
              <a:cxnLst/>
              <a:rect l="l" t="t" r="r" b="b"/>
              <a:pathLst>
                <a:path w="297" h="85921" extrusionOk="0">
                  <a:moveTo>
                    <a:pt x="1" y="0"/>
                  </a:moveTo>
                  <a:lnTo>
                    <a:pt x="1" y="85920"/>
                  </a:lnTo>
                  <a:lnTo>
                    <a:pt x="296" y="85920"/>
                  </a:lnTo>
                  <a:lnTo>
                    <a:pt x="2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31" name="Google Shape;1831;p42"/>
          <p:cNvSpPr/>
          <p:nvPr/>
        </p:nvSpPr>
        <p:spPr>
          <a:xfrm>
            <a:off x="3965250" y="958263"/>
            <a:ext cx="109275" cy="114525"/>
          </a:xfrm>
          <a:custGeom>
            <a:avLst/>
            <a:gdLst/>
            <a:ahLst/>
            <a:cxnLst/>
            <a:rect l="l" t="t" r="r" b="b"/>
            <a:pathLst>
              <a:path w="4371" h="4581" extrusionOk="0">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42"/>
          <p:cNvSpPr/>
          <p:nvPr/>
        </p:nvSpPr>
        <p:spPr>
          <a:xfrm>
            <a:off x="208500" y="2878650"/>
            <a:ext cx="87600" cy="85725"/>
          </a:xfrm>
          <a:custGeom>
            <a:avLst/>
            <a:gdLst/>
            <a:ahLst/>
            <a:cxnLst/>
            <a:rect l="l" t="t" r="r" b="b"/>
            <a:pathLst>
              <a:path w="3504" h="3429" extrusionOk="0">
                <a:moveTo>
                  <a:pt x="1306" y="1043"/>
                </a:moveTo>
                <a:cubicBezTo>
                  <a:pt x="1302" y="1043"/>
                  <a:pt x="1285" y="1051"/>
                  <a:pt x="1268" y="1068"/>
                </a:cubicBezTo>
                <a:cubicBezTo>
                  <a:pt x="1302" y="1051"/>
                  <a:pt x="1310" y="1043"/>
                  <a:pt x="1306" y="1043"/>
                </a:cubicBezTo>
                <a:close/>
                <a:moveTo>
                  <a:pt x="1049" y="1498"/>
                </a:moveTo>
                <a:cubicBezTo>
                  <a:pt x="1048" y="1498"/>
                  <a:pt x="1043" y="1508"/>
                  <a:pt x="1039" y="1525"/>
                </a:cubicBezTo>
                <a:lnTo>
                  <a:pt x="1039" y="1525"/>
                </a:lnTo>
                <a:cubicBezTo>
                  <a:pt x="1048" y="1506"/>
                  <a:pt x="1050" y="1498"/>
                  <a:pt x="1049" y="1498"/>
                </a:cubicBezTo>
                <a:close/>
                <a:moveTo>
                  <a:pt x="2278" y="2426"/>
                </a:moveTo>
                <a:lnTo>
                  <a:pt x="2278" y="2426"/>
                </a:lnTo>
                <a:cubicBezTo>
                  <a:pt x="2263" y="2428"/>
                  <a:pt x="2252" y="2445"/>
                  <a:pt x="2256" y="2445"/>
                </a:cubicBezTo>
                <a:cubicBezTo>
                  <a:pt x="2258" y="2445"/>
                  <a:pt x="2262" y="2442"/>
                  <a:pt x="2269" y="2435"/>
                </a:cubicBezTo>
                <a:lnTo>
                  <a:pt x="2278" y="2426"/>
                </a:lnTo>
                <a:close/>
                <a:moveTo>
                  <a:pt x="1458" y="943"/>
                </a:moveTo>
                <a:lnTo>
                  <a:pt x="1458" y="943"/>
                </a:lnTo>
                <a:cubicBezTo>
                  <a:pt x="1551" y="978"/>
                  <a:pt x="1643" y="1040"/>
                  <a:pt x="1735" y="1101"/>
                </a:cubicBezTo>
                <a:lnTo>
                  <a:pt x="1869" y="1201"/>
                </a:lnTo>
                <a:lnTo>
                  <a:pt x="1935" y="1234"/>
                </a:lnTo>
                <a:cubicBezTo>
                  <a:pt x="1935" y="1234"/>
                  <a:pt x="1995" y="1264"/>
                  <a:pt x="2004" y="1264"/>
                </a:cubicBezTo>
                <a:cubicBezTo>
                  <a:pt x="2009" y="1264"/>
                  <a:pt x="2002" y="1257"/>
                  <a:pt x="1969" y="1235"/>
                </a:cubicBezTo>
                <a:lnTo>
                  <a:pt x="1969" y="1235"/>
                </a:lnTo>
                <a:cubicBezTo>
                  <a:pt x="2069" y="1302"/>
                  <a:pt x="2136" y="1368"/>
                  <a:pt x="2202" y="1468"/>
                </a:cubicBezTo>
                <a:lnTo>
                  <a:pt x="2236" y="1501"/>
                </a:lnTo>
                <a:cubicBezTo>
                  <a:pt x="2227" y="1485"/>
                  <a:pt x="2225" y="1478"/>
                  <a:pt x="2227" y="1478"/>
                </a:cubicBezTo>
                <a:lnTo>
                  <a:pt x="2227" y="1478"/>
                </a:lnTo>
                <a:cubicBezTo>
                  <a:pt x="2231" y="1478"/>
                  <a:pt x="2269" y="1535"/>
                  <a:pt x="2269" y="1535"/>
                </a:cubicBezTo>
                <a:cubicBezTo>
                  <a:pt x="2302" y="1568"/>
                  <a:pt x="2336" y="1635"/>
                  <a:pt x="2369" y="1702"/>
                </a:cubicBezTo>
                <a:cubicBezTo>
                  <a:pt x="2369" y="1702"/>
                  <a:pt x="2402" y="1735"/>
                  <a:pt x="2402" y="1768"/>
                </a:cubicBezTo>
                <a:lnTo>
                  <a:pt x="2436" y="1902"/>
                </a:lnTo>
                <a:cubicBezTo>
                  <a:pt x="2436" y="1912"/>
                  <a:pt x="2436" y="1923"/>
                  <a:pt x="2436" y="1935"/>
                </a:cubicBezTo>
                <a:cubicBezTo>
                  <a:pt x="2436" y="2002"/>
                  <a:pt x="2436" y="2035"/>
                  <a:pt x="2436" y="2102"/>
                </a:cubicBezTo>
                <a:cubicBezTo>
                  <a:pt x="2436" y="2121"/>
                  <a:pt x="2436" y="2135"/>
                  <a:pt x="2436" y="2135"/>
                </a:cubicBezTo>
                <a:lnTo>
                  <a:pt x="2413" y="2227"/>
                </a:lnTo>
                <a:lnTo>
                  <a:pt x="2413" y="2227"/>
                </a:lnTo>
                <a:cubicBezTo>
                  <a:pt x="2410" y="2228"/>
                  <a:pt x="2407" y="2230"/>
                  <a:pt x="2402" y="2235"/>
                </a:cubicBezTo>
                <a:cubicBezTo>
                  <a:pt x="2402" y="2269"/>
                  <a:pt x="2369" y="2302"/>
                  <a:pt x="2369" y="2302"/>
                </a:cubicBezTo>
                <a:cubicBezTo>
                  <a:pt x="2336" y="2335"/>
                  <a:pt x="2336" y="2369"/>
                  <a:pt x="2336" y="2369"/>
                </a:cubicBezTo>
                <a:lnTo>
                  <a:pt x="2278" y="2426"/>
                </a:lnTo>
                <a:lnTo>
                  <a:pt x="2278" y="2426"/>
                </a:lnTo>
                <a:cubicBezTo>
                  <a:pt x="2279" y="2426"/>
                  <a:pt x="2281" y="2426"/>
                  <a:pt x="2282" y="2426"/>
                </a:cubicBezTo>
                <a:cubicBezTo>
                  <a:pt x="2288" y="2426"/>
                  <a:pt x="2295" y="2428"/>
                  <a:pt x="2302" y="2435"/>
                </a:cubicBezTo>
                <a:lnTo>
                  <a:pt x="2197" y="2488"/>
                </a:lnTo>
                <a:lnTo>
                  <a:pt x="2197" y="2488"/>
                </a:lnTo>
                <a:cubicBezTo>
                  <a:pt x="2177" y="2490"/>
                  <a:pt x="2122" y="2502"/>
                  <a:pt x="2102" y="2502"/>
                </a:cubicBezTo>
                <a:lnTo>
                  <a:pt x="1902" y="2502"/>
                </a:lnTo>
                <a:cubicBezTo>
                  <a:pt x="1835" y="2502"/>
                  <a:pt x="1769" y="2469"/>
                  <a:pt x="1735" y="2435"/>
                </a:cubicBezTo>
                <a:lnTo>
                  <a:pt x="1668" y="2435"/>
                </a:lnTo>
                <a:lnTo>
                  <a:pt x="1502" y="2335"/>
                </a:lnTo>
                <a:lnTo>
                  <a:pt x="1402" y="2269"/>
                </a:lnTo>
                <a:cubicBezTo>
                  <a:pt x="1402" y="2269"/>
                  <a:pt x="1302" y="2202"/>
                  <a:pt x="1302" y="2169"/>
                </a:cubicBezTo>
                <a:lnTo>
                  <a:pt x="1201" y="2102"/>
                </a:lnTo>
                <a:cubicBezTo>
                  <a:pt x="1168" y="2068"/>
                  <a:pt x="1168" y="2035"/>
                  <a:pt x="1135" y="2002"/>
                </a:cubicBezTo>
                <a:cubicBezTo>
                  <a:pt x="1101" y="1968"/>
                  <a:pt x="1068" y="1902"/>
                  <a:pt x="1068" y="1868"/>
                </a:cubicBezTo>
                <a:lnTo>
                  <a:pt x="1068" y="1768"/>
                </a:lnTo>
                <a:cubicBezTo>
                  <a:pt x="1068" y="1768"/>
                  <a:pt x="1068" y="1735"/>
                  <a:pt x="1035" y="1702"/>
                </a:cubicBezTo>
                <a:lnTo>
                  <a:pt x="1035" y="1568"/>
                </a:lnTo>
                <a:cubicBezTo>
                  <a:pt x="1035" y="1551"/>
                  <a:pt x="1037" y="1536"/>
                  <a:pt x="1039" y="1525"/>
                </a:cubicBezTo>
                <a:lnTo>
                  <a:pt x="1039" y="1525"/>
                </a:lnTo>
                <a:cubicBezTo>
                  <a:pt x="1038" y="1528"/>
                  <a:pt x="1036" y="1531"/>
                  <a:pt x="1035" y="1535"/>
                </a:cubicBezTo>
                <a:cubicBezTo>
                  <a:pt x="1035" y="1514"/>
                  <a:pt x="1035" y="1484"/>
                  <a:pt x="1035" y="1468"/>
                </a:cubicBezTo>
                <a:cubicBezTo>
                  <a:pt x="1035" y="1435"/>
                  <a:pt x="1035" y="1435"/>
                  <a:pt x="1035" y="1401"/>
                </a:cubicBezTo>
                <a:lnTo>
                  <a:pt x="1035" y="1368"/>
                </a:lnTo>
                <a:cubicBezTo>
                  <a:pt x="1035" y="1335"/>
                  <a:pt x="1101" y="1268"/>
                  <a:pt x="1135" y="1234"/>
                </a:cubicBezTo>
                <a:cubicBezTo>
                  <a:pt x="1135" y="1201"/>
                  <a:pt x="1135" y="1201"/>
                  <a:pt x="1168" y="1168"/>
                </a:cubicBezTo>
                <a:lnTo>
                  <a:pt x="1201" y="1168"/>
                </a:lnTo>
                <a:lnTo>
                  <a:pt x="1268" y="1068"/>
                </a:lnTo>
                <a:cubicBezTo>
                  <a:pt x="1268" y="1034"/>
                  <a:pt x="1368" y="1001"/>
                  <a:pt x="1402" y="968"/>
                </a:cubicBezTo>
                <a:lnTo>
                  <a:pt x="1368" y="968"/>
                </a:lnTo>
                <a:cubicBezTo>
                  <a:pt x="1368" y="968"/>
                  <a:pt x="1423" y="968"/>
                  <a:pt x="1458" y="943"/>
                </a:cubicBezTo>
                <a:close/>
                <a:moveTo>
                  <a:pt x="1568" y="0"/>
                </a:moveTo>
                <a:lnTo>
                  <a:pt x="1568" y="67"/>
                </a:lnTo>
                <a:cubicBezTo>
                  <a:pt x="868" y="100"/>
                  <a:pt x="301" y="567"/>
                  <a:pt x="134" y="1201"/>
                </a:cubicBezTo>
                <a:cubicBezTo>
                  <a:pt x="1" y="1835"/>
                  <a:pt x="201" y="2502"/>
                  <a:pt x="734" y="2936"/>
                </a:cubicBezTo>
                <a:cubicBezTo>
                  <a:pt x="1078" y="3258"/>
                  <a:pt x="1519" y="3428"/>
                  <a:pt x="1967" y="3428"/>
                </a:cubicBezTo>
                <a:cubicBezTo>
                  <a:pt x="2215" y="3428"/>
                  <a:pt x="2465" y="3376"/>
                  <a:pt x="2703" y="3269"/>
                </a:cubicBezTo>
                <a:cubicBezTo>
                  <a:pt x="3270" y="2902"/>
                  <a:pt x="3503" y="2235"/>
                  <a:pt x="3336" y="1601"/>
                </a:cubicBezTo>
                <a:cubicBezTo>
                  <a:pt x="3103" y="934"/>
                  <a:pt x="2569" y="367"/>
                  <a:pt x="1902" y="134"/>
                </a:cubicBezTo>
                <a:cubicBezTo>
                  <a:pt x="1878" y="122"/>
                  <a:pt x="1855" y="112"/>
                  <a:pt x="1832" y="104"/>
                </a:cubicBezTo>
                <a:lnTo>
                  <a:pt x="1832" y="104"/>
                </a:lnTo>
                <a:cubicBezTo>
                  <a:pt x="1756" y="40"/>
                  <a:pt x="1665" y="0"/>
                  <a:pt x="1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42"/>
          <p:cNvSpPr/>
          <p:nvPr/>
        </p:nvSpPr>
        <p:spPr>
          <a:xfrm>
            <a:off x="4673538" y="4446050"/>
            <a:ext cx="70900" cy="70825"/>
          </a:xfrm>
          <a:custGeom>
            <a:avLst/>
            <a:gdLst/>
            <a:ahLst/>
            <a:cxnLst/>
            <a:rect l="l" t="t" r="r" b="b"/>
            <a:pathLst>
              <a:path w="2836" h="2833" extrusionOk="0">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42"/>
          <p:cNvSpPr/>
          <p:nvPr/>
        </p:nvSpPr>
        <p:spPr>
          <a:xfrm>
            <a:off x="353075" y="664700"/>
            <a:ext cx="338600" cy="293575"/>
          </a:xfrm>
          <a:custGeom>
            <a:avLst/>
            <a:gdLst/>
            <a:ahLst/>
            <a:cxnLst/>
            <a:rect l="l" t="t" r="r" b="b"/>
            <a:pathLst>
              <a:path w="13544" h="11743" extrusionOk="0">
                <a:moveTo>
                  <a:pt x="6438" y="992"/>
                </a:moveTo>
                <a:cubicBezTo>
                  <a:pt x="6467" y="992"/>
                  <a:pt x="6479" y="1072"/>
                  <a:pt x="6538" y="1210"/>
                </a:cubicBezTo>
                <a:cubicBezTo>
                  <a:pt x="6672" y="1444"/>
                  <a:pt x="6672" y="1577"/>
                  <a:pt x="6738" y="1777"/>
                </a:cubicBezTo>
                <a:lnTo>
                  <a:pt x="7306" y="3245"/>
                </a:lnTo>
                <a:cubicBezTo>
                  <a:pt x="7606" y="4012"/>
                  <a:pt x="7773" y="4579"/>
                  <a:pt x="8673" y="4579"/>
                </a:cubicBezTo>
                <a:cubicBezTo>
                  <a:pt x="9707" y="4579"/>
                  <a:pt x="10708" y="4579"/>
                  <a:pt x="11742" y="4680"/>
                </a:cubicBezTo>
                <a:cubicBezTo>
                  <a:pt x="11976" y="4680"/>
                  <a:pt x="12209" y="4713"/>
                  <a:pt x="12443" y="4746"/>
                </a:cubicBezTo>
                <a:cubicBezTo>
                  <a:pt x="12276" y="4880"/>
                  <a:pt x="12142" y="4980"/>
                  <a:pt x="12009" y="5113"/>
                </a:cubicBezTo>
                <a:cubicBezTo>
                  <a:pt x="11609" y="5447"/>
                  <a:pt x="11175" y="5714"/>
                  <a:pt x="10741" y="5947"/>
                </a:cubicBezTo>
                <a:cubicBezTo>
                  <a:pt x="10108" y="6314"/>
                  <a:pt x="9240" y="6414"/>
                  <a:pt x="9174" y="7281"/>
                </a:cubicBezTo>
                <a:cubicBezTo>
                  <a:pt x="9174" y="7815"/>
                  <a:pt x="9174" y="8382"/>
                  <a:pt x="9174" y="8949"/>
                </a:cubicBezTo>
                <a:cubicBezTo>
                  <a:pt x="9240" y="9416"/>
                  <a:pt x="9240" y="9917"/>
                  <a:pt x="9174" y="10384"/>
                </a:cubicBezTo>
                <a:cubicBezTo>
                  <a:pt x="9196" y="10498"/>
                  <a:pt x="9204" y="10549"/>
                  <a:pt x="9185" y="10549"/>
                </a:cubicBezTo>
                <a:cubicBezTo>
                  <a:pt x="9176" y="10549"/>
                  <a:pt x="9161" y="10538"/>
                  <a:pt x="9140" y="10517"/>
                </a:cubicBezTo>
                <a:cubicBezTo>
                  <a:pt x="9007" y="10450"/>
                  <a:pt x="8940" y="10384"/>
                  <a:pt x="8873" y="10250"/>
                </a:cubicBezTo>
                <a:cubicBezTo>
                  <a:pt x="8707" y="10050"/>
                  <a:pt x="8573" y="9850"/>
                  <a:pt x="8440" y="9616"/>
                </a:cubicBezTo>
                <a:lnTo>
                  <a:pt x="7572" y="8282"/>
                </a:lnTo>
                <a:cubicBezTo>
                  <a:pt x="7477" y="8130"/>
                  <a:pt x="7327" y="8053"/>
                  <a:pt x="7173" y="8053"/>
                </a:cubicBezTo>
                <a:cubicBezTo>
                  <a:pt x="7057" y="8053"/>
                  <a:pt x="6939" y="8096"/>
                  <a:pt x="6839" y="8182"/>
                </a:cubicBezTo>
                <a:cubicBezTo>
                  <a:pt x="6438" y="8616"/>
                  <a:pt x="6038" y="9049"/>
                  <a:pt x="5604" y="9483"/>
                </a:cubicBezTo>
                <a:cubicBezTo>
                  <a:pt x="5371" y="9650"/>
                  <a:pt x="5171" y="9850"/>
                  <a:pt x="4971" y="10017"/>
                </a:cubicBezTo>
                <a:cubicBezTo>
                  <a:pt x="4737" y="10284"/>
                  <a:pt x="4470" y="10484"/>
                  <a:pt x="4170" y="10651"/>
                </a:cubicBezTo>
                <a:cubicBezTo>
                  <a:pt x="4170" y="10651"/>
                  <a:pt x="4037" y="10751"/>
                  <a:pt x="4037" y="10751"/>
                </a:cubicBezTo>
                <a:cubicBezTo>
                  <a:pt x="4037" y="10617"/>
                  <a:pt x="4070" y="10450"/>
                  <a:pt x="4103" y="10284"/>
                </a:cubicBezTo>
                <a:cubicBezTo>
                  <a:pt x="4170" y="9983"/>
                  <a:pt x="4237" y="9717"/>
                  <a:pt x="4270" y="9416"/>
                </a:cubicBezTo>
                <a:cubicBezTo>
                  <a:pt x="4403" y="8783"/>
                  <a:pt x="4537" y="8182"/>
                  <a:pt x="4704" y="7515"/>
                </a:cubicBezTo>
                <a:cubicBezTo>
                  <a:pt x="4770" y="7281"/>
                  <a:pt x="4604" y="7015"/>
                  <a:pt x="4370" y="6948"/>
                </a:cubicBezTo>
                <a:cubicBezTo>
                  <a:pt x="3770" y="6748"/>
                  <a:pt x="3169" y="6548"/>
                  <a:pt x="2602" y="6281"/>
                </a:cubicBezTo>
                <a:cubicBezTo>
                  <a:pt x="2335" y="6147"/>
                  <a:pt x="2068" y="6014"/>
                  <a:pt x="1768" y="5847"/>
                </a:cubicBezTo>
                <a:lnTo>
                  <a:pt x="1368" y="5647"/>
                </a:lnTo>
                <a:lnTo>
                  <a:pt x="1247" y="5556"/>
                </a:lnTo>
                <a:lnTo>
                  <a:pt x="1247" y="5556"/>
                </a:lnTo>
                <a:cubicBezTo>
                  <a:pt x="1278" y="5542"/>
                  <a:pt x="1306" y="5528"/>
                  <a:pt x="1335" y="5513"/>
                </a:cubicBezTo>
                <a:cubicBezTo>
                  <a:pt x="1535" y="5480"/>
                  <a:pt x="1735" y="5480"/>
                  <a:pt x="1935" y="5447"/>
                </a:cubicBezTo>
                <a:lnTo>
                  <a:pt x="2836" y="5347"/>
                </a:lnTo>
                <a:lnTo>
                  <a:pt x="4937" y="5113"/>
                </a:lnTo>
                <a:cubicBezTo>
                  <a:pt x="5229" y="5079"/>
                  <a:pt x="5379" y="4815"/>
                  <a:pt x="5375" y="4576"/>
                </a:cubicBezTo>
                <a:lnTo>
                  <a:pt x="5375" y="4576"/>
                </a:lnTo>
                <a:cubicBezTo>
                  <a:pt x="5518" y="4540"/>
                  <a:pt x="5638" y="4433"/>
                  <a:pt x="5671" y="4246"/>
                </a:cubicBezTo>
                <a:cubicBezTo>
                  <a:pt x="5771" y="3712"/>
                  <a:pt x="5871" y="3178"/>
                  <a:pt x="6005" y="2611"/>
                </a:cubicBezTo>
                <a:cubicBezTo>
                  <a:pt x="6071" y="2345"/>
                  <a:pt x="6105" y="2078"/>
                  <a:pt x="6171" y="1811"/>
                </a:cubicBezTo>
                <a:cubicBezTo>
                  <a:pt x="6205" y="1577"/>
                  <a:pt x="6238" y="1344"/>
                  <a:pt x="6338" y="1110"/>
                </a:cubicBezTo>
                <a:cubicBezTo>
                  <a:pt x="6392" y="1029"/>
                  <a:pt x="6419" y="992"/>
                  <a:pt x="6438" y="992"/>
                </a:cubicBezTo>
                <a:close/>
                <a:moveTo>
                  <a:pt x="6414" y="0"/>
                </a:moveTo>
                <a:cubicBezTo>
                  <a:pt x="6069" y="0"/>
                  <a:pt x="5728" y="192"/>
                  <a:pt x="5571" y="577"/>
                </a:cubicBezTo>
                <a:cubicBezTo>
                  <a:pt x="5371" y="1044"/>
                  <a:pt x="5237" y="1544"/>
                  <a:pt x="5171" y="2078"/>
                </a:cubicBezTo>
                <a:cubicBezTo>
                  <a:pt x="5037" y="2711"/>
                  <a:pt x="4904" y="3312"/>
                  <a:pt x="4770" y="3979"/>
                </a:cubicBezTo>
                <a:cubicBezTo>
                  <a:pt x="4758" y="4059"/>
                  <a:pt x="4761" y="4132"/>
                  <a:pt x="4775" y="4197"/>
                </a:cubicBezTo>
                <a:lnTo>
                  <a:pt x="4775" y="4197"/>
                </a:lnTo>
                <a:lnTo>
                  <a:pt x="1935" y="4513"/>
                </a:lnTo>
                <a:cubicBezTo>
                  <a:pt x="1335" y="4579"/>
                  <a:pt x="367" y="4613"/>
                  <a:pt x="167" y="5347"/>
                </a:cubicBezTo>
                <a:cubicBezTo>
                  <a:pt x="0" y="6081"/>
                  <a:pt x="1001" y="6514"/>
                  <a:pt x="1535" y="6781"/>
                </a:cubicBezTo>
                <a:cubicBezTo>
                  <a:pt x="2234" y="7145"/>
                  <a:pt x="2934" y="7462"/>
                  <a:pt x="3673" y="7692"/>
                </a:cubicBezTo>
                <a:lnTo>
                  <a:pt x="3673" y="7692"/>
                </a:lnTo>
                <a:cubicBezTo>
                  <a:pt x="3514" y="8436"/>
                  <a:pt x="3375" y="9165"/>
                  <a:pt x="3236" y="9917"/>
                </a:cubicBezTo>
                <a:cubicBezTo>
                  <a:pt x="3103" y="10517"/>
                  <a:pt x="2836" y="11518"/>
                  <a:pt x="3703" y="11718"/>
                </a:cubicBezTo>
                <a:cubicBezTo>
                  <a:pt x="3773" y="11735"/>
                  <a:pt x="3842" y="11742"/>
                  <a:pt x="3911" y="11742"/>
                </a:cubicBezTo>
                <a:cubicBezTo>
                  <a:pt x="4534" y="11742"/>
                  <a:pt x="5117" y="11111"/>
                  <a:pt x="5538" y="10751"/>
                </a:cubicBezTo>
                <a:cubicBezTo>
                  <a:pt x="6090" y="10277"/>
                  <a:pt x="6602" y="9782"/>
                  <a:pt x="7088" y="9267"/>
                </a:cubicBezTo>
                <a:lnTo>
                  <a:pt x="7088" y="9267"/>
                </a:lnTo>
                <a:lnTo>
                  <a:pt x="7639" y="10083"/>
                </a:lnTo>
                <a:cubicBezTo>
                  <a:pt x="7839" y="10450"/>
                  <a:pt x="8106" y="10817"/>
                  <a:pt x="8440" y="11151"/>
                </a:cubicBezTo>
                <a:cubicBezTo>
                  <a:pt x="8643" y="11327"/>
                  <a:pt x="8917" y="11420"/>
                  <a:pt x="9187" y="11420"/>
                </a:cubicBezTo>
                <a:cubicBezTo>
                  <a:pt x="9583" y="11420"/>
                  <a:pt x="9969" y="11220"/>
                  <a:pt x="10108" y="10784"/>
                </a:cubicBezTo>
                <a:cubicBezTo>
                  <a:pt x="10174" y="10284"/>
                  <a:pt x="10174" y="9817"/>
                  <a:pt x="10141" y="9350"/>
                </a:cubicBezTo>
                <a:lnTo>
                  <a:pt x="10141" y="7682"/>
                </a:lnTo>
                <a:cubicBezTo>
                  <a:pt x="10108" y="7515"/>
                  <a:pt x="10108" y="7381"/>
                  <a:pt x="10141" y="7248"/>
                </a:cubicBezTo>
                <a:cubicBezTo>
                  <a:pt x="10174" y="7181"/>
                  <a:pt x="10274" y="7215"/>
                  <a:pt x="10308" y="7181"/>
                </a:cubicBezTo>
                <a:cubicBezTo>
                  <a:pt x="10474" y="7081"/>
                  <a:pt x="10641" y="7015"/>
                  <a:pt x="10841" y="6948"/>
                </a:cubicBezTo>
                <a:cubicBezTo>
                  <a:pt x="11275" y="6748"/>
                  <a:pt x="11709" y="6481"/>
                  <a:pt x="12142" y="6214"/>
                </a:cubicBezTo>
                <a:cubicBezTo>
                  <a:pt x="12676" y="5814"/>
                  <a:pt x="13543" y="5247"/>
                  <a:pt x="13310" y="4446"/>
                </a:cubicBezTo>
                <a:cubicBezTo>
                  <a:pt x="13043" y="3612"/>
                  <a:pt x="11742" y="3746"/>
                  <a:pt x="11042" y="3679"/>
                </a:cubicBezTo>
                <a:cubicBezTo>
                  <a:pt x="10575" y="3645"/>
                  <a:pt x="10074" y="3645"/>
                  <a:pt x="9574" y="3645"/>
                </a:cubicBezTo>
                <a:lnTo>
                  <a:pt x="8773" y="3645"/>
                </a:lnTo>
                <a:cubicBezTo>
                  <a:pt x="8440" y="3645"/>
                  <a:pt x="8406" y="3479"/>
                  <a:pt x="8273" y="3178"/>
                </a:cubicBezTo>
                <a:lnTo>
                  <a:pt x="7773" y="1777"/>
                </a:lnTo>
                <a:cubicBezTo>
                  <a:pt x="7639" y="1344"/>
                  <a:pt x="7439" y="910"/>
                  <a:pt x="7239" y="477"/>
                </a:cubicBezTo>
                <a:cubicBezTo>
                  <a:pt x="7048" y="159"/>
                  <a:pt x="6729" y="0"/>
                  <a:pt x="64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42"/>
          <p:cNvSpPr/>
          <p:nvPr/>
        </p:nvSpPr>
        <p:spPr>
          <a:xfrm>
            <a:off x="8579100" y="1560513"/>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42"/>
          <p:cNvSpPr/>
          <p:nvPr/>
        </p:nvSpPr>
        <p:spPr>
          <a:xfrm>
            <a:off x="6394938" y="4452525"/>
            <a:ext cx="321925" cy="310900"/>
          </a:xfrm>
          <a:custGeom>
            <a:avLst/>
            <a:gdLst/>
            <a:ahLst/>
            <a:cxnLst/>
            <a:rect l="l" t="t" r="r" b="b"/>
            <a:pathLst>
              <a:path w="12877" h="12436" extrusionOk="0">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37" name="Google Shape;1837;p42"/>
          <p:cNvGrpSpPr/>
          <p:nvPr/>
        </p:nvGrpSpPr>
        <p:grpSpPr>
          <a:xfrm>
            <a:off x="5220250" y="1443438"/>
            <a:ext cx="311900" cy="314700"/>
            <a:chOff x="8571050" y="1873050"/>
            <a:chExt cx="311900" cy="314700"/>
          </a:xfrm>
        </p:grpSpPr>
        <p:sp>
          <p:nvSpPr>
            <p:cNvPr id="1838" name="Google Shape;1838;p42"/>
            <p:cNvSpPr/>
            <p:nvPr/>
          </p:nvSpPr>
          <p:spPr>
            <a:xfrm>
              <a:off x="8571050" y="1873050"/>
              <a:ext cx="311900" cy="314700"/>
            </a:xfrm>
            <a:custGeom>
              <a:avLst/>
              <a:gdLst/>
              <a:ahLst/>
              <a:cxnLst/>
              <a:rect l="l" t="t" r="r" b="b"/>
              <a:pathLst>
                <a:path w="12476" h="12588" extrusionOk="0">
                  <a:moveTo>
                    <a:pt x="6515" y="929"/>
                  </a:moveTo>
                  <a:cubicBezTo>
                    <a:pt x="7071" y="929"/>
                    <a:pt x="7622" y="1043"/>
                    <a:pt x="8139" y="1298"/>
                  </a:cubicBezTo>
                  <a:cubicBezTo>
                    <a:pt x="8210" y="1327"/>
                    <a:pt x="8279" y="1340"/>
                    <a:pt x="8345" y="1340"/>
                  </a:cubicBezTo>
                  <a:cubicBezTo>
                    <a:pt x="8479" y="1340"/>
                    <a:pt x="8599" y="1286"/>
                    <a:pt x="8691" y="1204"/>
                  </a:cubicBezTo>
                  <a:lnTo>
                    <a:pt x="8691" y="1204"/>
                  </a:lnTo>
                  <a:cubicBezTo>
                    <a:pt x="8751" y="1239"/>
                    <a:pt x="8804" y="1285"/>
                    <a:pt x="8873" y="1331"/>
                  </a:cubicBezTo>
                  <a:cubicBezTo>
                    <a:pt x="9107" y="1498"/>
                    <a:pt x="9307" y="1665"/>
                    <a:pt x="9507" y="1865"/>
                  </a:cubicBezTo>
                  <a:cubicBezTo>
                    <a:pt x="9907" y="2265"/>
                    <a:pt x="10241" y="2699"/>
                    <a:pt x="10508" y="3166"/>
                  </a:cubicBezTo>
                  <a:cubicBezTo>
                    <a:pt x="11108" y="4267"/>
                    <a:pt x="11408" y="5468"/>
                    <a:pt x="11442" y="6735"/>
                  </a:cubicBezTo>
                  <a:cubicBezTo>
                    <a:pt x="11475" y="7936"/>
                    <a:pt x="11442" y="9404"/>
                    <a:pt x="10508" y="10304"/>
                  </a:cubicBezTo>
                  <a:cubicBezTo>
                    <a:pt x="9674" y="11038"/>
                    <a:pt x="8640" y="11505"/>
                    <a:pt x="7539" y="11605"/>
                  </a:cubicBezTo>
                  <a:cubicBezTo>
                    <a:pt x="7275" y="11644"/>
                    <a:pt x="7012" y="11662"/>
                    <a:pt x="6751" y="11662"/>
                  </a:cubicBezTo>
                  <a:cubicBezTo>
                    <a:pt x="4966" y="11662"/>
                    <a:pt x="3287" y="10784"/>
                    <a:pt x="2268" y="9270"/>
                  </a:cubicBezTo>
                  <a:cubicBezTo>
                    <a:pt x="1101" y="7569"/>
                    <a:pt x="1034" y="5368"/>
                    <a:pt x="2035" y="3566"/>
                  </a:cubicBezTo>
                  <a:cubicBezTo>
                    <a:pt x="2924" y="2093"/>
                    <a:pt x="4742" y="929"/>
                    <a:pt x="6515" y="929"/>
                  </a:cubicBezTo>
                  <a:close/>
                  <a:moveTo>
                    <a:pt x="6555" y="0"/>
                  </a:moveTo>
                  <a:cubicBezTo>
                    <a:pt x="4670" y="0"/>
                    <a:pt x="2774" y="1021"/>
                    <a:pt x="1635" y="2499"/>
                  </a:cubicBezTo>
                  <a:cubicBezTo>
                    <a:pt x="100" y="4567"/>
                    <a:pt x="0" y="7336"/>
                    <a:pt x="1334" y="9537"/>
                  </a:cubicBezTo>
                  <a:cubicBezTo>
                    <a:pt x="2520" y="11456"/>
                    <a:pt x="4636" y="12587"/>
                    <a:pt x="6855" y="12587"/>
                  </a:cubicBezTo>
                  <a:cubicBezTo>
                    <a:pt x="7259" y="12587"/>
                    <a:pt x="7667" y="12550"/>
                    <a:pt x="8073" y="12473"/>
                  </a:cubicBezTo>
                  <a:cubicBezTo>
                    <a:pt x="9407" y="12239"/>
                    <a:pt x="10641" y="11539"/>
                    <a:pt x="11542" y="10505"/>
                  </a:cubicBezTo>
                  <a:cubicBezTo>
                    <a:pt x="12476" y="9337"/>
                    <a:pt x="12442" y="7469"/>
                    <a:pt x="12309" y="6035"/>
                  </a:cubicBezTo>
                  <a:cubicBezTo>
                    <a:pt x="12209" y="4434"/>
                    <a:pt x="11608" y="2866"/>
                    <a:pt x="10574" y="1632"/>
                  </a:cubicBezTo>
                  <a:cubicBezTo>
                    <a:pt x="10074" y="1031"/>
                    <a:pt x="9507" y="531"/>
                    <a:pt x="8806" y="197"/>
                  </a:cubicBezTo>
                  <a:cubicBezTo>
                    <a:pt x="8667" y="128"/>
                    <a:pt x="8499" y="91"/>
                    <a:pt x="8331" y="91"/>
                  </a:cubicBezTo>
                  <a:cubicBezTo>
                    <a:pt x="8179" y="91"/>
                    <a:pt x="8029" y="121"/>
                    <a:pt x="7902" y="185"/>
                  </a:cubicBezTo>
                  <a:lnTo>
                    <a:pt x="7902" y="185"/>
                  </a:lnTo>
                  <a:cubicBezTo>
                    <a:pt x="7461" y="59"/>
                    <a:pt x="7008" y="0"/>
                    <a:pt x="6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42"/>
            <p:cNvSpPr/>
            <p:nvPr/>
          </p:nvSpPr>
          <p:spPr>
            <a:xfrm>
              <a:off x="8662775" y="1977975"/>
              <a:ext cx="28375" cy="42475"/>
            </a:xfrm>
            <a:custGeom>
              <a:avLst/>
              <a:gdLst/>
              <a:ahLst/>
              <a:cxnLst/>
              <a:rect l="l" t="t" r="r" b="b"/>
              <a:pathLst>
                <a:path w="1135" h="1699" extrusionOk="0">
                  <a:moveTo>
                    <a:pt x="617" y="0"/>
                  </a:moveTo>
                  <a:cubicBezTo>
                    <a:pt x="537" y="0"/>
                    <a:pt x="463" y="29"/>
                    <a:pt x="401" y="70"/>
                  </a:cubicBezTo>
                  <a:cubicBezTo>
                    <a:pt x="267" y="136"/>
                    <a:pt x="201" y="237"/>
                    <a:pt x="167" y="337"/>
                  </a:cubicBezTo>
                  <a:lnTo>
                    <a:pt x="145" y="437"/>
                  </a:lnTo>
                  <a:lnTo>
                    <a:pt x="145" y="437"/>
                  </a:lnTo>
                  <a:cubicBezTo>
                    <a:pt x="127" y="470"/>
                    <a:pt x="112" y="503"/>
                    <a:pt x="101" y="537"/>
                  </a:cubicBezTo>
                  <a:lnTo>
                    <a:pt x="0" y="1104"/>
                  </a:lnTo>
                  <a:cubicBezTo>
                    <a:pt x="0" y="1171"/>
                    <a:pt x="0" y="1237"/>
                    <a:pt x="0" y="1271"/>
                  </a:cubicBezTo>
                  <a:cubicBezTo>
                    <a:pt x="0" y="1337"/>
                    <a:pt x="34" y="1404"/>
                    <a:pt x="67" y="1471"/>
                  </a:cubicBezTo>
                  <a:cubicBezTo>
                    <a:pt x="159" y="1608"/>
                    <a:pt x="313" y="1698"/>
                    <a:pt x="476" y="1698"/>
                  </a:cubicBezTo>
                  <a:cubicBezTo>
                    <a:pt x="551" y="1698"/>
                    <a:pt x="628" y="1679"/>
                    <a:pt x="701" y="1638"/>
                  </a:cubicBezTo>
                  <a:cubicBezTo>
                    <a:pt x="801" y="1571"/>
                    <a:pt x="901" y="1471"/>
                    <a:pt x="934" y="1337"/>
                  </a:cubicBezTo>
                  <a:cubicBezTo>
                    <a:pt x="968" y="1104"/>
                    <a:pt x="1035" y="837"/>
                    <a:pt x="1101" y="603"/>
                  </a:cubicBezTo>
                  <a:cubicBezTo>
                    <a:pt x="1135" y="470"/>
                    <a:pt x="1101" y="337"/>
                    <a:pt x="1035" y="237"/>
                  </a:cubicBezTo>
                  <a:cubicBezTo>
                    <a:pt x="968" y="136"/>
                    <a:pt x="868" y="36"/>
                    <a:pt x="768" y="36"/>
                  </a:cubicBezTo>
                  <a:cubicBezTo>
                    <a:pt x="717" y="11"/>
                    <a:pt x="666" y="0"/>
                    <a:pt x="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42"/>
            <p:cNvSpPr/>
            <p:nvPr/>
          </p:nvSpPr>
          <p:spPr>
            <a:xfrm>
              <a:off x="8738650" y="1982725"/>
              <a:ext cx="30900" cy="44550"/>
            </a:xfrm>
            <a:custGeom>
              <a:avLst/>
              <a:gdLst/>
              <a:ahLst/>
              <a:cxnLst/>
              <a:rect l="l" t="t" r="r" b="b"/>
              <a:pathLst>
                <a:path w="1236" h="1782" extrusionOk="0">
                  <a:moveTo>
                    <a:pt x="781" y="0"/>
                  </a:moveTo>
                  <a:cubicBezTo>
                    <a:pt x="697" y="0"/>
                    <a:pt x="599" y="31"/>
                    <a:pt x="501" y="80"/>
                  </a:cubicBezTo>
                  <a:cubicBezTo>
                    <a:pt x="469" y="102"/>
                    <a:pt x="440" y="127"/>
                    <a:pt x="414" y="154"/>
                  </a:cubicBezTo>
                  <a:lnTo>
                    <a:pt x="414" y="154"/>
                  </a:lnTo>
                  <a:cubicBezTo>
                    <a:pt x="321" y="194"/>
                    <a:pt x="232" y="289"/>
                    <a:pt x="201" y="413"/>
                  </a:cubicBezTo>
                  <a:cubicBezTo>
                    <a:pt x="168" y="680"/>
                    <a:pt x="101" y="947"/>
                    <a:pt x="34" y="1181"/>
                  </a:cubicBezTo>
                  <a:cubicBezTo>
                    <a:pt x="1" y="1314"/>
                    <a:pt x="34" y="1448"/>
                    <a:pt x="68" y="1548"/>
                  </a:cubicBezTo>
                  <a:cubicBezTo>
                    <a:pt x="134" y="1648"/>
                    <a:pt x="234" y="1748"/>
                    <a:pt x="368" y="1781"/>
                  </a:cubicBezTo>
                  <a:cubicBezTo>
                    <a:pt x="468" y="1781"/>
                    <a:pt x="601" y="1781"/>
                    <a:pt x="735" y="1714"/>
                  </a:cubicBezTo>
                  <a:cubicBezTo>
                    <a:pt x="835" y="1648"/>
                    <a:pt x="902" y="1548"/>
                    <a:pt x="935" y="1448"/>
                  </a:cubicBezTo>
                  <a:cubicBezTo>
                    <a:pt x="1035" y="1147"/>
                    <a:pt x="1135" y="880"/>
                    <a:pt x="1202" y="614"/>
                  </a:cubicBezTo>
                  <a:cubicBezTo>
                    <a:pt x="1235" y="480"/>
                    <a:pt x="1235" y="347"/>
                    <a:pt x="1168" y="247"/>
                  </a:cubicBezTo>
                  <a:cubicBezTo>
                    <a:pt x="1102" y="147"/>
                    <a:pt x="1002" y="47"/>
                    <a:pt x="868" y="13"/>
                  </a:cubicBezTo>
                  <a:cubicBezTo>
                    <a:pt x="841" y="4"/>
                    <a:pt x="812" y="0"/>
                    <a:pt x="7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42"/>
            <p:cNvSpPr/>
            <p:nvPr/>
          </p:nvSpPr>
          <p:spPr>
            <a:xfrm>
              <a:off x="8636225" y="2044500"/>
              <a:ext cx="150825" cy="63025"/>
            </a:xfrm>
            <a:custGeom>
              <a:avLst/>
              <a:gdLst/>
              <a:ahLst/>
              <a:cxnLst/>
              <a:rect l="l" t="t" r="r" b="b"/>
              <a:pathLst>
                <a:path w="6033" h="2521" extrusionOk="0">
                  <a:moveTo>
                    <a:pt x="617" y="1"/>
                  </a:moveTo>
                  <a:cubicBezTo>
                    <a:pt x="314" y="1"/>
                    <a:pt x="1" y="262"/>
                    <a:pt x="162" y="644"/>
                  </a:cubicBezTo>
                  <a:cubicBezTo>
                    <a:pt x="362" y="1912"/>
                    <a:pt x="1696" y="2446"/>
                    <a:pt x="2830" y="2512"/>
                  </a:cubicBezTo>
                  <a:cubicBezTo>
                    <a:pt x="2931" y="2518"/>
                    <a:pt x="3031" y="2520"/>
                    <a:pt x="3131" y="2520"/>
                  </a:cubicBezTo>
                  <a:cubicBezTo>
                    <a:pt x="3663" y="2520"/>
                    <a:pt x="4188" y="2442"/>
                    <a:pt x="4665" y="2246"/>
                  </a:cubicBezTo>
                  <a:cubicBezTo>
                    <a:pt x="5232" y="2012"/>
                    <a:pt x="5666" y="1578"/>
                    <a:pt x="5933" y="1045"/>
                  </a:cubicBezTo>
                  <a:cubicBezTo>
                    <a:pt x="6033" y="811"/>
                    <a:pt x="5966" y="544"/>
                    <a:pt x="5766" y="411"/>
                  </a:cubicBezTo>
                  <a:cubicBezTo>
                    <a:pt x="5683" y="364"/>
                    <a:pt x="5592" y="341"/>
                    <a:pt x="5504" y="341"/>
                  </a:cubicBezTo>
                  <a:cubicBezTo>
                    <a:pt x="5345" y="341"/>
                    <a:pt x="5197" y="415"/>
                    <a:pt x="5132" y="544"/>
                  </a:cubicBezTo>
                  <a:cubicBezTo>
                    <a:pt x="4965" y="945"/>
                    <a:pt x="4665" y="1245"/>
                    <a:pt x="4298" y="1378"/>
                  </a:cubicBezTo>
                  <a:cubicBezTo>
                    <a:pt x="3937" y="1517"/>
                    <a:pt x="3552" y="1587"/>
                    <a:pt x="3164" y="1587"/>
                  </a:cubicBezTo>
                  <a:cubicBezTo>
                    <a:pt x="3086" y="1587"/>
                    <a:pt x="3008" y="1584"/>
                    <a:pt x="2930" y="1578"/>
                  </a:cubicBezTo>
                  <a:cubicBezTo>
                    <a:pt x="2163" y="1545"/>
                    <a:pt x="1196" y="1278"/>
                    <a:pt x="1062" y="378"/>
                  </a:cubicBezTo>
                  <a:cubicBezTo>
                    <a:pt x="1010" y="113"/>
                    <a:pt x="815" y="1"/>
                    <a:pt x="6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2" name="Google Shape;1842;p42"/>
          <p:cNvGrpSpPr/>
          <p:nvPr/>
        </p:nvGrpSpPr>
        <p:grpSpPr>
          <a:xfrm>
            <a:off x="836125" y="4365463"/>
            <a:ext cx="311900" cy="314700"/>
            <a:chOff x="8571050" y="1873050"/>
            <a:chExt cx="311900" cy="314700"/>
          </a:xfrm>
        </p:grpSpPr>
        <p:sp>
          <p:nvSpPr>
            <p:cNvPr id="1843" name="Google Shape;1843;p42"/>
            <p:cNvSpPr/>
            <p:nvPr/>
          </p:nvSpPr>
          <p:spPr>
            <a:xfrm>
              <a:off x="8571050" y="1873050"/>
              <a:ext cx="311900" cy="314700"/>
            </a:xfrm>
            <a:custGeom>
              <a:avLst/>
              <a:gdLst/>
              <a:ahLst/>
              <a:cxnLst/>
              <a:rect l="l" t="t" r="r" b="b"/>
              <a:pathLst>
                <a:path w="12476" h="12588" extrusionOk="0">
                  <a:moveTo>
                    <a:pt x="6515" y="929"/>
                  </a:moveTo>
                  <a:cubicBezTo>
                    <a:pt x="7071" y="929"/>
                    <a:pt x="7622" y="1043"/>
                    <a:pt x="8139" y="1298"/>
                  </a:cubicBezTo>
                  <a:cubicBezTo>
                    <a:pt x="8210" y="1327"/>
                    <a:pt x="8279" y="1340"/>
                    <a:pt x="8345" y="1340"/>
                  </a:cubicBezTo>
                  <a:cubicBezTo>
                    <a:pt x="8479" y="1340"/>
                    <a:pt x="8599" y="1286"/>
                    <a:pt x="8691" y="1204"/>
                  </a:cubicBezTo>
                  <a:lnTo>
                    <a:pt x="8691" y="1204"/>
                  </a:lnTo>
                  <a:cubicBezTo>
                    <a:pt x="8751" y="1239"/>
                    <a:pt x="8804" y="1285"/>
                    <a:pt x="8873" y="1331"/>
                  </a:cubicBezTo>
                  <a:cubicBezTo>
                    <a:pt x="9107" y="1498"/>
                    <a:pt x="9307" y="1665"/>
                    <a:pt x="9507" y="1865"/>
                  </a:cubicBezTo>
                  <a:cubicBezTo>
                    <a:pt x="9907" y="2265"/>
                    <a:pt x="10241" y="2699"/>
                    <a:pt x="10508" y="3166"/>
                  </a:cubicBezTo>
                  <a:cubicBezTo>
                    <a:pt x="11108" y="4267"/>
                    <a:pt x="11408" y="5468"/>
                    <a:pt x="11442" y="6735"/>
                  </a:cubicBezTo>
                  <a:cubicBezTo>
                    <a:pt x="11475" y="7936"/>
                    <a:pt x="11442" y="9404"/>
                    <a:pt x="10508" y="10304"/>
                  </a:cubicBezTo>
                  <a:cubicBezTo>
                    <a:pt x="9674" y="11038"/>
                    <a:pt x="8640" y="11505"/>
                    <a:pt x="7539" y="11605"/>
                  </a:cubicBezTo>
                  <a:cubicBezTo>
                    <a:pt x="7275" y="11644"/>
                    <a:pt x="7012" y="11662"/>
                    <a:pt x="6751" y="11662"/>
                  </a:cubicBezTo>
                  <a:cubicBezTo>
                    <a:pt x="4966" y="11662"/>
                    <a:pt x="3287" y="10784"/>
                    <a:pt x="2268" y="9270"/>
                  </a:cubicBezTo>
                  <a:cubicBezTo>
                    <a:pt x="1101" y="7569"/>
                    <a:pt x="1034" y="5368"/>
                    <a:pt x="2035" y="3566"/>
                  </a:cubicBezTo>
                  <a:cubicBezTo>
                    <a:pt x="2924" y="2093"/>
                    <a:pt x="4742" y="929"/>
                    <a:pt x="6515" y="929"/>
                  </a:cubicBezTo>
                  <a:close/>
                  <a:moveTo>
                    <a:pt x="6555" y="0"/>
                  </a:moveTo>
                  <a:cubicBezTo>
                    <a:pt x="4670" y="0"/>
                    <a:pt x="2774" y="1021"/>
                    <a:pt x="1635" y="2499"/>
                  </a:cubicBezTo>
                  <a:cubicBezTo>
                    <a:pt x="100" y="4567"/>
                    <a:pt x="0" y="7336"/>
                    <a:pt x="1334" y="9537"/>
                  </a:cubicBezTo>
                  <a:cubicBezTo>
                    <a:pt x="2520" y="11456"/>
                    <a:pt x="4636" y="12587"/>
                    <a:pt x="6855" y="12587"/>
                  </a:cubicBezTo>
                  <a:cubicBezTo>
                    <a:pt x="7259" y="12587"/>
                    <a:pt x="7667" y="12550"/>
                    <a:pt x="8073" y="12473"/>
                  </a:cubicBezTo>
                  <a:cubicBezTo>
                    <a:pt x="9407" y="12239"/>
                    <a:pt x="10641" y="11539"/>
                    <a:pt x="11542" y="10505"/>
                  </a:cubicBezTo>
                  <a:cubicBezTo>
                    <a:pt x="12476" y="9337"/>
                    <a:pt x="12442" y="7469"/>
                    <a:pt x="12309" y="6035"/>
                  </a:cubicBezTo>
                  <a:cubicBezTo>
                    <a:pt x="12209" y="4434"/>
                    <a:pt x="11608" y="2866"/>
                    <a:pt x="10574" y="1632"/>
                  </a:cubicBezTo>
                  <a:cubicBezTo>
                    <a:pt x="10074" y="1031"/>
                    <a:pt x="9507" y="531"/>
                    <a:pt x="8806" y="197"/>
                  </a:cubicBezTo>
                  <a:cubicBezTo>
                    <a:pt x="8667" y="128"/>
                    <a:pt x="8499" y="91"/>
                    <a:pt x="8331" y="91"/>
                  </a:cubicBezTo>
                  <a:cubicBezTo>
                    <a:pt x="8179" y="91"/>
                    <a:pt x="8029" y="121"/>
                    <a:pt x="7902" y="185"/>
                  </a:cubicBezTo>
                  <a:lnTo>
                    <a:pt x="7902" y="185"/>
                  </a:lnTo>
                  <a:cubicBezTo>
                    <a:pt x="7461" y="59"/>
                    <a:pt x="7008" y="0"/>
                    <a:pt x="6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42"/>
            <p:cNvSpPr/>
            <p:nvPr/>
          </p:nvSpPr>
          <p:spPr>
            <a:xfrm>
              <a:off x="8662775" y="1977975"/>
              <a:ext cx="28375" cy="42475"/>
            </a:xfrm>
            <a:custGeom>
              <a:avLst/>
              <a:gdLst/>
              <a:ahLst/>
              <a:cxnLst/>
              <a:rect l="l" t="t" r="r" b="b"/>
              <a:pathLst>
                <a:path w="1135" h="1699" extrusionOk="0">
                  <a:moveTo>
                    <a:pt x="617" y="0"/>
                  </a:moveTo>
                  <a:cubicBezTo>
                    <a:pt x="537" y="0"/>
                    <a:pt x="463" y="29"/>
                    <a:pt x="401" y="70"/>
                  </a:cubicBezTo>
                  <a:cubicBezTo>
                    <a:pt x="267" y="136"/>
                    <a:pt x="201" y="237"/>
                    <a:pt x="167" y="337"/>
                  </a:cubicBezTo>
                  <a:lnTo>
                    <a:pt x="145" y="437"/>
                  </a:lnTo>
                  <a:lnTo>
                    <a:pt x="145" y="437"/>
                  </a:lnTo>
                  <a:cubicBezTo>
                    <a:pt x="127" y="470"/>
                    <a:pt x="112" y="503"/>
                    <a:pt x="101" y="537"/>
                  </a:cubicBezTo>
                  <a:lnTo>
                    <a:pt x="0" y="1104"/>
                  </a:lnTo>
                  <a:cubicBezTo>
                    <a:pt x="0" y="1171"/>
                    <a:pt x="0" y="1237"/>
                    <a:pt x="0" y="1271"/>
                  </a:cubicBezTo>
                  <a:cubicBezTo>
                    <a:pt x="0" y="1337"/>
                    <a:pt x="34" y="1404"/>
                    <a:pt x="67" y="1471"/>
                  </a:cubicBezTo>
                  <a:cubicBezTo>
                    <a:pt x="159" y="1608"/>
                    <a:pt x="313" y="1698"/>
                    <a:pt x="476" y="1698"/>
                  </a:cubicBezTo>
                  <a:cubicBezTo>
                    <a:pt x="551" y="1698"/>
                    <a:pt x="628" y="1679"/>
                    <a:pt x="701" y="1638"/>
                  </a:cubicBezTo>
                  <a:cubicBezTo>
                    <a:pt x="801" y="1571"/>
                    <a:pt x="901" y="1471"/>
                    <a:pt x="934" y="1337"/>
                  </a:cubicBezTo>
                  <a:cubicBezTo>
                    <a:pt x="968" y="1104"/>
                    <a:pt x="1035" y="837"/>
                    <a:pt x="1101" y="603"/>
                  </a:cubicBezTo>
                  <a:cubicBezTo>
                    <a:pt x="1135" y="470"/>
                    <a:pt x="1101" y="337"/>
                    <a:pt x="1035" y="237"/>
                  </a:cubicBezTo>
                  <a:cubicBezTo>
                    <a:pt x="968" y="136"/>
                    <a:pt x="868" y="36"/>
                    <a:pt x="768" y="36"/>
                  </a:cubicBezTo>
                  <a:cubicBezTo>
                    <a:pt x="717" y="11"/>
                    <a:pt x="666" y="0"/>
                    <a:pt x="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42"/>
            <p:cNvSpPr/>
            <p:nvPr/>
          </p:nvSpPr>
          <p:spPr>
            <a:xfrm>
              <a:off x="8738650" y="1982725"/>
              <a:ext cx="30900" cy="44550"/>
            </a:xfrm>
            <a:custGeom>
              <a:avLst/>
              <a:gdLst/>
              <a:ahLst/>
              <a:cxnLst/>
              <a:rect l="l" t="t" r="r" b="b"/>
              <a:pathLst>
                <a:path w="1236" h="1782" extrusionOk="0">
                  <a:moveTo>
                    <a:pt x="781" y="0"/>
                  </a:moveTo>
                  <a:cubicBezTo>
                    <a:pt x="697" y="0"/>
                    <a:pt x="599" y="31"/>
                    <a:pt x="501" y="80"/>
                  </a:cubicBezTo>
                  <a:cubicBezTo>
                    <a:pt x="469" y="102"/>
                    <a:pt x="440" y="127"/>
                    <a:pt x="414" y="154"/>
                  </a:cubicBezTo>
                  <a:lnTo>
                    <a:pt x="414" y="154"/>
                  </a:lnTo>
                  <a:cubicBezTo>
                    <a:pt x="321" y="194"/>
                    <a:pt x="232" y="289"/>
                    <a:pt x="201" y="413"/>
                  </a:cubicBezTo>
                  <a:cubicBezTo>
                    <a:pt x="168" y="680"/>
                    <a:pt x="101" y="947"/>
                    <a:pt x="34" y="1181"/>
                  </a:cubicBezTo>
                  <a:cubicBezTo>
                    <a:pt x="1" y="1314"/>
                    <a:pt x="34" y="1448"/>
                    <a:pt x="68" y="1548"/>
                  </a:cubicBezTo>
                  <a:cubicBezTo>
                    <a:pt x="134" y="1648"/>
                    <a:pt x="234" y="1748"/>
                    <a:pt x="368" y="1781"/>
                  </a:cubicBezTo>
                  <a:cubicBezTo>
                    <a:pt x="468" y="1781"/>
                    <a:pt x="601" y="1781"/>
                    <a:pt x="735" y="1714"/>
                  </a:cubicBezTo>
                  <a:cubicBezTo>
                    <a:pt x="835" y="1648"/>
                    <a:pt x="902" y="1548"/>
                    <a:pt x="935" y="1448"/>
                  </a:cubicBezTo>
                  <a:cubicBezTo>
                    <a:pt x="1035" y="1147"/>
                    <a:pt x="1135" y="880"/>
                    <a:pt x="1202" y="614"/>
                  </a:cubicBezTo>
                  <a:cubicBezTo>
                    <a:pt x="1235" y="480"/>
                    <a:pt x="1235" y="347"/>
                    <a:pt x="1168" y="247"/>
                  </a:cubicBezTo>
                  <a:cubicBezTo>
                    <a:pt x="1102" y="147"/>
                    <a:pt x="1002" y="47"/>
                    <a:pt x="868" y="13"/>
                  </a:cubicBezTo>
                  <a:cubicBezTo>
                    <a:pt x="841" y="4"/>
                    <a:pt x="812" y="0"/>
                    <a:pt x="7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42"/>
            <p:cNvSpPr/>
            <p:nvPr/>
          </p:nvSpPr>
          <p:spPr>
            <a:xfrm>
              <a:off x="8636225" y="2044500"/>
              <a:ext cx="150825" cy="63025"/>
            </a:xfrm>
            <a:custGeom>
              <a:avLst/>
              <a:gdLst/>
              <a:ahLst/>
              <a:cxnLst/>
              <a:rect l="l" t="t" r="r" b="b"/>
              <a:pathLst>
                <a:path w="6033" h="2521" extrusionOk="0">
                  <a:moveTo>
                    <a:pt x="617" y="1"/>
                  </a:moveTo>
                  <a:cubicBezTo>
                    <a:pt x="314" y="1"/>
                    <a:pt x="1" y="262"/>
                    <a:pt x="162" y="644"/>
                  </a:cubicBezTo>
                  <a:cubicBezTo>
                    <a:pt x="362" y="1912"/>
                    <a:pt x="1696" y="2446"/>
                    <a:pt x="2830" y="2512"/>
                  </a:cubicBezTo>
                  <a:cubicBezTo>
                    <a:pt x="2931" y="2518"/>
                    <a:pt x="3031" y="2520"/>
                    <a:pt x="3131" y="2520"/>
                  </a:cubicBezTo>
                  <a:cubicBezTo>
                    <a:pt x="3663" y="2520"/>
                    <a:pt x="4188" y="2442"/>
                    <a:pt x="4665" y="2246"/>
                  </a:cubicBezTo>
                  <a:cubicBezTo>
                    <a:pt x="5232" y="2012"/>
                    <a:pt x="5666" y="1578"/>
                    <a:pt x="5933" y="1045"/>
                  </a:cubicBezTo>
                  <a:cubicBezTo>
                    <a:pt x="6033" y="811"/>
                    <a:pt x="5966" y="544"/>
                    <a:pt x="5766" y="411"/>
                  </a:cubicBezTo>
                  <a:cubicBezTo>
                    <a:pt x="5683" y="364"/>
                    <a:pt x="5592" y="341"/>
                    <a:pt x="5504" y="341"/>
                  </a:cubicBezTo>
                  <a:cubicBezTo>
                    <a:pt x="5345" y="341"/>
                    <a:pt x="5197" y="415"/>
                    <a:pt x="5132" y="544"/>
                  </a:cubicBezTo>
                  <a:cubicBezTo>
                    <a:pt x="4965" y="945"/>
                    <a:pt x="4665" y="1245"/>
                    <a:pt x="4298" y="1378"/>
                  </a:cubicBezTo>
                  <a:cubicBezTo>
                    <a:pt x="3937" y="1517"/>
                    <a:pt x="3552" y="1587"/>
                    <a:pt x="3164" y="1587"/>
                  </a:cubicBezTo>
                  <a:cubicBezTo>
                    <a:pt x="3086" y="1587"/>
                    <a:pt x="3008" y="1584"/>
                    <a:pt x="2930" y="1578"/>
                  </a:cubicBezTo>
                  <a:cubicBezTo>
                    <a:pt x="2163" y="1545"/>
                    <a:pt x="1196" y="1278"/>
                    <a:pt x="1062" y="378"/>
                  </a:cubicBezTo>
                  <a:cubicBezTo>
                    <a:pt x="1010" y="113"/>
                    <a:pt x="815" y="1"/>
                    <a:pt x="6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7" name="Google Shape;1847;p42"/>
          <p:cNvGrpSpPr/>
          <p:nvPr/>
        </p:nvGrpSpPr>
        <p:grpSpPr>
          <a:xfrm>
            <a:off x="2029863" y="535513"/>
            <a:ext cx="730975" cy="238525"/>
            <a:chOff x="3798300" y="2287225"/>
            <a:chExt cx="730975" cy="238525"/>
          </a:xfrm>
        </p:grpSpPr>
        <p:sp>
          <p:nvSpPr>
            <p:cNvPr id="1848" name="Google Shape;1848;p42"/>
            <p:cNvSpPr/>
            <p:nvPr/>
          </p:nvSpPr>
          <p:spPr>
            <a:xfrm>
              <a:off x="3798300" y="2287225"/>
              <a:ext cx="722625" cy="238525"/>
            </a:xfrm>
            <a:custGeom>
              <a:avLst/>
              <a:gdLst/>
              <a:ahLst/>
              <a:cxnLst/>
              <a:rect l="l" t="t" r="r" b="b"/>
              <a:pathLst>
                <a:path w="28905" h="9541" extrusionOk="0">
                  <a:moveTo>
                    <a:pt x="5536" y="982"/>
                  </a:moveTo>
                  <a:cubicBezTo>
                    <a:pt x="5554" y="982"/>
                    <a:pt x="5571" y="986"/>
                    <a:pt x="5588" y="995"/>
                  </a:cubicBezTo>
                  <a:cubicBezTo>
                    <a:pt x="5821" y="1129"/>
                    <a:pt x="5588" y="2096"/>
                    <a:pt x="5554" y="2263"/>
                  </a:cubicBezTo>
                  <a:cubicBezTo>
                    <a:pt x="5421" y="3164"/>
                    <a:pt x="5154" y="4064"/>
                    <a:pt x="4754" y="4932"/>
                  </a:cubicBezTo>
                  <a:cubicBezTo>
                    <a:pt x="4706" y="5042"/>
                    <a:pt x="4649" y="5168"/>
                    <a:pt x="4585" y="5303"/>
                  </a:cubicBezTo>
                  <a:lnTo>
                    <a:pt x="4585" y="5303"/>
                  </a:lnTo>
                  <a:cubicBezTo>
                    <a:pt x="4305" y="4192"/>
                    <a:pt x="4401" y="2999"/>
                    <a:pt x="4887" y="1929"/>
                  </a:cubicBezTo>
                  <a:cubicBezTo>
                    <a:pt x="4949" y="1743"/>
                    <a:pt x="5299" y="982"/>
                    <a:pt x="5536" y="982"/>
                  </a:cubicBezTo>
                  <a:close/>
                  <a:moveTo>
                    <a:pt x="13440" y="2437"/>
                  </a:moveTo>
                  <a:cubicBezTo>
                    <a:pt x="13700" y="2437"/>
                    <a:pt x="13943" y="2626"/>
                    <a:pt x="13994" y="2930"/>
                  </a:cubicBezTo>
                  <a:cubicBezTo>
                    <a:pt x="14127" y="3564"/>
                    <a:pt x="13760" y="4331"/>
                    <a:pt x="13493" y="4865"/>
                  </a:cubicBezTo>
                  <a:cubicBezTo>
                    <a:pt x="13311" y="5270"/>
                    <a:pt x="13092" y="5663"/>
                    <a:pt x="12843" y="6037"/>
                  </a:cubicBezTo>
                  <a:lnTo>
                    <a:pt x="12843" y="6037"/>
                  </a:lnTo>
                  <a:cubicBezTo>
                    <a:pt x="12692" y="5943"/>
                    <a:pt x="12561" y="5822"/>
                    <a:pt x="12459" y="5665"/>
                  </a:cubicBezTo>
                  <a:cubicBezTo>
                    <a:pt x="12059" y="5032"/>
                    <a:pt x="12226" y="3964"/>
                    <a:pt x="12459" y="3297"/>
                  </a:cubicBezTo>
                  <a:cubicBezTo>
                    <a:pt x="12559" y="2930"/>
                    <a:pt x="12826" y="2630"/>
                    <a:pt x="13193" y="2496"/>
                  </a:cubicBezTo>
                  <a:cubicBezTo>
                    <a:pt x="13273" y="2456"/>
                    <a:pt x="13358" y="2437"/>
                    <a:pt x="13440" y="2437"/>
                  </a:cubicBezTo>
                  <a:close/>
                  <a:moveTo>
                    <a:pt x="5662" y="0"/>
                  </a:moveTo>
                  <a:cubicBezTo>
                    <a:pt x="5196" y="0"/>
                    <a:pt x="4695" y="361"/>
                    <a:pt x="4420" y="762"/>
                  </a:cubicBezTo>
                  <a:cubicBezTo>
                    <a:pt x="3887" y="1629"/>
                    <a:pt x="3553" y="2630"/>
                    <a:pt x="3486" y="3664"/>
                  </a:cubicBezTo>
                  <a:cubicBezTo>
                    <a:pt x="3422" y="4617"/>
                    <a:pt x="3600" y="5555"/>
                    <a:pt x="3986" y="6397"/>
                  </a:cubicBezTo>
                  <a:lnTo>
                    <a:pt x="3986" y="6397"/>
                  </a:lnTo>
                  <a:cubicBezTo>
                    <a:pt x="3401" y="7331"/>
                    <a:pt x="2595" y="8245"/>
                    <a:pt x="1710" y="8245"/>
                  </a:cubicBezTo>
                  <a:cubicBezTo>
                    <a:pt x="1441" y="8245"/>
                    <a:pt x="1164" y="8161"/>
                    <a:pt x="884" y="7967"/>
                  </a:cubicBezTo>
                  <a:cubicBezTo>
                    <a:pt x="801" y="7912"/>
                    <a:pt x="719" y="7888"/>
                    <a:pt x="642" y="7888"/>
                  </a:cubicBezTo>
                  <a:cubicBezTo>
                    <a:pt x="256" y="7888"/>
                    <a:pt x="0" y="8495"/>
                    <a:pt x="417" y="8801"/>
                  </a:cubicBezTo>
                  <a:lnTo>
                    <a:pt x="417" y="8768"/>
                  </a:lnTo>
                  <a:cubicBezTo>
                    <a:pt x="839" y="9054"/>
                    <a:pt x="1255" y="9176"/>
                    <a:pt x="1657" y="9176"/>
                  </a:cubicBezTo>
                  <a:cubicBezTo>
                    <a:pt x="2767" y="9176"/>
                    <a:pt x="3767" y="8243"/>
                    <a:pt x="4484" y="7268"/>
                  </a:cubicBezTo>
                  <a:lnTo>
                    <a:pt x="4484" y="7268"/>
                  </a:lnTo>
                  <a:cubicBezTo>
                    <a:pt x="4859" y="7805"/>
                    <a:pt x="5331" y="8281"/>
                    <a:pt x="5888" y="8668"/>
                  </a:cubicBezTo>
                  <a:cubicBezTo>
                    <a:pt x="6737" y="9246"/>
                    <a:pt x="7733" y="9540"/>
                    <a:pt x="8733" y="9540"/>
                  </a:cubicBezTo>
                  <a:cubicBezTo>
                    <a:pt x="9579" y="9540"/>
                    <a:pt x="10427" y="9329"/>
                    <a:pt x="11192" y="8901"/>
                  </a:cubicBezTo>
                  <a:cubicBezTo>
                    <a:pt x="11962" y="8461"/>
                    <a:pt x="12614" y="7858"/>
                    <a:pt x="13161" y="7165"/>
                  </a:cubicBezTo>
                  <a:lnTo>
                    <a:pt x="13161" y="7165"/>
                  </a:lnTo>
                  <a:cubicBezTo>
                    <a:pt x="13594" y="7281"/>
                    <a:pt x="14053" y="7312"/>
                    <a:pt x="14505" y="7312"/>
                  </a:cubicBezTo>
                  <a:cubicBezTo>
                    <a:pt x="14693" y="7312"/>
                    <a:pt x="14879" y="7306"/>
                    <a:pt x="15061" y="7300"/>
                  </a:cubicBezTo>
                  <a:cubicBezTo>
                    <a:pt x="16496" y="7200"/>
                    <a:pt x="17930" y="7100"/>
                    <a:pt x="19364" y="7000"/>
                  </a:cubicBezTo>
                  <a:lnTo>
                    <a:pt x="28304" y="6433"/>
                  </a:lnTo>
                  <a:cubicBezTo>
                    <a:pt x="28894" y="6400"/>
                    <a:pt x="28904" y="5498"/>
                    <a:pt x="28335" y="5498"/>
                  </a:cubicBezTo>
                  <a:cubicBezTo>
                    <a:pt x="28325" y="5498"/>
                    <a:pt x="28315" y="5498"/>
                    <a:pt x="28304" y="5499"/>
                  </a:cubicBezTo>
                  <a:lnTo>
                    <a:pt x="16662" y="6266"/>
                  </a:lnTo>
                  <a:cubicBezTo>
                    <a:pt x="16009" y="6320"/>
                    <a:pt x="15333" y="6375"/>
                    <a:pt x="14653" y="6375"/>
                  </a:cubicBezTo>
                  <a:cubicBezTo>
                    <a:pt x="14500" y="6375"/>
                    <a:pt x="14347" y="6372"/>
                    <a:pt x="14194" y="6366"/>
                  </a:cubicBezTo>
                  <a:cubicBezTo>
                    <a:pt x="14053" y="6358"/>
                    <a:pt x="13902" y="6346"/>
                    <a:pt x="13749" y="6326"/>
                  </a:cubicBezTo>
                  <a:lnTo>
                    <a:pt x="13749" y="6326"/>
                  </a:lnTo>
                  <a:cubicBezTo>
                    <a:pt x="14094" y="5773"/>
                    <a:pt x="14385" y="5188"/>
                    <a:pt x="14628" y="4598"/>
                  </a:cubicBezTo>
                  <a:cubicBezTo>
                    <a:pt x="14928" y="3831"/>
                    <a:pt x="15161" y="2863"/>
                    <a:pt x="14661" y="2130"/>
                  </a:cubicBezTo>
                  <a:cubicBezTo>
                    <a:pt x="14353" y="1719"/>
                    <a:pt x="13880" y="1497"/>
                    <a:pt x="13391" y="1497"/>
                  </a:cubicBezTo>
                  <a:cubicBezTo>
                    <a:pt x="13086" y="1497"/>
                    <a:pt x="12775" y="1583"/>
                    <a:pt x="12493" y="1763"/>
                  </a:cubicBezTo>
                  <a:cubicBezTo>
                    <a:pt x="11659" y="2296"/>
                    <a:pt x="11425" y="3364"/>
                    <a:pt x="11325" y="4298"/>
                  </a:cubicBezTo>
                  <a:cubicBezTo>
                    <a:pt x="11259" y="5232"/>
                    <a:pt x="11459" y="6199"/>
                    <a:pt x="12293" y="6766"/>
                  </a:cubicBezTo>
                  <a:cubicBezTo>
                    <a:pt x="12293" y="6767"/>
                    <a:pt x="12294" y="6767"/>
                    <a:pt x="12295" y="6768"/>
                  </a:cubicBezTo>
                  <a:lnTo>
                    <a:pt x="12295" y="6768"/>
                  </a:lnTo>
                  <a:cubicBezTo>
                    <a:pt x="11382" y="7799"/>
                    <a:pt x="10156" y="8635"/>
                    <a:pt x="8770" y="8635"/>
                  </a:cubicBezTo>
                  <a:cubicBezTo>
                    <a:pt x="8744" y="8635"/>
                    <a:pt x="8717" y="8635"/>
                    <a:pt x="8690" y="8634"/>
                  </a:cubicBezTo>
                  <a:cubicBezTo>
                    <a:pt x="7189" y="8601"/>
                    <a:pt x="5821" y="7767"/>
                    <a:pt x="5054" y="6499"/>
                  </a:cubicBezTo>
                  <a:cubicBezTo>
                    <a:pt x="5044" y="6481"/>
                    <a:pt x="5034" y="6462"/>
                    <a:pt x="5024" y="6443"/>
                  </a:cubicBezTo>
                  <a:lnTo>
                    <a:pt x="5024" y="6443"/>
                  </a:lnTo>
                  <a:cubicBezTo>
                    <a:pt x="5046" y="6406"/>
                    <a:pt x="5067" y="6369"/>
                    <a:pt x="5087" y="6333"/>
                  </a:cubicBezTo>
                  <a:cubicBezTo>
                    <a:pt x="5655" y="5365"/>
                    <a:pt x="6055" y="4331"/>
                    <a:pt x="6322" y="3264"/>
                  </a:cubicBezTo>
                  <a:cubicBezTo>
                    <a:pt x="6422" y="2763"/>
                    <a:pt x="6488" y="2263"/>
                    <a:pt x="6555" y="1763"/>
                  </a:cubicBezTo>
                  <a:cubicBezTo>
                    <a:pt x="6655" y="1296"/>
                    <a:pt x="6589" y="862"/>
                    <a:pt x="6388" y="428"/>
                  </a:cubicBezTo>
                  <a:cubicBezTo>
                    <a:pt x="6192" y="122"/>
                    <a:pt x="5933" y="0"/>
                    <a:pt x="56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42"/>
            <p:cNvSpPr/>
            <p:nvPr/>
          </p:nvSpPr>
          <p:spPr>
            <a:xfrm>
              <a:off x="4418700" y="2374225"/>
              <a:ext cx="110575" cy="120525"/>
            </a:xfrm>
            <a:custGeom>
              <a:avLst/>
              <a:gdLst/>
              <a:ahLst/>
              <a:cxnLst/>
              <a:rect l="l" t="t" r="r" b="b"/>
              <a:pathLst>
                <a:path w="4423" h="4821" extrusionOk="0">
                  <a:moveTo>
                    <a:pt x="940" y="1"/>
                  </a:moveTo>
                  <a:cubicBezTo>
                    <a:pt x="819" y="1"/>
                    <a:pt x="703" y="51"/>
                    <a:pt x="619" y="151"/>
                  </a:cubicBezTo>
                  <a:cubicBezTo>
                    <a:pt x="419" y="317"/>
                    <a:pt x="419" y="618"/>
                    <a:pt x="619" y="784"/>
                  </a:cubicBezTo>
                  <a:lnTo>
                    <a:pt x="619" y="851"/>
                  </a:lnTo>
                  <a:cubicBezTo>
                    <a:pt x="1345" y="1473"/>
                    <a:pt x="2111" y="2035"/>
                    <a:pt x="2918" y="2552"/>
                  </a:cubicBezTo>
                  <a:lnTo>
                    <a:pt x="2918" y="2552"/>
                  </a:lnTo>
                  <a:lnTo>
                    <a:pt x="453" y="3953"/>
                  </a:lnTo>
                  <a:cubicBezTo>
                    <a:pt x="1" y="4207"/>
                    <a:pt x="266" y="4820"/>
                    <a:pt x="682" y="4820"/>
                  </a:cubicBezTo>
                  <a:cubicBezTo>
                    <a:pt x="757" y="4820"/>
                    <a:pt x="838" y="4800"/>
                    <a:pt x="920" y="4754"/>
                  </a:cubicBezTo>
                  <a:lnTo>
                    <a:pt x="4122" y="2986"/>
                  </a:lnTo>
                  <a:cubicBezTo>
                    <a:pt x="4422" y="2786"/>
                    <a:pt x="4422" y="2319"/>
                    <a:pt x="4122" y="2152"/>
                  </a:cubicBezTo>
                  <a:cubicBezTo>
                    <a:pt x="3088" y="1552"/>
                    <a:pt x="2154" y="884"/>
                    <a:pt x="1286" y="151"/>
                  </a:cubicBezTo>
                  <a:cubicBezTo>
                    <a:pt x="1186" y="51"/>
                    <a:pt x="1061" y="1"/>
                    <a:pt x="9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0" name="Google Shape;1850;p42"/>
          <p:cNvGrpSpPr/>
          <p:nvPr/>
        </p:nvGrpSpPr>
        <p:grpSpPr>
          <a:xfrm>
            <a:off x="8049200" y="4100600"/>
            <a:ext cx="529900" cy="149350"/>
            <a:chOff x="3898800" y="2624300"/>
            <a:chExt cx="529900" cy="149350"/>
          </a:xfrm>
        </p:grpSpPr>
        <p:sp>
          <p:nvSpPr>
            <p:cNvPr id="1851" name="Google Shape;1851;p42"/>
            <p:cNvSpPr/>
            <p:nvPr/>
          </p:nvSpPr>
          <p:spPr>
            <a:xfrm>
              <a:off x="3916975" y="2666775"/>
              <a:ext cx="511725" cy="65425"/>
            </a:xfrm>
            <a:custGeom>
              <a:avLst/>
              <a:gdLst/>
              <a:ahLst/>
              <a:cxnLst/>
              <a:rect l="l" t="t" r="r" b="b"/>
              <a:pathLst>
                <a:path w="20469" h="2617" extrusionOk="0">
                  <a:moveTo>
                    <a:pt x="706" y="0"/>
                  </a:moveTo>
                  <a:cubicBezTo>
                    <a:pt x="336" y="0"/>
                    <a:pt x="1" y="477"/>
                    <a:pt x="340" y="791"/>
                  </a:cubicBezTo>
                  <a:cubicBezTo>
                    <a:pt x="1876" y="2162"/>
                    <a:pt x="3788" y="2617"/>
                    <a:pt x="5745" y="2617"/>
                  </a:cubicBezTo>
                  <a:cubicBezTo>
                    <a:pt x="6978" y="2617"/>
                    <a:pt x="8228" y="2437"/>
                    <a:pt x="9414" y="2192"/>
                  </a:cubicBezTo>
                  <a:cubicBezTo>
                    <a:pt x="11350" y="1797"/>
                    <a:pt x="13463" y="1214"/>
                    <a:pt x="15508" y="1214"/>
                  </a:cubicBezTo>
                  <a:cubicBezTo>
                    <a:pt x="16915" y="1214"/>
                    <a:pt x="18290" y="1490"/>
                    <a:pt x="19554" y="2292"/>
                  </a:cubicBezTo>
                  <a:cubicBezTo>
                    <a:pt x="19635" y="2346"/>
                    <a:pt x="19716" y="2369"/>
                    <a:pt x="19793" y="2369"/>
                  </a:cubicBezTo>
                  <a:cubicBezTo>
                    <a:pt x="20190" y="2369"/>
                    <a:pt x="20468" y="1743"/>
                    <a:pt x="20021" y="1491"/>
                  </a:cubicBezTo>
                  <a:cubicBezTo>
                    <a:pt x="18642" y="609"/>
                    <a:pt x="17110" y="306"/>
                    <a:pt x="15541" y="306"/>
                  </a:cubicBezTo>
                  <a:cubicBezTo>
                    <a:pt x="13846" y="306"/>
                    <a:pt x="12110" y="660"/>
                    <a:pt x="10481" y="1024"/>
                  </a:cubicBezTo>
                  <a:cubicBezTo>
                    <a:pt x="8965" y="1350"/>
                    <a:pt x="7289" y="1700"/>
                    <a:pt x="5668" y="1700"/>
                  </a:cubicBezTo>
                  <a:cubicBezTo>
                    <a:pt x="3973" y="1700"/>
                    <a:pt x="2338" y="1317"/>
                    <a:pt x="1008" y="124"/>
                  </a:cubicBezTo>
                  <a:cubicBezTo>
                    <a:pt x="914" y="37"/>
                    <a:pt x="809" y="0"/>
                    <a:pt x="7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42"/>
            <p:cNvSpPr/>
            <p:nvPr/>
          </p:nvSpPr>
          <p:spPr>
            <a:xfrm>
              <a:off x="3898800" y="2624300"/>
              <a:ext cx="116400" cy="149350"/>
            </a:xfrm>
            <a:custGeom>
              <a:avLst/>
              <a:gdLst/>
              <a:ahLst/>
              <a:cxnLst/>
              <a:rect l="l" t="t" r="r" b="b"/>
              <a:pathLst>
                <a:path w="4656" h="5974" extrusionOk="0">
                  <a:moveTo>
                    <a:pt x="4013" y="1"/>
                  </a:moveTo>
                  <a:cubicBezTo>
                    <a:pt x="3968" y="1"/>
                    <a:pt x="3920" y="7"/>
                    <a:pt x="3869" y="21"/>
                  </a:cubicBezTo>
                  <a:lnTo>
                    <a:pt x="1768" y="688"/>
                  </a:lnTo>
                  <a:lnTo>
                    <a:pt x="767" y="989"/>
                  </a:lnTo>
                  <a:cubicBezTo>
                    <a:pt x="434" y="1055"/>
                    <a:pt x="167" y="1256"/>
                    <a:pt x="33" y="1589"/>
                  </a:cubicBezTo>
                  <a:cubicBezTo>
                    <a:pt x="0" y="1923"/>
                    <a:pt x="67" y="2256"/>
                    <a:pt x="200" y="2556"/>
                  </a:cubicBezTo>
                  <a:cubicBezTo>
                    <a:pt x="300" y="2890"/>
                    <a:pt x="400" y="3224"/>
                    <a:pt x="500" y="3557"/>
                  </a:cubicBezTo>
                  <a:cubicBezTo>
                    <a:pt x="701" y="4258"/>
                    <a:pt x="834" y="4925"/>
                    <a:pt x="934" y="5625"/>
                  </a:cubicBezTo>
                  <a:cubicBezTo>
                    <a:pt x="991" y="5824"/>
                    <a:pt x="1192" y="5974"/>
                    <a:pt x="1394" y="5974"/>
                  </a:cubicBezTo>
                  <a:cubicBezTo>
                    <a:pt x="1430" y="5974"/>
                    <a:pt x="1466" y="5969"/>
                    <a:pt x="1501" y="5959"/>
                  </a:cubicBezTo>
                  <a:cubicBezTo>
                    <a:pt x="1735" y="5859"/>
                    <a:pt x="1901" y="5625"/>
                    <a:pt x="1835" y="5358"/>
                  </a:cubicBezTo>
                  <a:cubicBezTo>
                    <a:pt x="1635" y="4191"/>
                    <a:pt x="1368" y="3057"/>
                    <a:pt x="1001" y="1923"/>
                  </a:cubicBezTo>
                  <a:cubicBezTo>
                    <a:pt x="1001" y="1913"/>
                    <a:pt x="1000" y="1902"/>
                    <a:pt x="999" y="1890"/>
                  </a:cubicBezTo>
                  <a:lnTo>
                    <a:pt x="999" y="1890"/>
                  </a:lnTo>
                  <a:cubicBezTo>
                    <a:pt x="999" y="1890"/>
                    <a:pt x="1000" y="1890"/>
                    <a:pt x="1001" y="1889"/>
                  </a:cubicBezTo>
                  <a:cubicBezTo>
                    <a:pt x="1134" y="1889"/>
                    <a:pt x="1268" y="1823"/>
                    <a:pt x="1401" y="1756"/>
                  </a:cubicBezTo>
                  <a:lnTo>
                    <a:pt x="2302" y="1489"/>
                  </a:lnTo>
                  <a:lnTo>
                    <a:pt x="4136" y="922"/>
                  </a:lnTo>
                  <a:cubicBezTo>
                    <a:pt x="4656" y="769"/>
                    <a:pt x="4504" y="1"/>
                    <a:pt x="40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9553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95"/>
        <p:cNvGrpSpPr/>
        <p:nvPr/>
      </p:nvGrpSpPr>
      <p:grpSpPr>
        <a:xfrm>
          <a:off x="0" y="0"/>
          <a:ext cx="0" cy="0"/>
          <a:chOff x="0" y="0"/>
          <a:chExt cx="0" cy="0"/>
        </a:xfrm>
      </p:grpSpPr>
      <p:sp>
        <p:nvSpPr>
          <p:cNvPr id="596" name="Google Shape;596;p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597" name="Google Shape;597;p6"/>
          <p:cNvGrpSpPr/>
          <p:nvPr/>
        </p:nvGrpSpPr>
        <p:grpSpPr>
          <a:xfrm>
            <a:off x="-1040075" y="-430648"/>
            <a:ext cx="10524832" cy="5740928"/>
            <a:chOff x="-1040075" y="-430648"/>
            <a:chExt cx="10524832" cy="5740928"/>
          </a:xfrm>
        </p:grpSpPr>
        <p:grpSp>
          <p:nvGrpSpPr>
            <p:cNvPr id="598" name="Google Shape;598;p6"/>
            <p:cNvGrpSpPr/>
            <p:nvPr/>
          </p:nvGrpSpPr>
          <p:grpSpPr>
            <a:xfrm>
              <a:off x="-1040075" y="-430648"/>
              <a:ext cx="10524832" cy="5740928"/>
              <a:chOff x="-1040075" y="-430648"/>
              <a:chExt cx="10524832" cy="5740928"/>
            </a:xfrm>
          </p:grpSpPr>
          <p:sp>
            <p:nvSpPr>
              <p:cNvPr id="599" name="Google Shape;599;p6"/>
              <p:cNvSpPr/>
              <p:nvPr/>
            </p:nvSpPr>
            <p:spPr>
              <a:xfrm>
                <a:off x="-416875" y="2174065"/>
                <a:ext cx="1067505" cy="1957870"/>
              </a:xfrm>
              <a:custGeom>
                <a:avLst/>
                <a:gdLst/>
                <a:ahLst/>
                <a:cxnLst/>
                <a:rect l="l" t="t" r="r" b="b"/>
                <a:pathLst>
                  <a:path w="13270" h="24338" extrusionOk="0">
                    <a:moveTo>
                      <a:pt x="1" y="1"/>
                    </a:moveTo>
                    <a:lnTo>
                      <a:pt x="390" y="24322"/>
                    </a:lnTo>
                    <a:cubicBezTo>
                      <a:pt x="569" y="24332"/>
                      <a:pt x="748" y="24337"/>
                      <a:pt x="925" y="24337"/>
                    </a:cubicBezTo>
                    <a:cubicBezTo>
                      <a:pt x="7744" y="24337"/>
                      <a:pt x="13269" y="17053"/>
                      <a:pt x="10788" y="9025"/>
                    </a:cubicBezTo>
                    <a:cubicBezTo>
                      <a:pt x="8238" y="784"/>
                      <a:pt x="1" y="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6"/>
              <p:cNvSpPr/>
              <p:nvPr/>
            </p:nvSpPr>
            <p:spPr>
              <a:xfrm>
                <a:off x="7271243" y="-74842"/>
                <a:ext cx="2143135" cy="1029937"/>
              </a:xfrm>
              <a:custGeom>
                <a:avLst/>
                <a:gdLst/>
                <a:ahLst/>
                <a:cxnLst/>
                <a:rect l="l" t="t" r="r" b="b"/>
                <a:pathLst>
                  <a:path w="26641" h="12803" extrusionOk="0">
                    <a:moveTo>
                      <a:pt x="1" y="0"/>
                    </a:moveTo>
                    <a:cubicBezTo>
                      <a:pt x="1" y="0"/>
                      <a:pt x="1541" y="5836"/>
                      <a:pt x="5285" y="6715"/>
                    </a:cubicBezTo>
                    <a:cubicBezTo>
                      <a:pt x="5718" y="6817"/>
                      <a:pt x="6141" y="6861"/>
                      <a:pt x="6552" y="6861"/>
                    </a:cubicBezTo>
                    <a:cubicBezTo>
                      <a:pt x="8784" y="6861"/>
                      <a:pt x="10668" y="5586"/>
                      <a:pt x="11953" y="5586"/>
                    </a:cubicBezTo>
                    <a:cubicBezTo>
                      <a:pt x="12475" y="5586"/>
                      <a:pt x="12899" y="5796"/>
                      <a:pt x="13207" y="6387"/>
                    </a:cubicBezTo>
                    <a:cubicBezTo>
                      <a:pt x="14132" y="8153"/>
                      <a:pt x="15635" y="12803"/>
                      <a:pt x="20747" y="12803"/>
                    </a:cubicBezTo>
                    <a:cubicBezTo>
                      <a:pt x="22334" y="12803"/>
                      <a:pt x="24268" y="12355"/>
                      <a:pt x="26641" y="11234"/>
                    </a:cubicBezTo>
                    <a:lnTo>
                      <a:pt x="26641" y="110"/>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6"/>
              <p:cNvSpPr/>
              <p:nvPr/>
            </p:nvSpPr>
            <p:spPr>
              <a:xfrm>
                <a:off x="7408882" y="384898"/>
                <a:ext cx="249219" cy="121874"/>
              </a:xfrm>
              <a:custGeom>
                <a:avLst/>
                <a:gdLst/>
                <a:ahLst/>
                <a:cxnLst/>
                <a:rect l="l" t="t" r="r" b="b"/>
                <a:pathLst>
                  <a:path w="3098" h="1515" extrusionOk="0">
                    <a:moveTo>
                      <a:pt x="1727" y="1"/>
                    </a:moveTo>
                    <a:cubicBezTo>
                      <a:pt x="1236" y="1"/>
                      <a:pt x="643" y="228"/>
                      <a:pt x="0" y="952"/>
                    </a:cubicBezTo>
                    <a:cubicBezTo>
                      <a:pt x="0" y="952"/>
                      <a:pt x="524" y="1515"/>
                      <a:pt x="1342" y="1515"/>
                    </a:cubicBezTo>
                    <a:cubicBezTo>
                      <a:pt x="1836" y="1515"/>
                      <a:pt x="2438" y="1309"/>
                      <a:pt x="3097" y="650"/>
                    </a:cubicBezTo>
                    <a:cubicBezTo>
                      <a:pt x="3097" y="650"/>
                      <a:pt x="2557" y="1"/>
                      <a:pt x="17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6"/>
              <p:cNvSpPr/>
              <p:nvPr/>
            </p:nvSpPr>
            <p:spPr>
              <a:xfrm>
                <a:off x="1089600" y="4855441"/>
                <a:ext cx="1523789" cy="371093"/>
              </a:xfrm>
              <a:custGeom>
                <a:avLst/>
                <a:gdLst/>
                <a:ahLst/>
                <a:cxnLst/>
                <a:rect l="l" t="t" r="r" b="b"/>
                <a:pathLst>
                  <a:path w="18942" h="4613" extrusionOk="0">
                    <a:moveTo>
                      <a:pt x="5142" y="0"/>
                    </a:moveTo>
                    <a:cubicBezTo>
                      <a:pt x="1997" y="0"/>
                      <a:pt x="1" y="4612"/>
                      <a:pt x="1" y="4612"/>
                    </a:cubicBezTo>
                    <a:lnTo>
                      <a:pt x="18942" y="4612"/>
                    </a:lnTo>
                    <a:cubicBezTo>
                      <a:pt x="17638" y="1567"/>
                      <a:pt x="16124" y="661"/>
                      <a:pt x="14764" y="661"/>
                    </a:cubicBezTo>
                    <a:cubicBezTo>
                      <a:pt x="13303" y="661"/>
                      <a:pt x="12020" y="1706"/>
                      <a:pt x="11365" y="2268"/>
                    </a:cubicBezTo>
                    <a:cubicBezTo>
                      <a:pt x="11136" y="2463"/>
                      <a:pt x="10931" y="2547"/>
                      <a:pt x="10727" y="2547"/>
                    </a:cubicBezTo>
                    <a:cubicBezTo>
                      <a:pt x="9806" y="2547"/>
                      <a:pt x="8910" y="840"/>
                      <a:pt x="5954" y="102"/>
                    </a:cubicBezTo>
                    <a:cubicBezTo>
                      <a:pt x="5676" y="32"/>
                      <a:pt x="5405" y="0"/>
                      <a:pt x="51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6"/>
              <p:cNvSpPr/>
              <p:nvPr/>
            </p:nvSpPr>
            <p:spPr>
              <a:xfrm>
                <a:off x="-155835" y="3600024"/>
                <a:ext cx="616128" cy="568505"/>
              </a:xfrm>
              <a:custGeom>
                <a:avLst/>
                <a:gdLst/>
                <a:ahLst/>
                <a:cxnLst/>
                <a:rect l="l" t="t" r="r" b="b"/>
                <a:pathLst>
                  <a:path w="7659" h="7067" extrusionOk="0">
                    <a:moveTo>
                      <a:pt x="3927" y="0"/>
                    </a:moveTo>
                    <a:cubicBezTo>
                      <a:pt x="2675" y="0"/>
                      <a:pt x="1414" y="624"/>
                      <a:pt x="741" y="2017"/>
                    </a:cubicBezTo>
                    <a:cubicBezTo>
                      <a:pt x="636" y="2235"/>
                      <a:pt x="553" y="2463"/>
                      <a:pt x="492" y="2699"/>
                    </a:cubicBezTo>
                    <a:cubicBezTo>
                      <a:pt x="1" y="4592"/>
                      <a:pt x="2167" y="7067"/>
                      <a:pt x="4330" y="7067"/>
                    </a:cubicBezTo>
                    <a:cubicBezTo>
                      <a:pt x="5021" y="7067"/>
                      <a:pt x="5711" y="6815"/>
                      <a:pt x="6314" y="6212"/>
                    </a:cubicBezTo>
                    <a:cubicBezTo>
                      <a:pt x="7062" y="5464"/>
                      <a:pt x="7429" y="4580"/>
                      <a:pt x="7491" y="3709"/>
                    </a:cubicBezTo>
                    <a:cubicBezTo>
                      <a:pt x="7658" y="1399"/>
                      <a:pt x="5802" y="0"/>
                      <a:pt x="39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6"/>
              <p:cNvSpPr/>
              <p:nvPr/>
            </p:nvSpPr>
            <p:spPr>
              <a:xfrm>
                <a:off x="124030" y="3136583"/>
                <a:ext cx="115519" cy="433196"/>
              </a:xfrm>
              <a:custGeom>
                <a:avLst/>
                <a:gdLst/>
                <a:ahLst/>
                <a:cxnLst/>
                <a:rect l="l" t="t" r="r" b="b"/>
                <a:pathLst>
                  <a:path w="1436" h="5385" extrusionOk="0">
                    <a:moveTo>
                      <a:pt x="786" y="393"/>
                    </a:moveTo>
                    <a:cubicBezTo>
                      <a:pt x="790" y="393"/>
                      <a:pt x="793" y="393"/>
                      <a:pt x="796" y="394"/>
                    </a:cubicBezTo>
                    <a:lnTo>
                      <a:pt x="814" y="394"/>
                    </a:lnTo>
                    <a:cubicBezTo>
                      <a:pt x="871" y="398"/>
                      <a:pt x="910" y="442"/>
                      <a:pt x="919" y="494"/>
                    </a:cubicBezTo>
                    <a:cubicBezTo>
                      <a:pt x="1125" y="1658"/>
                      <a:pt x="963" y="4409"/>
                      <a:pt x="805" y="4960"/>
                    </a:cubicBezTo>
                    <a:cubicBezTo>
                      <a:pt x="700" y="4842"/>
                      <a:pt x="403" y="4348"/>
                      <a:pt x="394" y="2445"/>
                    </a:cubicBezTo>
                    <a:cubicBezTo>
                      <a:pt x="390" y="1321"/>
                      <a:pt x="551" y="744"/>
                      <a:pt x="687" y="459"/>
                    </a:cubicBezTo>
                    <a:cubicBezTo>
                      <a:pt x="707" y="419"/>
                      <a:pt x="743" y="393"/>
                      <a:pt x="786" y="393"/>
                    </a:cubicBezTo>
                    <a:close/>
                    <a:moveTo>
                      <a:pt x="794" y="0"/>
                    </a:moveTo>
                    <a:cubicBezTo>
                      <a:pt x="611" y="0"/>
                      <a:pt x="429" y="92"/>
                      <a:pt x="333" y="289"/>
                    </a:cubicBezTo>
                    <a:cubicBezTo>
                      <a:pt x="114" y="757"/>
                      <a:pt x="0" y="1483"/>
                      <a:pt x="5" y="2450"/>
                    </a:cubicBezTo>
                    <a:cubicBezTo>
                      <a:pt x="9" y="3609"/>
                      <a:pt x="127" y="5048"/>
                      <a:pt x="652" y="5332"/>
                    </a:cubicBezTo>
                    <a:cubicBezTo>
                      <a:pt x="709" y="5367"/>
                      <a:pt x="770" y="5380"/>
                      <a:pt x="836" y="5385"/>
                    </a:cubicBezTo>
                    <a:cubicBezTo>
                      <a:pt x="906" y="5380"/>
                      <a:pt x="971" y="5363"/>
                      <a:pt x="1028" y="5323"/>
                    </a:cubicBezTo>
                    <a:cubicBezTo>
                      <a:pt x="1103" y="5275"/>
                      <a:pt x="1282" y="5162"/>
                      <a:pt x="1378" y="3246"/>
                    </a:cubicBezTo>
                    <a:cubicBezTo>
                      <a:pt x="1435" y="2060"/>
                      <a:pt x="1409" y="1006"/>
                      <a:pt x="1308" y="424"/>
                    </a:cubicBezTo>
                    <a:cubicBezTo>
                      <a:pt x="1257" y="150"/>
                      <a:pt x="1025" y="0"/>
                      <a:pt x="7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6"/>
              <p:cNvSpPr/>
              <p:nvPr/>
            </p:nvSpPr>
            <p:spPr>
              <a:xfrm>
                <a:off x="346056" y="3330535"/>
                <a:ext cx="340765" cy="339237"/>
              </a:xfrm>
              <a:custGeom>
                <a:avLst/>
                <a:gdLst/>
                <a:ahLst/>
                <a:cxnLst/>
                <a:rect l="l" t="t" r="r" b="b"/>
                <a:pathLst>
                  <a:path w="4236" h="4217" extrusionOk="0">
                    <a:moveTo>
                      <a:pt x="3574" y="393"/>
                    </a:moveTo>
                    <a:cubicBezTo>
                      <a:pt x="3609" y="393"/>
                      <a:pt x="3644" y="410"/>
                      <a:pt x="3666" y="441"/>
                    </a:cubicBezTo>
                    <a:cubicBezTo>
                      <a:pt x="3701" y="480"/>
                      <a:pt x="3706" y="542"/>
                      <a:pt x="3675" y="585"/>
                    </a:cubicBezTo>
                    <a:cubicBezTo>
                      <a:pt x="3036" y="1578"/>
                      <a:pt x="1046" y="3490"/>
                      <a:pt x="560" y="3792"/>
                    </a:cubicBezTo>
                    <a:cubicBezTo>
                      <a:pt x="560" y="3634"/>
                      <a:pt x="683" y="3066"/>
                      <a:pt x="1965" y="1666"/>
                    </a:cubicBezTo>
                    <a:cubicBezTo>
                      <a:pt x="2726" y="835"/>
                      <a:pt x="3233" y="520"/>
                      <a:pt x="3526" y="406"/>
                    </a:cubicBezTo>
                    <a:cubicBezTo>
                      <a:pt x="3539" y="397"/>
                      <a:pt x="3557" y="393"/>
                      <a:pt x="3574" y="393"/>
                    </a:cubicBezTo>
                    <a:close/>
                    <a:moveTo>
                      <a:pt x="3575" y="1"/>
                    </a:moveTo>
                    <a:cubicBezTo>
                      <a:pt x="3513" y="1"/>
                      <a:pt x="3448" y="12"/>
                      <a:pt x="3382" y="39"/>
                    </a:cubicBezTo>
                    <a:cubicBezTo>
                      <a:pt x="2901" y="231"/>
                      <a:pt x="2328" y="690"/>
                      <a:pt x="1676" y="1403"/>
                    </a:cubicBezTo>
                    <a:cubicBezTo>
                      <a:pt x="893" y="2256"/>
                      <a:pt x="1" y="3394"/>
                      <a:pt x="193" y="3958"/>
                    </a:cubicBezTo>
                    <a:cubicBezTo>
                      <a:pt x="232" y="4089"/>
                      <a:pt x="342" y="4185"/>
                      <a:pt x="477" y="4212"/>
                    </a:cubicBezTo>
                    <a:cubicBezTo>
                      <a:pt x="490" y="4212"/>
                      <a:pt x="504" y="4212"/>
                      <a:pt x="517" y="4216"/>
                    </a:cubicBezTo>
                    <a:cubicBezTo>
                      <a:pt x="635" y="4216"/>
                      <a:pt x="941" y="4098"/>
                      <a:pt x="2144" y="2917"/>
                    </a:cubicBezTo>
                    <a:cubicBezTo>
                      <a:pt x="2988" y="2086"/>
                      <a:pt x="3684" y="1294"/>
                      <a:pt x="4003" y="800"/>
                    </a:cubicBezTo>
                    <a:cubicBezTo>
                      <a:pt x="4236" y="436"/>
                      <a:pt x="3953" y="1"/>
                      <a:pt x="35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6"/>
              <p:cNvSpPr/>
              <p:nvPr/>
            </p:nvSpPr>
            <p:spPr>
              <a:xfrm>
                <a:off x="461815" y="3793815"/>
                <a:ext cx="447676" cy="113106"/>
              </a:xfrm>
              <a:custGeom>
                <a:avLst/>
                <a:gdLst/>
                <a:ahLst/>
                <a:cxnLst/>
                <a:rect l="l" t="t" r="r" b="b"/>
                <a:pathLst>
                  <a:path w="5565" h="1406" extrusionOk="0">
                    <a:moveTo>
                      <a:pt x="3088" y="394"/>
                    </a:moveTo>
                    <a:cubicBezTo>
                      <a:pt x="4131" y="394"/>
                      <a:pt x="4671" y="545"/>
                      <a:pt x="4944" y="675"/>
                    </a:cubicBezTo>
                    <a:cubicBezTo>
                      <a:pt x="4992" y="697"/>
                      <a:pt x="5022" y="749"/>
                      <a:pt x="5014" y="802"/>
                    </a:cubicBezTo>
                    <a:cubicBezTo>
                      <a:pt x="5005" y="854"/>
                      <a:pt x="4966" y="898"/>
                      <a:pt x="4913" y="907"/>
                    </a:cubicBezTo>
                    <a:cubicBezTo>
                      <a:pt x="4501" y="983"/>
                      <a:pt x="3889" y="1013"/>
                      <a:pt x="3246" y="1013"/>
                    </a:cubicBezTo>
                    <a:cubicBezTo>
                      <a:pt x="2075" y="1013"/>
                      <a:pt x="803" y="914"/>
                      <a:pt x="447" y="815"/>
                    </a:cubicBezTo>
                    <a:cubicBezTo>
                      <a:pt x="565" y="714"/>
                      <a:pt x="1059" y="412"/>
                      <a:pt x="2958" y="395"/>
                    </a:cubicBezTo>
                    <a:cubicBezTo>
                      <a:pt x="3002" y="394"/>
                      <a:pt x="3046" y="394"/>
                      <a:pt x="3088" y="394"/>
                    </a:cubicBezTo>
                    <a:close/>
                    <a:moveTo>
                      <a:pt x="3063" y="1"/>
                    </a:moveTo>
                    <a:cubicBezTo>
                      <a:pt x="3027" y="1"/>
                      <a:pt x="2990" y="1"/>
                      <a:pt x="2953" y="1"/>
                    </a:cubicBezTo>
                    <a:cubicBezTo>
                      <a:pt x="1794" y="14"/>
                      <a:pt x="355" y="137"/>
                      <a:pt x="71" y="662"/>
                    </a:cubicBezTo>
                    <a:cubicBezTo>
                      <a:pt x="1" y="784"/>
                      <a:pt x="9" y="929"/>
                      <a:pt x="84" y="1042"/>
                    </a:cubicBezTo>
                    <a:cubicBezTo>
                      <a:pt x="132" y="1121"/>
                      <a:pt x="246" y="1296"/>
                      <a:pt x="2166" y="1379"/>
                    </a:cubicBezTo>
                    <a:cubicBezTo>
                      <a:pt x="2533" y="1397"/>
                      <a:pt x="2892" y="1405"/>
                      <a:pt x="3229" y="1405"/>
                    </a:cubicBezTo>
                    <a:cubicBezTo>
                      <a:pt x="3964" y="1405"/>
                      <a:pt x="4585" y="1366"/>
                      <a:pt x="4983" y="1292"/>
                    </a:cubicBezTo>
                    <a:cubicBezTo>
                      <a:pt x="5473" y="1204"/>
                      <a:pt x="5565" y="535"/>
                      <a:pt x="5110" y="321"/>
                    </a:cubicBezTo>
                    <a:cubicBezTo>
                      <a:pt x="4664" y="106"/>
                      <a:pt x="3972" y="1"/>
                      <a:pt x="30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6"/>
              <p:cNvSpPr/>
              <p:nvPr/>
            </p:nvSpPr>
            <p:spPr>
              <a:xfrm>
                <a:off x="359812" y="4079393"/>
                <a:ext cx="330146" cy="333203"/>
              </a:xfrm>
              <a:custGeom>
                <a:avLst/>
                <a:gdLst/>
                <a:ahLst/>
                <a:cxnLst/>
                <a:rect l="l" t="t" r="r" b="b"/>
                <a:pathLst>
                  <a:path w="4104" h="4142" extrusionOk="0">
                    <a:moveTo>
                      <a:pt x="490" y="397"/>
                    </a:moveTo>
                    <a:lnTo>
                      <a:pt x="490" y="397"/>
                    </a:lnTo>
                    <a:cubicBezTo>
                      <a:pt x="643" y="410"/>
                      <a:pt x="1199" y="567"/>
                      <a:pt x="2511" y="1941"/>
                    </a:cubicBezTo>
                    <a:cubicBezTo>
                      <a:pt x="3290" y="2759"/>
                      <a:pt x="3565" y="3288"/>
                      <a:pt x="3661" y="3586"/>
                    </a:cubicBezTo>
                    <a:cubicBezTo>
                      <a:pt x="3679" y="3638"/>
                      <a:pt x="3661" y="3695"/>
                      <a:pt x="3613" y="3721"/>
                    </a:cubicBezTo>
                    <a:cubicBezTo>
                      <a:pt x="3594" y="3739"/>
                      <a:pt x="3569" y="3748"/>
                      <a:pt x="3543" y="3748"/>
                    </a:cubicBezTo>
                    <a:cubicBezTo>
                      <a:pt x="3517" y="3748"/>
                      <a:pt x="3491" y="3739"/>
                      <a:pt x="3469" y="3721"/>
                    </a:cubicBezTo>
                    <a:cubicBezTo>
                      <a:pt x="2524" y="3022"/>
                      <a:pt x="753" y="904"/>
                      <a:pt x="490" y="397"/>
                    </a:cubicBezTo>
                    <a:close/>
                    <a:moveTo>
                      <a:pt x="476" y="0"/>
                    </a:moveTo>
                    <a:cubicBezTo>
                      <a:pt x="430" y="0"/>
                      <a:pt x="387" y="5"/>
                      <a:pt x="346" y="16"/>
                    </a:cubicBezTo>
                    <a:cubicBezTo>
                      <a:pt x="210" y="47"/>
                      <a:pt x="105" y="152"/>
                      <a:pt x="74" y="288"/>
                    </a:cubicBezTo>
                    <a:cubicBezTo>
                      <a:pt x="53" y="375"/>
                      <a:pt x="0" y="576"/>
                      <a:pt x="1247" y="2037"/>
                    </a:cubicBezTo>
                    <a:cubicBezTo>
                      <a:pt x="2021" y="2938"/>
                      <a:pt x="2760" y="3686"/>
                      <a:pt x="3237" y="4036"/>
                    </a:cubicBezTo>
                    <a:cubicBezTo>
                      <a:pt x="3325" y="4102"/>
                      <a:pt x="3430" y="4141"/>
                      <a:pt x="3543" y="4141"/>
                    </a:cubicBezTo>
                    <a:cubicBezTo>
                      <a:pt x="3648" y="4141"/>
                      <a:pt x="3753" y="4106"/>
                      <a:pt x="3841" y="4045"/>
                    </a:cubicBezTo>
                    <a:cubicBezTo>
                      <a:pt x="4029" y="3914"/>
                      <a:pt x="4103" y="3682"/>
                      <a:pt x="4033" y="3468"/>
                    </a:cubicBezTo>
                    <a:cubicBezTo>
                      <a:pt x="3876" y="2978"/>
                      <a:pt x="3460" y="2374"/>
                      <a:pt x="2795" y="1674"/>
                    </a:cubicBezTo>
                    <a:cubicBezTo>
                      <a:pt x="2052" y="894"/>
                      <a:pt x="1074" y="0"/>
                      <a:pt x="4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6"/>
              <p:cNvSpPr/>
              <p:nvPr/>
            </p:nvSpPr>
            <p:spPr>
              <a:xfrm>
                <a:off x="78982" y="4176570"/>
                <a:ext cx="126057" cy="432714"/>
              </a:xfrm>
              <a:custGeom>
                <a:avLst/>
                <a:gdLst/>
                <a:ahLst/>
                <a:cxnLst/>
                <a:rect l="l" t="t" r="r" b="b"/>
                <a:pathLst>
                  <a:path w="1567" h="5379" extrusionOk="0">
                    <a:moveTo>
                      <a:pt x="853" y="427"/>
                    </a:moveTo>
                    <a:cubicBezTo>
                      <a:pt x="950" y="549"/>
                      <a:pt x="1216" y="1061"/>
                      <a:pt x="1103" y="2960"/>
                    </a:cubicBezTo>
                    <a:cubicBezTo>
                      <a:pt x="1037" y="4084"/>
                      <a:pt x="840" y="4648"/>
                      <a:pt x="687" y="4924"/>
                    </a:cubicBezTo>
                    <a:cubicBezTo>
                      <a:pt x="662" y="4965"/>
                      <a:pt x="620" y="4984"/>
                      <a:pt x="579" y="4984"/>
                    </a:cubicBezTo>
                    <a:cubicBezTo>
                      <a:pt x="521" y="4984"/>
                      <a:pt x="463" y="4945"/>
                      <a:pt x="455" y="4876"/>
                    </a:cubicBezTo>
                    <a:cubicBezTo>
                      <a:pt x="324" y="3703"/>
                      <a:pt x="665" y="965"/>
                      <a:pt x="853" y="427"/>
                    </a:cubicBezTo>
                    <a:close/>
                    <a:moveTo>
                      <a:pt x="832" y="0"/>
                    </a:moveTo>
                    <a:cubicBezTo>
                      <a:pt x="770" y="0"/>
                      <a:pt x="708" y="16"/>
                      <a:pt x="652" y="46"/>
                    </a:cubicBezTo>
                    <a:cubicBezTo>
                      <a:pt x="573" y="90"/>
                      <a:pt x="390" y="195"/>
                      <a:pt x="175" y="2102"/>
                    </a:cubicBezTo>
                    <a:cubicBezTo>
                      <a:pt x="40" y="3279"/>
                      <a:pt x="0" y="4333"/>
                      <a:pt x="66" y="4919"/>
                    </a:cubicBezTo>
                    <a:cubicBezTo>
                      <a:pt x="88" y="5142"/>
                      <a:pt x="254" y="5326"/>
                      <a:pt x="473" y="5366"/>
                    </a:cubicBezTo>
                    <a:cubicBezTo>
                      <a:pt x="512" y="5374"/>
                      <a:pt x="547" y="5379"/>
                      <a:pt x="582" y="5379"/>
                    </a:cubicBezTo>
                    <a:cubicBezTo>
                      <a:pt x="770" y="5379"/>
                      <a:pt x="941" y="5278"/>
                      <a:pt x="1028" y="5116"/>
                    </a:cubicBezTo>
                    <a:cubicBezTo>
                      <a:pt x="1282" y="4666"/>
                      <a:pt x="1440" y="3944"/>
                      <a:pt x="1496" y="2981"/>
                    </a:cubicBezTo>
                    <a:cubicBezTo>
                      <a:pt x="1566" y="1827"/>
                      <a:pt x="1540" y="379"/>
                      <a:pt x="1033" y="59"/>
                    </a:cubicBezTo>
                    <a:cubicBezTo>
                      <a:pt x="972" y="20"/>
                      <a:pt x="902" y="0"/>
                      <a:pt x="8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6"/>
              <p:cNvSpPr/>
              <p:nvPr/>
            </p:nvSpPr>
            <p:spPr>
              <a:xfrm>
                <a:off x="-304978" y="4618371"/>
                <a:ext cx="321378" cy="279788"/>
              </a:xfrm>
              <a:custGeom>
                <a:avLst/>
                <a:gdLst/>
                <a:ahLst/>
                <a:cxnLst/>
                <a:rect l="l" t="t" r="r" b="b"/>
                <a:pathLst>
                  <a:path w="3995" h="3478" extrusionOk="0">
                    <a:moveTo>
                      <a:pt x="3347" y="0"/>
                    </a:moveTo>
                    <a:lnTo>
                      <a:pt x="3347" y="0"/>
                    </a:lnTo>
                    <a:cubicBezTo>
                      <a:pt x="1" y="1418"/>
                      <a:pt x="1794" y="3478"/>
                      <a:pt x="1794" y="3478"/>
                    </a:cubicBezTo>
                    <a:cubicBezTo>
                      <a:pt x="3995" y="2056"/>
                      <a:pt x="3347" y="1"/>
                      <a:pt x="33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6"/>
              <p:cNvSpPr/>
              <p:nvPr/>
            </p:nvSpPr>
            <p:spPr>
              <a:xfrm>
                <a:off x="178571" y="4437130"/>
                <a:ext cx="373104" cy="324515"/>
              </a:xfrm>
              <a:custGeom>
                <a:avLst/>
                <a:gdLst/>
                <a:ahLst/>
                <a:cxnLst/>
                <a:rect l="l" t="t" r="r" b="b"/>
                <a:pathLst>
                  <a:path w="4638" h="4034" extrusionOk="0">
                    <a:moveTo>
                      <a:pt x="3456" y="1"/>
                    </a:moveTo>
                    <a:lnTo>
                      <a:pt x="3456" y="1"/>
                    </a:lnTo>
                    <a:cubicBezTo>
                      <a:pt x="0" y="1396"/>
                      <a:pt x="1636" y="4034"/>
                      <a:pt x="1636" y="4034"/>
                    </a:cubicBezTo>
                    <a:cubicBezTo>
                      <a:pt x="4637" y="2647"/>
                      <a:pt x="3456" y="1"/>
                      <a:pt x="34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6"/>
              <p:cNvSpPr/>
              <p:nvPr/>
            </p:nvSpPr>
            <p:spPr>
              <a:xfrm>
                <a:off x="705721" y="4683129"/>
                <a:ext cx="292820" cy="141744"/>
              </a:xfrm>
              <a:custGeom>
                <a:avLst/>
                <a:gdLst/>
                <a:ahLst/>
                <a:cxnLst/>
                <a:rect l="l" t="t" r="r" b="b"/>
                <a:pathLst>
                  <a:path w="3640" h="1762" extrusionOk="0">
                    <a:moveTo>
                      <a:pt x="1690" y="1"/>
                    </a:moveTo>
                    <a:cubicBezTo>
                      <a:pt x="1220" y="1"/>
                      <a:pt x="659" y="139"/>
                      <a:pt x="0" y="512"/>
                    </a:cubicBezTo>
                    <a:cubicBezTo>
                      <a:pt x="3" y="512"/>
                      <a:pt x="565" y="1761"/>
                      <a:pt x="1890" y="1761"/>
                    </a:cubicBezTo>
                    <a:cubicBezTo>
                      <a:pt x="2370" y="1761"/>
                      <a:pt x="2950" y="1597"/>
                      <a:pt x="3640" y="1151"/>
                    </a:cubicBezTo>
                    <a:cubicBezTo>
                      <a:pt x="3640" y="1151"/>
                      <a:pt x="3044" y="1"/>
                      <a:pt x="16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6"/>
              <p:cNvSpPr/>
              <p:nvPr/>
            </p:nvSpPr>
            <p:spPr>
              <a:xfrm>
                <a:off x="764445" y="4217516"/>
                <a:ext cx="285097" cy="261929"/>
              </a:xfrm>
              <a:custGeom>
                <a:avLst/>
                <a:gdLst/>
                <a:ahLst/>
                <a:cxnLst/>
                <a:rect l="l" t="t" r="r" b="b"/>
                <a:pathLst>
                  <a:path w="3544" h="3256" extrusionOk="0">
                    <a:moveTo>
                      <a:pt x="2813" y="1"/>
                    </a:moveTo>
                    <a:cubicBezTo>
                      <a:pt x="2813" y="1"/>
                      <a:pt x="1" y="578"/>
                      <a:pt x="1497" y="3255"/>
                    </a:cubicBezTo>
                    <a:cubicBezTo>
                      <a:pt x="1497" y="3255"/>
                      <a:pt x="3544" y="2542"/>
                      <a:pt x="28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6"/>
              <p:cNvSpPr/>
              <p:nvPr/>
            </p:nvSpPr>
            <p:spPr>
              <a:xfrm>
                <a:off x="1136016" y="4463596"/>
                <a:ext cx="259837" cy="148823"/>
              </a:xfrm>
              <a:custGeom>
                <a:avLst/>
                <a:gdLst/>
                <a:ahLst/>
                <a:cxnLst/>
                <a:rect l="l" t="t" r="r" b="b"/>
                <a:pathLst>
                  <a:path w="3230" h="1850" extrusionOk="0">
                    <a:moveTo>
                      <a:pt x="1388" y="1"/>
                    </a:moveTo>
                    <a:cubicBezTo>
                      <a:pt x="553" y="1"/>
                      <a:pt x="1" y="634"/>
                      <a:pt x="1" y="634"/>
                    </a:cubicBezTo>
                    <a:cubicBezTo>
                      <a:pt x="338" y="1561"/>
                      <a:pt x="881" y="1849"/>
                      <a:pt x="1427" y="1849"/>
                    </a:cubicBezTo>
                    <a:cubicBezTo>
                      <a:pt x="2325" y="1849"/>
                      <a:pt x="3229" y="1067"/>
                      <a:pt x="3229" y="1067"/>
                    </a:cubicBezTo>
                    <a:cubicBezTo>
                      <a:pt x="2549" y="251"/>
                      <a:pt x="1912" y="1"/>
                      <a:pt x="13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6"/>
              <p:cNvSpPr/>
              <p:nvPr/>
            </p:nvSpPr>
            <p:spPr>
              <a:xfrm>
                <a:off x="-1040075" y="4371004"/>
                <a:ext cx="2199045" cy="939276"/>
              </a:xfrm>
              <a:custGeom>
                <a:avLst/>
                <a:gdLst/>
                <a:ahLst/>
                <a:cxnLst/>
                <a:rect l="l" t="t" r="r" b="b"/>
                <a:pathLst>
                  <a:path w="27336" h="11676" extrusionOk="0">
                    <a:moveTo>
                      <a:pt x="27204" y="1"/>
                    </a:moveTo>
                    <a:cubicBezTo>
                      <a:pt x="27186" y="1"/>
                      <a:pt x="27167" y="7"/>
                      <a:pt x="27148" y="22"/>
                    </a:cubicBezTo>
                    <a:cubicBezTo>
                      <a:pt x="27069" y="88"/>
                      <a:pt x="19073" y="6413"/>
                      <a:pt x="106" y="11496"/>
                    </a:cubicBezTo>
                    <a:cubicBezTo>
                      <a:pt x="1" y="11522"/>
                      <a:pt x="23" y="11675"/>
                      <a:pt x="128" y="11675"/>
                    </a:cubicBezTo>
                    <a:cubicBezTo>
                      <a:pt x="137" y="11675"/>
                      <a:pt x="145" y="11671"/>
                      <a:pt x="154" y="11671"/>
                    </a:cubicBezTo>
                    <a:cubicBezTo>
                      <a:pt x="10084" y="9007"/>
                      <a:pt x="16917" y="6024"/>
                      <a:pt x="20910" y="3985"/>
                    </a:cubicBezTo>
                    <a:cubicBezTo>
                      <a:pt x="25237" y="1781"/>
                      <a:pt x="27240" y="180"/>
                      <a:pt x="27262" y="162"/>
                    </a:cubicBezTo>
                    <a:cubicBezTo>
                      <a:pt x="27335" y="103"/>
                      <a:pt x="27277" y="1"/>
                      <a:pt x="272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6"/>
              <p:cNvSpPr/>
              <p:nvPr/>
            </p:nvSpPr>
            <p:spPr>
              <a:xfrm>
                <a:off x="886881" y="4506151"/>
                <a:ext cx="429979" cy="45451"/>
              </a:xfrm>
              <a:custGeom>
                <a:avLst/>
                <a:gdLst/>
                <a:ahLst/>
                <a:cxnLst/>
                <a:rect l="l" t="t" r="r" b="b"/>
                <a:pathLst>
                  <a:path w="5345" h="565" extrusionOk="0">
                    <a:moveTo>
                      <a:pt x="4366" y="1"/>
                    </a:moveTo>
                    <a:cubicBezTo>
                      <a:pt x="3453" y="1"/>
                      <a:pt x="1900" y="61"/>
                      <a:pt x="110" y="385"/>
                    </a:cubicBezTo>
                    <a:cubicBezTo>
                      <a:pt x="1" y="402"/>
                      <a:pt x="18" y="560"/>
                      <a:pt x="128" y="564"/>
                    </a:cubicBezTo>
                    <a:cubicBezTo>
                      <a:pt x="132" y="560"/>
                      <a:pt x="137" y="560"/>
                      <a:pt x="141" y="560"/>
                    </a:cubicBezTo>
                    <a:cubicBezTo>
                      <a:pt x="1890" y="243"/>
                      <a:pt x="3412" y="183"/>
                      <a:pt x="4322" y="183"/>
                    </a:cubicBezTo>
                    <a:cubicBezTo>
                      <a:pt x="4882" y="183"/>
                      <a:pt x="5211" y="206"/>
                      <a:pt x="5220" y="206"/>
                    </a:cubicBezTo>
                    <a:cubicBezTo>
                      <a:pt x="5221" y="206"/>
                      <a:pt x="5222" y="206"/>
                      <a:pt x="5224" y="206"/>
                    </a:cubicBezTo>
                    <a:cubicBezTo>
                      <a:pt x="5334" y="206"/>
                      <a:pt x="5345" y="35"/>
                      <a:pt x="5233" y="22"/>
                    </a:cubicBezTo>
                    <a:cubicBezTo>
                      <a:pt x="5225" y="22"/>
                      <a:pt x="4908" y="1"/>
                      <a:pt x="43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6"/>
              <p:cNvSpPr/>
              <p:nvPr/>
            </p:nvSpPr>
            <p:spPr>
              <a:xfrm>
                <a:off x="816895" y="4304959"/>
                <a:ext cx="159683" cy="278661"/>
              </a:xfrm>
              <a:custGeom>
                <a:avLst/>
                <a:gdLst/>
                <a:ahLst/>
                <a:cxnLst/>
                <a:rect l="l" t="t" r="r" b="b"/>
                <a:pathLst>
                  <a:path w="1985" h="3464" extrusionOk="0">
                    <a:moveTo>
                      <a:pt x="1873" y="1"/>
                    </a:moveTo>
                    <a:cubicBezTo>
                      <a:pt x="1838" y="1"/>
                      <a:pt x="1803" y="20"/>
                      <a:pt x="1790" y="64"/>
                    </a:cubicBezTo>
                    <a:cubicBezTo>
                      <a:pt x="1785" y="82"/>
                      <a:pt x="1216" y="1893"/>
                      <a:pt x="35" y="3315"/>
                    </a:cubicBezTo>
                    <a:cubicBezTo>
                      <a:pt x="0" y="3354"/>
                      <a:pt x="5" y="3406"/>
                      <a:pt x="44" y="3441"/>
                    </a:cubicBezTo>
                    <a:cubicBezTo>
                      <a:pt x="62" y="3455"/>
                      <a:pt x="84" y="3463"/>
                      <a:pt x="101" y="3463"/>
                    </a:cubicBezTo>
                    <a:cubicBezTo>
                      <a:pt x="127" y="3463"/>
                      <a:pt x="154" y="3450"/>
                      <a:pt x="171" y="3428"/>
                    </a:cubicBezTo>
                    <a:cubicBezTo>
                      <a:pt x="1378" y="1976"/>
                      <a:pt x="1956" y="134"/>
                      <a:pt x="1960" y="117"/>
                    </a:cubicBezTo>
                    <a:cubicBezTo>
                      <a:pt x="1984" y="48"/>
                      <a:pt x="1928" y="1"/>
                      <a:pt x="18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6"/>
              <p:cNvSpPr/>
              <p:nvPr/>
            </p:nvSpPr>
            <p:spPr>
              <a:xfrm>
                <a:off x="521987" y="4714744"/>
                <a:ext cx="385975" cy="37085"/>
              </a:xfrm>
              <a:custGeom>
                <a:avLst/>
                <a:gdLst/>
                <a:ahLst/>
                <a:cxnLst/>
                <a:rect l="l" t="t" r="r" b="b"/>
                <a:pathLst>
                  <a:path w="4798" h="461" extrusionOk="0">
                    <a:moveTo>
                      <a:pt x="3596" y="0"/>
                    </a:moveTo>
                    <a:cubicBezTo>
                      <a:pt x="2709" y="0"/>
                      <a:pt x="1398" y="50"/>
                      <a:pt x="110" y="281"/>
                    </a:cubicBezTo>
                    <a:cubicBezTo>
                      <a:pt x="1" y="303"/>
                      <a:pt x="14" y="456"/>
                      <a:pt x="123" y="460"/>
                    </a:cubicBezTo>
                    <a:lnTo>
                      <a:pt x="141" y="460"/>
                    </a:lnTo>
                    <a:cubicBezTo>
                      <a:pt x="1426" y="230"/>
                      <a:pt x="2737" y="181"/>
                      <a:pt x="3616" y="181"/>
                    </a:cubicBezTo>
                    <a:cubicBezTo>
                      <a:pt x="4253" y="181"/>
                      <a:pt x="4663" y="207"/>
                      <a:pt x="4673" y="207"/>
                    </a:cubicBezTo>
                    <a:cubicBezTo>
                      <a:pt x="4674" y="207"/>
                      <a:pt x="4675" y="207"/>
                      <a:pt x="4677" y="207"/>
                    </a:cubicBezTo>
                    <a:cubicBezTo>
                      <a:pt x="4787" y="207"/>
                      <a:pt x="4798" y="40"/>
                      <a:pt x="4686" y="27"/>
                    </a:cubicBezTo>
                    <a:cubicBezTo>
                      <a:pt x="4674" y="27"/>
                      <a:pt x="4251" y="0"/>
                      <a:pt x="35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6"/>
              <p:cNvSpPr/>
              <p:nvPr/>
            </p:nvSpPr>
            <p:spPr>
              <a:xfrm>
                <a:off x="202142" y="4510576"/>
                <a:ext cx="261688" cy="376402"/>
              </a:xfrm>
              <a:custGeom>
                <a:avLst/>
                <a:gdLst/>
                <a:ahLst/>
                <a:cxnLst/>
                <a:rect l="l" t="t" r="r" b="b"/>
                <a:pathLst>
                  <a:path w="3253" h="4679" extrusionOk="0">
                    <a:moveTo>
                      <a:pt x="3134" y="0"/>
                    </a:moveTo>
                    <a:cubicBezTo>
                      <a:pt x="3102" y="0"/>
                      <a:pt x="3071" y="17"/>
                      <a:pt x="3054" y="59"/>
                    </a:cubicBezTo>
                    <a:cubicBezTo>
                      <a:pt x="3036" y="89"/>
                      <a:pt x="1553" y="3331"/>
                      <a:pt x="66" y="4516"/>
                    </a:cubicBezTo>
                    <a:cubicBezTo>
                      <a:pt x="0" y="4569"/>
                      <a:pt x="35" y="4678"/>
                      <a:pt x="123" y="4678"/>
                    </a:cubicBezTo>
                    <a:cubicBezTo>
                      <a:pt x="140" y="4678"/>
                      <a:pt x="162" y="4674"/>
                      <a:pt x="180" y="4661"/>
                    </a:cubicBezTo>
                    <a:cubicBezTo>
                      <a:pt x="1698" y="3444"/>
                      <a:pt x="3154" y="264"/>
                      <a:pt x="3216" y="133"/>
                    </a:cubicBezTo>
                    <a:cubicBezTo>
                      <a:pt x="3253" y="59"/>
                      <a:pt x="3193" y="0"/>
                      <a:pt x="31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6"/>
              <p:cNvSpPr/>
              <p:nvPr/>
            </p:nvSpPr>
            <p:spPr>
              <a:xfrm>
                <a:off x="-196941" y="4602121"/>
                <a:ext cx="247529" cy="279225"/>
              </a:xfrm>
              <a:custGeom>
                <a:avLst/>
                <a:gdLst/>
                <a:ahLst/>
                <a:cxnLst/>
                <a:rect l="l" t="t" r="r" b="b"/>
                <a:pathLst>
                  <a:path w="3077" h="3471" extrusionOk="0">
                    <a:moveTo>
                      <a:pt x="2512" y="207"/>
                    </a:moveTo>
                    <a:lnTo>
                      <a:pt x="2512" y="211"/>
                    </a:lnTo>
                    <a:cubicBezTo>
                      <a:pt x="2560" y="631"/>
                      <a:pt x="2612" y="2263"/>
                      <a:pt x="692" y="3260"/>
                    </a:cubicBezTo>
                    <a:cubicBezTo>
                      <a:pt x="574" y="3054"/>
                      <a:pt x="250" y="2403"/>
                      <a:pt x="491" y="1725"/>
                    </a:cubicBezTo>
                    <a:cubicBezTo>
                      <a:pt x="723" y="1068"/>
                      <a:pt x="1401" y="557"/>
                      <a:pt x="2512" y="207"/>
                    </a:cubicBezTo>
                    <a:close/>
                    <a:moveTo>
                      <a:pt x="2583" y="1"/>
                    </a:moveTo>
                    <a:cubicBezTo>
                      <a:pt x="2574" y="1"/>
                      <a:pt x="2565" y="2"/>
                      <a:pt x="2556" y="6"/>
                    </a:cubicBezTo>
                    <a:cubicBezTo>
                      <a:pt x="1331" y="373"/>
                      <a:pt x="578" y="933"/>
                      <a:pt x="320" y="1668"/>
                    </a:cubicBezTo>
                    <a:cubicBezTo>
                      <a:pt x="1" y="2573"/>
                      <a:pt x="565" y="3396"/>
                      <a:pt x="587" y="3431"/>
                    </a:cubicBezTo>
                    <a:cubicBezTo>
                      <a:pt x="605" y="3457"/>
                      <a:pt x="631" y="3470"/>
                      <a:pt x="661" y="3470"/>
                    </a:cubicBezTo>
                    <a:cubicBezTo>
                      <a:pt x="675" y="3470"/>
                      <a:pt x="692" y="3466"/>
                      <a:pt x="705" y="3461"/>
                    </a:cubicBezTo>
                    <a:cubicBezTo>
                      <a:pt x="3076" y="2271"/>
                      <a:pt x="2678" y="97"/>
                      <a:pt x="2674" y="76"/>
                    </a:cubicBezTo>
                    <a:cubicBezTo>
                      <a:pt x="2669" y="49"/>
                      <a:pt x="2652" y="27"/>
                      <a:pt x="2630" y="14"/>
                    </a:cubicBezTo>
                    <a:cubicBezTo>
                      <a:pt x="2616" y="6"/>
                      <a:pt x="2600" y="1"/>
                      <a:pt x="25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6"/>
              <p:cNvSpPr/>
              <p:nvPr/>
            </p:nvSpPr>
            <p:spPr>
              <a:xfrm>
                <a:off x="711352" y="4653525"/>
                <a:ext cx="312529" cy="155983"/>
              </a:xfrm>
              <a:custGeom>
                <a:avLst/>
                <a:gdLst/>
                <a:ahLst/>
                <a:cxnLst/>
                <a:rect l="l" t="t" r="r" b="b"/>
                <a:pathLst>
                  <a:path w="3885" h="1939" extrusionOk="0">
                    <a:moveTo>
                      <a:pt x="1951" y="181"/>
                    </a:moveTo>
                    <a:cubicBezTo>
                      <a:pt x="2087" y="181"/>
                      <a:pt x="2222" y="194"/>
                      <a:pt x="2354" y="220"/>
                    </a:cubicBezTo>
                    <a:cubicBezTo>
                      <a:pt x="3075" y="364"/>
                      <a:pt x="3517" y="871"/>
                      <a:pt x="3661" y="1051"/>
                    </a:cubicBezTo>
                    <a:cubicBezTo>
                      <a:pt x="3045" y="1520"/>
                      <a:pt x="2459" y="1754"/>
                      <a:pt x="1913" y="1754"/>
                    </a:cubicBezTo>
                    <a:cubicBezTo>
                      <a:pt x="1793" y="1754"/>
                      <a:pt x="1674" y="1743"/>
                      <a:pt x="1557" y="1720"/>
                    </a:cubicBezTo>
                    <a:cubicBezTo>
                      <a:pt x="814" y="1576"/>
                      <a:pt x="363" y="989"/>
                      <a:pt x="223" y="788"/>
                    </a:cubicBezTo>
                    <a:lnTo>
                      <a:pt x="228" y="788"/>
                    </a:lnTo>
                    <a:cubicBezTo>
                      <a:pt x="832" y="383"/>
                      <a:pt x="1409" y="181"/>
                      <a:pt x="1951" y="181"/>
                    </a:cubicBezTo>
                    <a:close/>
                    <a:moveTo>
                      <a:pt x="1947" y="1"/>
                    </a:moveTo>
                    <a:cubicBezTo>
                      <a:pt x="1348" y="1"/>
                      <a:pt x="713" y="230"/>
                      <a:pt x="53" y="688"/>
                    </a:cubicBezTo>
                    <a:cubicBezTo>
                      <a:pt x="13" y="714"/>
                      <a:pt x="0" y="766"/>
                      <a:pt x="22" y="810"/>
                    </a:cubicBezTo>
                    <a:cubicBezTo>
                      <a:pt x="44" y="845"/>
                      <a:pt x="538" y="1702"/>
                      <a:pt x="1518" y="1899"/>
                    </a:cubicBezTo>
                    <a:cubicBezTo>
                      <a:pt x="1649" y="1926"/>
                      <a:pt x="1780" y="1939"/>
                      <a:pt x="1912" y="1939"/>
                    </a:cubicBezTo>
                    <a:cubicBezTo>
                      <a:pt x="2520" y="1939"/>
                      <a:pt x="3167" y="1672"/>
                      <a:pt x="3841" y="1143"/>
                    </a:cubicBezTo>
                    <a:cubicBezTo>
                      <a:pt x="3876" y="1112"/>
                      <a:pt x="3885" y="1059"/>
                      <a:pt x="3858" y="1020"/>
                    </a:cubicBezTo>
                    <a:cubicBezTo>
                      <a:pt x="3841" y="989"/>
                      <a:pt x="3351" y="237"/>
                      <a:pt x="2393" y="45"/>
                    </a:cubicBezTo>
                    <a:cubicBezTo>
                      <a:pt x="2247" y="16"/>
                      <a:pt x="2098" y="1"/>
                      <a:pt x="19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6"/>
              <p:cNvSpPr/>
              <p:nvPr/>
            </p:nvSpPr>
            <p:spPr>
              <a:xfrm>
                <a:off x="856634" y="4203117"/>
                <a:ext cx="218650" cy="266514"/>
              </a:xfrm>
              <a:custGeom>
                <a:avLst/>
                <a:gdLst/>
                <a:ahLst/>
                <a:cxnLst/>
                <a:rect l="l" t="t" r="r" b="b"/>
                <a:pathLst>
                  <a:path w="2718" h="3313" extrusionOk="0">
                    <a:moveTo>
                      <a:pt x="2039" y="193"/>
                    </a:moveTo>
                    <a:lnTo>
                      <a:pt x="2039" y="197"/>
                    </a:lnTo>
                    <a:cubicBezTo>
                      <a:pt x="2420" y="2363"/>
                      <a:pt x="928" y="2993"/>
                      <a:pt x="569" y="3111"/>
                    </a:cubicBezTo>
                    <a:cubicBezTo>
                      <a:pt x="228" y="2315"/>
                      <a:pt x="198" y="1654"/>
                      <a:pt x="486" y="1151"/>
                    </a:cubicBezTo>
                    <a:cubicBezTo>
                      <a:pt x="880" y="456"/>
                      <a:pt x="1768" y="246"/>
                      <a:pt x="2039" y="193"/>
                    </a:cubicBezTo>
                    <a:close/>
                    <a:moveTo>
                      <a:pt x="2110" y="0"/>
                    </a:moveTo>
                    <a:cubicBezTo>
                      <a:pt x="2107" y="0"/>
                      <a:pt x="2103" y="0"/>
                      <a:pt x="2100" y="1"/>
                    </a:cubicBezTo>
                    <a:cubicBezTo>
                      <a:pt x="2052" y="9"/>
                      <a:pt x="841" y="158"/>
                      <a:pt x="329" y="1059"/>
                    </a:cubicBezTo>
                    <a:cubicBezTo>
                      <a:pt x="1" y="1632"/>
                      <a:pt x="40" y="2372"/>
                      <a:pt x="438" y="3255"/>
                    </a:cubicBezTo>
                    <a:cubicBezTo>
                      <a:pt x="451" y="3290"/>
                      <a:pt x="482" y="3312"/>
                      <a:pt x="521" y="3312"/>
                    </a:cubicBezTo>
                    <a:cubicBezTo>
                      <a:pt x="526" y="3312"/>
                      <a:pt x="534" y="3308"/>
                      <a:pt x="539" y="3308"/>
                    </a:cubicBezTo>
                    <a:cubicBezTo>
                      <a:pt x="561" y="3299"/>
                      <a:pt x="2717" y="2721"/>
                      <a:pt x="2201" y="75"/>
                    </a:cubicBezTo>
                    <a:cubicBezTo>
                      <a:pt x="2193" y="30"/>
                      <a:pt x="2154" y="0"/>
                      <a:pt x="21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6"/>
              <p:cNvSpPr/>
              <p:nvPr/>
            </p:nvSpPr>
            <p:spPr>
              <a:xfrm>
                <a:off x="1146635" y="4438256"/>
                <a:ext cx="277696" cy="164027"/>
              </a:xfrm>
              <a:custGeom>
                <a:avLst/>
                <a:gdLst/>
                <a:ahLst/>
                <a:cxnLst/>
                <a:rect l="l" t="t" r="r" b="b"/>
                <a:pathLst>
                  <a:path w="3452" h="2039" extrusionOk="0">
                    <a:moveTo>
                      <a:pt x="1585" y="185"/>
                    </a:moveTo>
                    <a:cubicBezTo>
                      <a:pt x="2111" y="185"/>
                      <a:pt x="2662" y="448"/>
                      <a:pt x="3220" y="966"/>
                    </a:cubicBezTo>
                    <a:cubicBezTo>
                      <a:pt x="3001" y="1181"/>
                      <a:pt x="2248" y="1854"/>
                      <a:pt x="1485" y="1854"/>
                    </a:cubicBezTo>
                    <a:cubicBezTo>
                      <a:pt x="1424" y="1854"/>
                      <a:pt x="1364" y="1850"/>
                      <a:pt x="1304" y="1841"/>
                    </a:cubicBezTo>
                    <a:cubicBezTo>
                      <a:pt x="862" y="1776"/>
                      <a:pt x="490" y="1456"/>
                      <a:pt x="201" y="892"/>
                    </a:cubicBezTo>
                    <a:cubicBezTo>
                      <a:pt x="320" y="743"/>
                      <a:pt x="761" y="258"/>
                      <a:pt x="1431" y="192"/>
                    </a:cubicBezTo>
                    <a:cubicBezTo>
                      <a:pt x="1482" y="187"/>
                      <a:pt x="1533" y="185"/>
                      <a:pt x="1585" y="185"/>
                    </a:cubicBezTo>
                    <a:close/>
                    <a:moveTo>
                      <a:pt x="1581" y="1"/>
                    </a:moveTo>
                    <a:cubicBezTo>
                      <a:pt x="1525" y="1"/>
                      <a:pt x="1469" y="3"/>
                      <a:pt x="1413" y="8"/>
                    </a:cubicBezTo>
                    <a:cubicBezTo>
                      <a:pt x="543" y="96"/>
                      <a:pt x="44" y="800"/>
                      <a:pt x="22" y="831"/>
                    </a:cubicBezTo>
                    <a:cubicBezTo>
                      <a:pt x="0" y="857"/>
                      <a:pt x="0" y="892"/>
                      <a:pt x="13" y="923"/>
                    </a:cubicBezTo>
                    <a:cubicBezTo>
                      <a:pt x="337" y="1574"/>
                      <a:pt x="761" y="1946"/>
                      <a:pt x="1282" y="2021"/>
                    </a:cubicBezTo>
                    <a:cubicBezTo>
                      <a:pt x="1348" y="2029"/>
                      <a:pt x="1417" y="2038"/>
                      <a:pt x="1487" y="2038"/>
                    </a:cubicBezTo>
                    <a:cubicBezTo>
                      <a:pt x="2463" y="2038"/>
                      <a:pt x="3377" y="1071"/>
                      <a:pt x="3417" y="1023"/>
                    </a:cubicBezTo>
                    <a:cubicBezTo>
                      <a:pt x="3452" y="988"/>
                      <a:pt x="3447" y="931"/>
                      <a:pt x="3412" y="896"/>
                    </a:cubicBezTo>
                    <a:cubicBezTo>
                      <a:pt x="2796" y="300"/>
                      <a:pt x="2180" y="1"/>
                      <a:pt x="15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6"/>
              <p:cNvSpPr/>
              <p:nvPr/>
            </p:nvSpPr>
            <p:spPr>
              <a:xfrm>
                <a:off x="1098369" y="4311395"/>
                <a:ext cx="118013" cy="103533"/>
              </a:xfrm>
              <a:custGeom>
                <a:avLst/>
                <a:gdLst/>
                <a:ahLst/>
                <a:cxnLst/>
                <a:rect l="l" t="t" r="r" b="b"/>
                <a:pathLst>
                  <a:path w="1467" h="1287" extrusionOk="0">
                    <a:moveTo>
                      <a:pt x="744" y="0"/>
                    </a:moveTo>
                    <a:cubicBezTo>
                      <a:pt x="712" y="0"/>
                      <a:pt x="681" y="2"/>
                      <a:pt x="648" y="6"/>
                    </a:cubicBezTo>
                    <a:cubicBezTo>
                      <a:pt x="272" y="54"/>
                      <a:pt x="1" y="382"/>
                      <a:pt x="49" y="732"/>
                    </a:cubicBezTo>
                    <a:cubicBezTo>
                      <a:pt x="89" y="1055"/>
                      <a:pt x="378" y="1286"/>
                      <a:pt x="716" y="1286"/>
                    </a:cubicBezTo>
                    <a:cubicBezTo>
                      <a:pt x="750" y="1286"/>
                      <a:pt x="784" y="1284"/>
                      <a:pt x="819" y="1279"/>
                    </a:cubicBezTo>
                    <a:cubicBezTo>
                      <a:pt x="1199" y="1235"/>
                      <a:pt x="1466" y="907"/>
                      <a:pt x="1423" y="553"/>
                    </a:cubicBezTo>
                    <a:cubicBezTo>
                      <a:pt x="1379" y="229"/>
                      <a:pt x="1082" y="0"/>
                      <a:pt x="7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6"/>
              <p:cNvSpPr/>
              <p:nvPr/>
            </p:nvSpPr>
            <p:spPr>
              <a:xfrm>
                <a:off x="745461" y="4575414"/>
                <a:ext cx="73607" cy="62425"/>
              </a:xfrm>
              <a:custGeom>
                <a:avLst/>
                <a:gdLst/>
                <a:ahLst/>
                <a:cxnLst/>
                <a:rect l="l" t="t" r="r" b="b"/>
                <a:pathLst>
                  <a:path w="915" h="776" extrusionOk="0">
                    <a:moveTo>
                      <a:pt x="509" y="1"/>
                    </a:moveTo>
                    <a:cubicBezTo>
                      <a:pt x="403" y="1"/>
                      <a:pt x="295" y="45"/>
                      <a:pt x="215" y="141"/>
                    </a:cubicBezTo>
                    <a:cubicBezTo>
                      <a:pt x="1" y="393"/>
                      <a:pt x="185" y="776"/>
                      <a:pt x="508" y="776"/>
                    </a:cubicBezTo>
                    <a:cubicBezTo>
                      <a:pt x="515" y="776"/>
                      <a:pt x="522" y="775"/>
                      <a:pt x="530" y="775"/>
                    </a:cubicBezTo>
                    <a:cubicBezTo>
                      <a:pt x="753" y="753"/>
                      <a:pt x="915" y="556"/>
                      <a:pt x="893" y="338"/>
                    </a:cubicBezTo>
                    <a:cubicBezTo>
                      <a:pt x="865" y="126"/>
                      <a:pt x="689" y="1"/>
                      <a:pt x="5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6"/>
              <p:cNvSpPr/>
              <p:nvPr/>
            </p:nvSpPr>
            <p:spPr>
              <a:xfrm>
                <a:off x="645227" y="4625531"/>
                <a:ext cx="73527" cy="62264"/>
              </a:xfrm>
              <a:custGeom>
                <a:avLst/>
                <a:gdLst/>
                <a:ahLst/>
                <a:cxnLst/>
                <a:rect l="l" t="t" r="r" b="b"/>
                <a:pathLst>
                  <a:path w="914" h="774" extrusionOk="0">
                    <a:moveTo>
                      <a:pt x="504" y="0"/>
                    </a:moveTo>
                    <a:cubicBezTo>
                      <a:pt x="397" y="0"/>
                      <a:pt x="289" y="43"/>
                      <a:pt x="210" y="139"/>
                    </a:cubicBezTo>
                    <a:cubicBezTo>
                      <a:pt x="0" y="396"/>
                      <a:pt x="184" y="774"/>
                      <a:pt x="507" y="774"/>
                    </a:cubicBezTo>
                    <a:cubicBezTo>
                      <a:pt x="514" y="774"/>
                      <a:pt x="522" y="774"/>
                      <a:pt x="529" y="773"/>
                    </a:cubicBezTo>
                    <a:cubicBezTo>
                      <a:pt x="748" y="751"/>
                      <a:pt x="914" y="554"/>
                      <a:pt x="892" y="336"/>
                    </a:cubicBezTo>
                    <a:cubicBezTo>
                      <a:pt x="865" y="126"/>
                      <a:pt x="686" y="0"/>
                      <a:pt x="5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6"/>
              <p:cNvSpPr/>
              <p:nvPr/>
            </p:nvSpPr>
            <p:spPr>
              <a:xfrm>
                <a:off x="115584" y="4875955"/>
                <a:ext cx="76745" cy="67332"/>
              </a:xfrm>
              <a:custGeom>
                <a:avLst/>
                <a:gdLst/>
                <a:ahLst/>
                <a:cxnLst/>
                <a:rect l="l" t="t" r="r" b="b"/>
                <a:pathLst>
                  <a:path w="954" h="837" extrusionOk="0">
                    <a:moveTo>
                      <a:pt x="491" y="0"/>
                    </a:moveTo>
                    <a:cubicBezTo>
                      <a:pt x="469" y="0"/>
                      <a:pt x="447" y="2"/>
                      <a:pt x="425" y="5"/>
                    </a:cubicBezTo>
                    <a:cubicBezTo>
                      <a:pt x="175" y="40"/>
                      <a:pt x="0" y="250"/>
                      <a:pt x="31" y="477"/>
                    </a:cubicBezTo>
                    <a:cubicBezTo>
                      <a:pt x="59" y="684"/>
                      <a:pt x="245" y="836"/>
                      <a:pt x="466" y="836"/>
                    </a:cubicBezTo>
                    <a:cubicBezTo>
                      <a:pt x="488" y="836"/>
                      <a:pt x="511" y="835"/>
                      <a:pt x="534" y="832"/>
                    </a:cubicBezTo>
                    <a:cubicBezTo>
                      <a:pt x="779" y="801"/>
                      <a:pt x="954" y="587"/>
                      <a:pt x="923" y="359"/>
                    </a:cubicBezTo>
                    <a:cubicBezTo>
                      <a:pt x="895" y="153"/>
                      <a:pt x="709" y="0"/>
                      <a:pt x="4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6"/>
              <p:cNvSpPr/>
              <p:nvPr/>
            </p:nvSpPr>
            <p:spPr>
              <a:xfrm>
                <a:off x="-114245" y="2082519"/>
                <a:ext cx="174968" cy="951021"/>
              </a:xfrm>
              <a:custGeom>
                <a:avLst/>
                <a:gdLst/>
                <a:ahLst/>
                <a:cxnLst/>
                <a:rect l="l" t="t" r="r" b="b"/>
                <a:pathLst>
                  <a:path w="2175" h="11822" extrusionOk="0">
                    <a:moveTo>
                      <a:pt x="1415" y="0"/>
                    </a:moveTo>
                    <a:cubicBezTo>
                      <a:pt x="1396" y="0"/>
                      <a:pt x="1376" y="7"/>
                      <a:pt x="1357" y="24"/>
                    </a:cubicBezTo>
                    <a:cubicBezTo>
                      <a:pt x="1344" y="37"/>
                      <a:pt x="1" y="1178"/>
                      <a:pt x="447" y="2862"/>
                    </a:cubicBezTo>
                    <a:cubicBezTo>
                      <a:pt x="583" y="3366"/>
                      <a:pt x="806" y="3803"/>
                      <a:pt x="1024" y="4232"/>
                    </a:cubicBezTo>
                    <a:cubicBezTo>
                      <a:pt x="1532" y="5233"/>
                      <a:pt x="1969" y="6100"/>
                      <a:pt x="1226" y="7517"/>
                    </a:cubicBezTo>
                    <a:cubicBezTo>
                      <a:pt x="123" y="9608"/>
                      <a:pt x="416" y="10631"/>
                      <a:pt x="1344" y="11786"/>
                    </a:cubicBezTo>
                    <a:cubicBezTo>
                      <a:pt x="1361" y="11808"/>
                      <a:pt x="1388" y="11821"/>
                      <a:pt x="1414" y="11821"/>
                    </a:cubicBezTo>
                    <a:cubicBezTo>
                      <a:pt x="1488" y="11821"/>
                      <a:pt x="1532" y="11734"/>
                      <a:pt x="1484" y="11672"/>
                    </a:cubicBezTo>
                    <a:cubicBezTo>
                      <a:pt x="605" y="10574"/>
                      <a:pt x="329" y="9603"/>
                      <a:pt x="1383" y="7600"/>
                    </a:cubicBezTo>
                    <a:cubicBezTo>
                      <a:pt x="2175" y="6100"/>
                      <a:pt x="1694" y="5150"/>
                      <a:pt x="1182" y="4149"/>
                    </a:cubicBezTo>
                    <a:cubicBezTo>
                      <a:pt x="972" y="3733"/>
                      <a:pt x="753" y="3300"/>
                      <a:pt x="622" y="2814"/>
                    </a:cubicBezTo>
                    <a:cubicBezTo>
                      <a:pt x="206" y="1244"/>
                      <a:pt x="1458" y="172"/>
                      <a:pt x="1471" y="163"/>
                    </a:cubicBezTo>
                    <a:cubicBezTo>
                      <a:pt x="1543" y="101"/>
                      <a:pt x="1487" y="0"/>
                      <a:pt x="14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6"/>
              <p:cNvSpPr/>
              <p:nvPr/>
            </p:nvSpPr>
            <p:spPr>
              <a:xfrm>
                <a:off x="468" y="2082519"/>
                <a:ext cx="174968" cy="951021"/>
              </a:xfrm>
              <a:custGeom>
                <a:avLst/>
                <a:gdLst/>
                <a:ahLst/>
                <a:cxnLst/>
                <a:rect l="l" t="t" r="r" b="b"/>
                <a:pathLst>
                  <a:path w="2175" h="11822" extrusionOk="0">
                    <a:moveTo>
                      <a:pt x="1415" y="0"/>
                    </a:moveTo>
                    <a:cubicBezTo>
                      <a:pt x="1396" y="0"/>
                      <a:pt x="1376" y="7"/>
                      <a:pt x="1357" y="24"/>
                    </a:cubicBezTo>
                    <a:cubicBezTo>
                      <a:pt x="1344" y="37"/>
                      <a:pt x="1" y="1178"/>
                      <a:pt x="451" y="2862"/>
                    </a:cubicBezTo>
                    <a:cubicBezTo>
                      <a:pt x="587" y="3366"/>
                      <a:pt x="806" y="3803"/>
                      <a:pt x="1025" y="4232"/>
                    </a:cubicBezTo>
                    <a:cubicBezTo>
                      <a:pt x="1532" y="5233"/>
                      <a:pt x="1974" y="6100"/>
                      <a:pt x="1226" y="7517"/>
                    </a:cubicBezTo>
                    <a:cubicBezTo>
                      <a:pt x="128" y="9608"/>
                      <a:pt x="421" y="10631"/>
                      <a:pt x="1344" y="11786"/>
                    </a:cubicBezTo>
                    <a:cubicBezTo>
                      <a:pt x="1361" y="11808"/>
                      <a:pt x="1388" y="11821"/>
                      <a:pt x="1418" y="11821"/>
                    </a:cubicBezTo>
                    <a:cubicBezTo>
                      <a:pt x="1493" y="11821"/>
                      <a:pt x="1532" y="11734"/>
                      <a:pt x="1488" y="11672"/>
                    </a:cubicBezTo>
                    <a:cubicBezTo>
                      <a:pt x="609" y="10574"/>
                      <a:pt x="333" y="9603"/>
                      <a:pt x="1388" y="7600"/>
                    </a:cubicBezTo>
                    <a:cubicBezTo>
                      <a:pt x="2175" y="6100"/>
                      <a:pt x="1694" y="5150"/>
                      <a:pt x="1186" y="4149"/>
                    </a:cubicBezTo>
                    <a:cubicBezTo>
                      <a:pt x="972" y="3733"/>
                      <a:pt x="753" y="3300"/>
                      <a:pt x="626" y="2814"/>
                    </a:cubicBezTo>
                    <a:cubicBezTo>
                      <a:pt x="206" y="1244"/>
                      <a:pt x="1462" y="172"/>
                      <a:pt x="1475" y="163"/>
                    </a:cubicBezTo>
                    <a:cubicBezTo>
                      <a:pt x="1548" y="101"/>
                      <a:pt x="1489" y="0"/>
                      <a:pt x="14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6"/>
              <p:cNvSpPr/>
              <p:nvPr/>
            </p:nvSpPr>
            <p:spPr>
              <a:xfrm>
                <a:off x="115181" y="2082519"/>
                <a:ext cx="174968" cy="951021"/>
              </a:xfrm>
              <a:custGeom>
                <a:avLst/>
                <a:gdLst/>
                <a:ahLst/>
                <a:cxnLst/>
                <a:rect l="l" t="t" r="r" b="b"/>
                <a:pathLst>
                  <a:path w="2175" h="11822" extrusionOk="0">
                    <a:moveTo>
                      <a:pt x="1415" y="0"/>
                    </a:moveTo>
                    <a:cubicBezTo>
                      <a:pt x="1396" y="0"/>
                      <a:pt x="1376" y="7"/>
                      <a:pt x="1357" y="24"/>
                    </a:cubicBezTo>
                    <a:cubicBezTo>
                      <a:pt x="1344" y="37"/>
                      <a:pt x="1" y="1178"/>
                      <a:pt x="452" y="2862"/>
                    </a:cubicBezTo>
                    <a:cubicBezTo>
                      <a:pt x="587" y="3366"/>
                      <a:pt x="806" y="3803"/>
                      <a:pt x="1025" y="4232"/>
                    </a:cubicBezTo>
                    <a:cubicBezTo>
                      <a:pt x="1532" y="5233"/>
                      <a:pt x="1974" y="6100"/>
                      <a:pt x="1226" y="7517"/>
                    </a:cubicBezTo>
                    <a:cubicBezTo>
                      <a:pt x="128" y="9608"/>
                      <a:pt x="421" y="10631"/>
                      <a:pt x="1344" y="11786"/>
                    </a:cubicBezTo>
                    <a:cubicBezTo>
                      <a:pt x="1361" y="11808"/>
                      <a:pt x="1388" y="11821"/>
                      <a:pt x="1418" y="11821"/>
                    </a:cubicBezTo>
                    <a:cubicBezTo>
                      <a:pt x="1493" y="11821"/>
                      <a:pt x="1532" y="11734"/>
                      <a:pt x="1488" y="11672"/>
                    </a:cubicBezTo>
                    <a:cubicBezTo>
                      <a:pt x="609" y="10574"/>
                      <a:pt x="333" y="9603"/>
                      <a:pt x="1388" y="7600"/>
                    </a:cubicBezTo>
                    <a:cubicBezTo>
                      <a:pt x="2175" y="6100"/>
                      <a:pt x="1694" y="5150"/>
                      <a:pt x="1186" y="4149"/>
                    </a:cubicBezTo>
                    <a:cubicBezTo>
                      <a:pt x="972" y="3733"/>
                      <a:pt x="753" y="3300"/>
                      <a:pt x="626" y="2814"/>
                    </a:cubicBezTo>
                    <a:cubicBezTo>
                      <a:pt x="207" y="1244"/>
                      <a:pt x="1462" y="172"/>
                      <a:pt x="1475" y="163"/>
                    </a:cubicBezTo>
                    <a:cubicBezTo>
                      <a:pt x="1548" y="101"/>
                      <a:pt x="1489" y="0"/>
                      <a:pt x="14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6"/>
              <p:cNvSpPr/>
              <p:nvPr/>
            </p:nvSpPr>
            <p:spPr>
              <a:xfrm>
                <a:off x="8203830" y="101090"/>
                <a:ext cx="272387" cy="255172"/>
              </a:xfrm>
              <a:custGeom>
                <a:avLst/>
                <a:gdLst/>
                <a:ahLst/>
                <a:cxnLst/>
                <a:rect l="l" t="t" r="r" b="b"/>
                <a:pathLst>
                  <a:path w="3386" h="3172" extrusionOk="0">
                    <a:moveTo>
                      <a:pt x="1465" y="1"/>
                    </a:moveTo>
                    <a:cubicBezTo>
                      <a:pt x="0" y="1645"/>
                      <a:pt x="989" y="3172"/>
                      <a:pt x="989" y="3172"/>
                    </a:cubicBezTo>
                    <a:cubicBezTo>
                      <a:pt x="3386" y="1269"/>
                      <a:pt x="1466" y="1"/>
                      <a:pt x="14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6"/>
              <p:cNvSpPr/>
              <p:nvPr/>
            </p:nvSpPr>
            <p:spPr>
              <a:xfrm>
                <a:off x="7799840" y="317486"/>
                <a:ext cx="325239" cy="296359"/>
              </a:xfrm>
              <a:custGeom>
                <a:avLst/>
                <a:gdLst/>
                <a:ahLst/>
                <a:cxnLst/>
                <a:rect l="l" t="t" r="r" b="b"/>
                <a:pathLst>
                  <a:path w="4043" h="3684" extrusionOk="0">
                    <a:moveTo>
                      <a:pt x="2122" y="1"/>
                    </a:moveTo>
                    <a:cubicBezTo>
                      <a:pt x="0" y="1803"/>
                      <a:pt x="1558" y="3684"/>
                      <a:pt x="1558" y="3684"/>
                    </a:cubicBezTo>
                    <a:cubicBezTo>
                      <a:pt x="4042" y="1772"/>
                      <a:pt x="2122" y="1"/>
                      <a:pt x="21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6"/>
              <p:cNvSpPr/>
              <p:nvPr/>
            </p:nvSpPr>
            <p:spPr>
              <a:xfrm>
                <a:off x="7447576" y="676107"/>
                <a:ext cx="266434" cy="236508"/>
              </a:xfrm>
              <a:custGeom>
                <a:avLst/>
                <a:gdLst/>
                <a:ahLst/>
                <a:cxnLst/>
                <a:rect l="l" t="t" r="r" b="b"/>
                <a:pathLst>
                  <a:path w="3312" h="2940" extrusionOk="0">
                    <a:moveTo>
                      <a:pt x="1497" y="0"/>
                    </a:moveTo>
                    <a:lnTo>
                      <a:pt x="1497" y="0"/>
                    </a:lnTo>
                    <a:cubicBezTo>
                      <a:pt x="1496" y="0"/>
                      <a:pt x="1" y="1041"/>
                      <a:pt x="1164" y="2940"/>
                    </a:cubicBezTo>
                    <a:lnTo>
                      <a:pt x="1164" y="2940"/>
                    </a:lnTo>
                    <a:cubicBezTo>
                      <a:pt x="1164" y="2940"/>
                      <a:pt x="3312" y="1837"/>
                      <a:pt x="14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6"/>
              <p:cNvSpPr/>
              <p:nvPr/>
            </p:nvSpPr>
            <p:spPr>
              <a:xfrm>
                <a:off x="7137947" y="647308"/>
                <a:ext cx="218247" cy="127586"/>
              </a:xfrm>
              <a:custGeom>
                <a:avLst/>
                <a:gdLst/>
                <a:ahLst/>
                <a:cxnLst/>
                <a:rect l="l" t="t" r="r" b="b"/>
                <a:pathLst>
                  <a:path w="2713" h="1586" extrusionOk="0">
                    <a:moveTo>
                      <a:pt x="1593" y="0"/>
                    </a:moveTo>
                    <a:cubicBezTo>
                      <a:pt x="721" y="0"/>
                      <a:pt x="0" y="1084"/>
                      <a:pt x="0" y="1084"/>
                    </a:cubicBezTo>
                    <a:cubicBezTo>
                      <a:pt x="533" y="1453"/>
                      <a:pt x="980" y="1586"/>
                      <a:pt x="1348" y="1586"/>
                    </a:cubicBezTo>
                    <a:cubicBezTo>
                      <a:pt x="2293" y="1586"/>
                      <a:pt x="2712" y="708"/>
                      <a:pt x="2712" y="708"/>
                    </a:cubicBezTo>
                    <a:cubicBezTo>
                      <a:pt x="2340" y="185"/>
                      <a:pt x="1954" y="0"/>
                      <a:pt x="15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6"/>
              <p:cNvSpPr/>
              <p:nvPr/>
            </p:nvSpPr>
            <p:spPr>
              <a:xfrm>
                <a:off x="7368419" y="-430648"/>
                <a:ext cx="1577687" cy="1255344"/>
              </a:xfrm>
              <a:custGeom>
                <a:avLst/>
                <a:gdLst/>
                <a:ahLst/>
                <a:cxnLst/>
                <a:rect l="l" t="t" r="r" b="b"/>
                <a:pathLst>
                  <a:path w="19612" h="15605" extrusionOk="0">
                    <a:moveTo>
                      <a:pt x="19479" y="0"/>
                    </a:moveTo>
                    <a:cubicBezTo>
                      <a:pt x="19464" y="0"/>
                      <a:pt x="19448" y="4"/>
                      <a:pt x="19431" y="14"/>
                    </a:cubicBezTo>
                    <a:cubicBezTo>
                      <a:pt x="5162" y="8435"/>
                      <a:pt x="79" y="15394"/>
                      <a:pt x="31" y="15460"/>
                    </a:cubicBezTo>
                    <a:cubicBezTo>
                      <a:pt x="0" y="15504"/>
                      <a:pt x="13" y="15561"/>
                      <a:pt x="53" y="15587"/>
                    </a:cubicBezTo>
                    <a:cubicBezTo>
                      <a:pt x="70" y="15600"/>
                      <a:pt x="88" y="15604"/>
                      <a:pt x="105" y="15604"/>
                    </a:cubicBezTo>
                    <a:cubicBezTo>
                      <a:pt x="136" y="15604"/>
                      <a:pt x="162" y="15591"/>
                      <a:pt x="180" y="15565"/>
                    </a:cubicBezTo>
                    <a:cubicBezTo>
                      <a:pt x="228" y="15499"/>
                      <a:pt x="5285" y="8570"/>
                      <a:pt x="19523" y="171"/>
                    </a:cubicBezTo>
                    <a:cubicBezTo>
                      <a:pt x="19612" y="120"/>
                      <a:pt x="19560" y="0"/>
                      <a:pt x="194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6"/>
              <p:cNvSpPr/>
              <p:nvPr/>
            </p:nvSpPr>
            <p:spPr>
              <a:xfrm>
                <a:off x="7207209" y="618992"/>
                <a:ext cx="347281" cy="130723"/>
              </a:xfrm>
              <a:custGeom>
                <a:avLst/>
                <a:gdLst/>
                <a:ahLst/>
                <a:cxnLst/>
                <a:rect l="l" t="t" r="r" b="b"/>
                <a:pathLst>
                  <a:path w="4317" h="1625" extrusionOk="0">
                    <a:moveTo>
                      <a:pt x="4185" y="0"/>
                    </a:moveTo>
                    <a:cubicBezTo>
                      <a:pt x="4172" y="0"/>
                      <a:pt x="4158" y="3"/>
                      <a:pt x="4143" y="10"/>
                    </a:cubicBezTo>
                    <a:cubicBezTo>
                      <a:pt x="1969" y="1060"/>
                      <a:pt x="128" y="1441"/>
                      <a:pt x="110" y="1445"/>
                    </a:cubicBezTo>
                    <a:cubicBezTo>
                      <a:pt x="1" y="1467"/>
                      <a:pt x="14" y="1625"/>
                      <a:pt x="128" y="1625"/>
                    </a:cubicBezTo>
                    <a:lnTo>
                      <a:pt x="145" y="1625"/>
                    </a:lnTo>
                    <a:cubicBezTo>
                      <a:pt x="163" y="1620"/>
                      <a:pt x="2022" y="1235"/>
                      <a:pt x="4222" y="177"/>
                    </a:cubicBezTo>
                    <a:cubicBezTo>
                      <a:pt x="4317" y="131"/>
                      <a:pt x="4270" y="0"/>
                      <a:pt x="41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6"/>
              <p:cNvSpPr/>
              <p:nvPr/>
            </p:nvSpPr>
            <p:spPr>
              <a:xfrm>
                <a:off x="7530996" y="577402"/>
                <a:ext cx="72401" cy="260320"/>
              </a:xfrm>
              <a:custGeom>
                <a:avLst/>
                <a:gdLst/>
                <a:ahLst/>
                <a:cxnLst/>
                <a:rect l="l" t="t" r="r" b="b"/>
                <a:pathLst>
                  <a:path w="900" h="3236" extrusionOk="0">
                    <a:moveTo>
                      <a:pt x="787" y="1"/>
                    </a:moveTo>
                    <a:cubicBezTo>
                      <a:pt x="757" y="1"/>
                      <a:pt x="727" y="16"/>
                      <a:pt x="709" y="51"/>
                    </a:cubicBezTo>
                    <a:cubicBezTo>
                      <a:pt x="57" y="1503"/>
                      <a:pt x="0" y="3126"/>
                      <a:pt x="0" y="3143"/>
                    </a:cubicBezTo>
                    <a:cubicBezTo>
                      <a:pt x="0" y="3191"/>
                      <a:pt x="40" y="3235"/>
                      <a:pt x="88" y="3235"/>
                    </a:cubicBezTo>
                    <a:lnTo>
                      <a:pt x="92" y="3235"/>
                    </a:lnTo>
                    <a:cubicBezTo>
                      <a:pt x="140" y="3235"/>
                      <a:pt x="180" y="3196"/>
                      <a:pt x="180" y="3148"/>
                    </a:cubicBezTo>
                    <a:cubicBezTo>
                      <a:pt x="184" y="3130"/>
                      <a:pt x="236" y="1542"/>
                      <a:pt x="871" y="125"/>
                    </a:cubicBezTo>
                    <a:cubicBezTo>
                      <a:pt x="899" y="54"/>
                      <a:pt x="844" y="1"/>
                      <a:pt x="7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6"/>
              <p:cNvSpPr/>
              <p:nvPr/>
            </p:nvSpPr>
            <p:spPr>
              <a:xfrm>
                <a:off x="7491901" y="374360"/>
                <a:ext cx="313494" cy="113508"/>
              </a:xfrm>
              <a:custGeom>
                <a:avLst/>
                <a:gdLst/>
                <a:ahLst/>
                <a:cxnLst/>
                <a:rect l="l" t="t" r="r" b="b"/>
                <a:pathLst>
                  <a:path w="3897" h="1411" extrusionOk="0">
                    <a:moveTo>
                      <a:pt x="3766" y="1"/>
                    </a:moveTo>
                    <a:cubicBezTo>
                      <a:pt x="3753" y="1"/>
                      <a:pt x="3738" y="4"/>
                      <a:pt x="3723" y="11"/>
                    </a:cubicBezTo>
                    <a:cubicBezTo>
                      <a:pt x="2013" y="829"/>
                      <a:pt x="128" y="1227"/>
                      <a:pt x="106" y="1232"/>
                    </a:cubicBezTo>
                    <a:cubicBezTo>
                      <a:pt x="1" y="1253"/>
                      <a:pt x="14" y="1411"/>
                      <a:pt x="123" y="1411"/>
                    </a:cubicBezTo>
                    <a:lnTo>
                      <a:pt x="145" y="1411"/>
                    </a:lnTo>
                    <a:cubicBezTo>
                      <a:pt x="163" y="1407"/>
                      <a:pt x="2070" y="1004"/>
                      <a:pt x="3802" y="173"/>
                    </a:cubicBezTo>
                    <a:cubicBezTo>
                      <a:pt x="3896" y="128"/>
                      <a:pt x="3851" y="1"/>
                      <a:pt x="37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6"/>
              <p:cNvSpPr/>
              <p:nvPr/>
            </p:nvSpPr>
            <p:spPr>
              <a:xfrm>
                <a:off x="7900798" y="192153"/>
                <a:ext cx="133619" cy="362968"/>
              </a:xfrm>
              <a:custGeom>
                <a:avLst/>
                <a:gdLst/>
                <a:ahLst/>
                <a:cxnLst/>
                <a:rect l="l" t="t" r="r" b="b"/>
                <a:pathLst>
                  <a:path w="1661" h="4512" extrusionOk="0">
                    <a:moveTo>
                      <a:pt x="1532" y="1"/>
                    </a:moveTo>
                    <a:cubicBezTo>
                      <a:pt x="1505" y="1"/>
                      <a:pt x="1478" y="14"/>
                      <a:pt x="1457" y="45"/>
                    </a:cubicBezTo>
                    <a:cubicBezTo>
                      <a:pt x="495" y="1375"/>
                      <a:pt x="31" y="4284"/>
                      <a:pt x="9" y="4406"/>
                    </a:cubicBezTo>
                    <a:cubicBezTo>
                      <a:pt x="1" y="4455"/>
                      <a:pt x="36" y="4503"/>
                      <a:pt x="84" y="4511"/>
                    </a:cubicBezTo>
                    <a:lnTo>
                      <a:pt x="101" y="4511"/>
                    </a:lnTo>
                    <a:cubicBezTo>
                      <a:pt x="145" y="4511"/>
                      <a:pt x="180" y="4481"/>
                      <a:pt x="189" y="4437"/>
                    </a:cubicBezTo>
                    <a:cubicBezTo>
                      <a:pt x="193" y="4406"/>
                      <a:pt x="666" y="1445"/>
                      <a:pt x="1602" y="150"/>
                    </a:cubicBezTo>
                    <a:cubicBezTo>
                      <a:pt x="1661" y="79"/>
                      <a:pt x="1598" y="1"/>
                      <a:pt x="15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6"/>
              <p:cNvSpPr/>
              <p:nvPr/>
            </p:nvSpPr>
            <p:spPr>
              <a:xfrm>
                <a:off x="8274541" y="-70900"/>
                <a:ext cx="118013" cy="357176"/>
              </a:xfrm>
              <a:custGeom>
                <a:avLst/>
                <a:gdLst/>
                <a:ahLst/>
                <a:cxnLst/>
                <a:rect l="l" t="t" r="r" b="b"/>
                <a:pathLst>
                  <a:path w="1467" h="4440" extrusionOk="0">
                    <a:moveTo>
                      <a:pt x="1349" y="1"/>
                    </a:moveTo>
                    <a:cubicBezTo>
                      <a:pt x="1324" y="1"/>
                      <a:pt x="1298" y="12"/>
                      <a:pt x="1278" y="39"/>
                    </a:cubicBezTo>
                    <a:cubicBezTo>
                      <a:pt x="210" y="1635"/>
                      <a:pt x="13" y="4234"/>
                      <a:pt x="5" y="4343"/>
                    </a:cubicBezTo>
                    <a:cubicBezTo>
                      <a:pt x="0" y="4391"/>
                      <a:pt x="40" y="4435"/>
                      <a:pt x="88" y="4439"/>
                    </a:cubicBezTo>
                    <a:lnTo>
                      <a:pt x="97" y="4439"/>
                    </a:lnTo>
                    <a:cubicBezTo>
                      <a:pt x="145" y="4439"/>
                      <a:pt x="180" y="4400"/>
                      <a:pt x="184" y="4356"/>
                    </a:cubicBezTo>
                    <a:cubicBezTo>
                      <a:pt x="188" y="4330"/>
                      <a:pt x="390" y="1697"/>
                      <a:pt x="1426" y="139"/>
                    </a:cubicBezTo>
                    <a:cubicBezTo>
                      <a:pt x="1467" y="68"/>
                      <a:pt x="1410" y="1"/>
                      <a:pt x="13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6"/>
              <p:cNvSpPr/>
              <p:nvPr/>
            </p:nvSpPr>
            <p:spPr>
              <a:xfrm>
                <a:off x="8174549" y="117098"/>
                <a:ext cx="197895" cy="263860"/>
              </a:xfrm>
              <a:custGeom>
                <a:avLst/>
                <a:gdLst/>
                <a:ahLst/>
                <a:cxnLst/>
                <a:rect l="l" t="t" r="r" b="b"/>
                <a:pathLst>
                  <a:path w="2460" h="3280" extrusionOk="0">
                    <a:moveTo>
                      <a:pt x="1729" y="213"/>
                    </a:moveTo>
                    <a:cubicBezTo>
                      <a:pt x="1878" y="361"/>
                      <a:pt x="2263" y="808"/>
                      <a:pt x="2223" y="1389"/>
                    </a:cubicBezTo>
                    <a:cubicBezTo>
                      <a:pt x="2184" y="1967"/>
                      <a:pt x="1755" y="2527"/>
                      <a:pt x="950" y="3056"/>
                    </a:cubicBezTo>
                    <a:cubicBezTo>
                      <a:pt x="810" y="2706"/>
                      <a:pt x="434" y="1429"/>
                      <a:pt x="1729" y="213"/>
                    </a:cubicBezTo>
                    <a:close/>
                    <a:moveTo>
                      <a:pt x="1727" y="1"/>
                    </a:moveTo>
                    <a:cubicBezTo>
                      <a:pt x="1706" y="1"/>
                      <a:pt x="1685" y="7"/>
                      <a:pt x="1668" y="20"/>
                    </a:cubicBezTo>
                    <a:cubicBezTo>
                      <a:pt x="1" y="1529"/>
                      <a:pt x="819" y="3214"/>
                      <a:pt x="828" y="3231"/>
                    </a:cubicBezTo>
                    <a:cubicBezTo>
                      <a:pt x="841" y="3253"/>
                      <a:pt x="858" y="3270"/>
                      <a:pt x="885" y="3275"/>
                    </a:cubicBezTo>
                    <a:cubicBezTo>
                      <a:pt x="889" y="3279"/>
                      <a:pt x="898" y="3279"/>
                      <a:pt x="906" y="3279"/>
                    </a:cubicBezTo>
                    <a:cubicBezTo>
                      <a:pt x="924" y="3279"/>
                      <a:pt x="941" y="3275"/>
                      <a:pt x="959" y="3270"/>
                    </a:cubicBezTo>
                    <a:cubicBezTo>
                      <a:pt x="1873" y="2689"/>
                      <a:pt x="2363" y="2063"/>
                      <a:pt x="2407" y="1403"/>
                    </a:cubicBezTo>
                    <a:cubicBezTo>
                      <a:pt x="2459" y="593"/>
                      <a:pt x="1812" y="46"/>
                      <a:pt x="1786" y="20"/>
                    </a:cubicBezTo>
                    <a:cubicBezTo>
                      <a:pt x="1768" y="7"/>
                      <a:pt x="1747" y="1"/>
                      <a:pt x="17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6"/>
              <p:cNvSpPr/>
              <p:nvPr/>
            </p:nvSpPr>
            <p:spPr>
              <a:xfrm>
                <a:off x="7772731" y="330035"/>
                <a:ext cx="254126" cy="304967"/>
              </a:xfrm>
              <a:custGeom>
                <a:avLst/>
                <a:gdLst/>
                <a:ahLst/>
                <a:cxnLst/>
                <a:rect l="l" t="t" r="r" b="b"/>
                <a:pathLst>
                  <a:path w="3159" h="3791" extrusionOk="0">
                    <a:moveTo>
                      <a:pt x="2371" y="212"/>
                    </a:moveTo>
                    <a:cubicBezTo>
                      <a:pt x="2520" y="409"/>
                      <a:pt x="2949" y="1048"/>
                      <a:pt x="2835" y="1818"/>
                    </a:cubicBezTo>
                    <a:cubicBezTo>
                      <a:pt x="2743" y="2469"/>
                      <a:pt x="2293" y="3060"/>
                      <a:pt x="1497" y="3576"/>
                    </a:cubicBezTo>
                    <a:cubicBezTo>
                      <a:pt x="1278" y="3204"/>
                      <a:pt x="486" y="1573"/>
                      <a:pt x="2371" y="212"/>
                    </a:cubicBezTo>
                    <a:close/>
                    <a:moveTo>
                      <a:pt x="2384" y="0"/>
                    </a:moveTo>
                    <a:cubicBezTo>
                      <a:pt x="2367" y="0"/>
                      <a:pt x="2350" y="5"/>
                      <a:pt x="2336" y="15"/>
                    </a:cubicBezTo>
                    <a:cubicBezTo>
                      <a:pt x="0" y="1638"/>
                      <a:pt x="1378" y="3729"/>
                      <a:pt x="1392" y="3751"/>
                    </a:cubicBezTo>
                    <a:cubicBezTo>
                      <a:pt x="1409" y="3777"/>
                      <a:pt x="1435" y="3790"/>
                      <a:pt x="1466" y="3790"/>
                    </a:cubicBezTo>
                    <a:cubicBezTo>
                      <a:pt x="1483" y="3790"/>
                      <a:pt x="1501" y="3786"/>
                      <a:pt x="1514" y="3777"/>
                    </a:cubicBezTo>
                    <a:cubicBezTo>
                      <a:pt x="2406" y="3222"/>
                      <a:pt x="2914" y="2570"/>
                      <a:pt x="3014" y="1839"/>
                    </a:cubicBezTo>
                    <a:cubicBezTo>
                      <a:pt x="3159" y="833"/>
                      <a:pt x="2481" y="63"/>
                      <a:pt x="2454" y="33"/>
                    </a:cubicBezTo>
                    <a:cubicBezTo>
                      <a:pt x="2436" y="12"/>
                      <a:pt x="2409" y="0"/>
                      <a:pt x="23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6"/>
              <p:cNvSpPr/>
              <p:nvPr/>
            </p:nvSpPr>
            <p:spPr>
              <a:xfrm>
                <a:off x="7395126" y="398091"/>
                <a:ext cx="262251" cy="139813"/>
              </a:xfrm>
              <a:custGeom>
                <a:avLst/>
                <a:gdLst/>
                <a:ahLst/>
                <a:cxnLst/>
                <a:rect l="l" t="t" r="r" b="b"/>
                <a:pathLst>
                  <a:path w="3260" h="1738" extrusionOk="0">
                    <a:moveTo>
                      <a:pt x="1875" y="180"/>
                    </a:moveTo>
                    <a:cubicBezTo>
                      <a:pt x="2440" y="180"/>
                      <a:pt x="2872" y="499"/>
                      <a:pt x="3032" y="626"/>
                    </a:cubicBezTo>
                    <a:cubicBezTo>
                      <a:pt x="2534" y="1199"/>
                      <a:pt x="2004" y="1510"/>
                      <a:pt x="1453" y="1553"/>
                    </a:cubicBezTo>
                    <a:cubicBezTo>
                      <a:pt x="1412" y="1556"/>
                      <a:pt x="1372" y="1558"/>
                      <a:pt x="1332" y="1558"/>
                    </a:cubicBezTo>
                    <a:cubicBezTo>
                      <a:pt x="792" y="1558"/>
                      <a:pt x="379" y="1296"/>
                      <a:pt x="224" y="1182"/>
                    </a:cubicBezTo>
                    <a:cubicBezTo>
                      <a:pt x="701" y="560"/>
                      <a:pt x="1217" y="224"/>
                      <a:pt x="1759" y="184"/>
                    </a:cubicBezTo>
                    <a:cubicBezTo>
                      <a:pt x="1798" y="181"/>
                      <a:pt x="1837" y="180"/>
                      <a:pt x="1875" y="180"/>
                    </a:cubicBezTo>
                    <a:close/>
                    <a:moveTo>
                      <a:pt x="1873" y="0"/>
                    </a:moveTo>
                    <a:cubicBezTo>
                      <a:pt x="1833" y="0"/>
                      <a:pt x="1792" y="2"/>
                      <a:pt x="1751" y="5"/>
                    </a:cubicBezTo>
                    <a:cubicBezTo>
                      <a:pt x="1134" y="57"/>
                      <a:pt x="552" y="438"/>
                      <a:pt x="31" y="1151"/>
                    </a:cubicBezTo>
                    <a:cubicBezTo>
                      <a:pt x="1" y="1186"/>
                      <a:pt x="10" y="1238"/>
                      <a:pt x="45" y="1269"/>
                    </a:cubicBezTo>
                    <a:cubicBezTo>
                      <a:pt x="403" y="1567"/>
                      <a:pt x="858" y="1733"/>
                      <a:pt x="1326" y="1737"/>
                    </a:cubicBezTo>
                    <a:cubicBezTo>
                      <a:pt x="1370" y="1737"/>
                      <a:pt x="1414" y="1737"/>
                      <a:pt x="1466" y="1733"/>
                    </a:cubicBezTo>
                    <a:cubicBezTo>
                      <a:pt x="2092" y="1689"/>
                      <a:pt x="2682" y="1335"/>
                      <a:pt x="3229" y="679"/>
                    </a:cubicBezTo>
                    <a:cubicBezTo>
                      <a:pt x="3260" y="644"/>
                      <a:pt x="3255" y="591"/>
                      <a:pt x="3220" y="556"/>
                    </a:cubicBezTo>
                    <a:cubicBezTo>
                      <a:pt x="3200" y="535"/>
                      <a:pt x="2653" y="0"/>
                      <a:pt x="18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6"/>
              <p:cNvSpPr/>
              <p:nvPr/>
            </p:nvSpPr>
            <p:spPr>
              <a:xfrm>
                <a:off x="7425052" y="685761"/>
                <a:ext cx="199584" cy="247610"/>
              </a:xfrm>
              <a:custGeom>
                <a:avLst/>
                <a:gdLst/>
                <a:ahLst/>
                <a:cxnLst/>
                <a:rect l="l" t="t" r="r" b="b"/>
                <a:pathLst>
                  <a:path w="2481" h="3078" extrusionOk="0">
                    <a:moveTo>
                      <a:pt x="1667" y="213"/>
                    </a:moveTo>
                    <a:cubicBezTo>
                      <a:pt x="2118" y="773"/>
                      <a:pt x="2284" y="1293"/>
                      <a:pt x="2170" y="1761"/>
                    </a:cubicBezTo>
                    <a:cubicBezTo>
                      <a:pt x="2013" y="2391"/>
                      <a:pt x="1365" y="2759"/>
                      <a:pt x="1142" y="2868"/>
                    </a:cubicBezTo>
                    <a:cubicBezTo>
                      <a:pt x="372" y="1241"/>
                      <a:pt x="1392" y="401"/>
                      <a:pt x="1667" y="213"/>
                    </a:cubicBezTo>
                    <a:close/>
                    <a:moveTo>
                      <a:pt x="1691" y="1"/>
                    </a:moveTo>
                    <a:cubicBezTo>
                      <a:pt x="1675" y="1"/>
                      <a:pt x="1659" y="6"/>
                      <a:pt x="1645" y="16"/>
                    </a:cubicBezTo>
                    <a:cubicBezTo>
                      <a:pt x="1628" y="20"/>
                      <a:pt x="1" y="987"/>
                      <a:pt x="1020" y="3030"/>
                    </a:cubicBezTo>
                    <a:cubicBezTo>
                      <a:pt x="1037" y="3060"/>
                      <a:pt x="1068" y="3078"/>
                      <a:pt x="1103" y="3078"/>
                    </a:cubicBezTo>
                    <a:cubicBezTo>
                      <a:pt x="1112" y="3078"/>
                      <a:pt x="1125" y="3078"/>
                      <a:pt x="1134" y="3074"/>
                    </a:cubicBezTo>
                    <a:cubicBezTo>
                      <a:pt x="1177" y="3056"/>
                      <a:pt x="2131" y="2658"/>
                      <a:pt x="2345" y="1805"/>
                    </a:cubicBezTo>
                    <a:cubicBezTo>
                      <a:pt x="2481" y="1263"/>
                      <a:pt x="2284" y="668"/>
                      <a:pt x="1759" y="33"/>
                    </a:cubicBezTo>
                    <a:cubicBezTo>
                      <a:pt x="1741" y="12"/>
                      <a:pt x="1716" y="1"/>
                      <a:pt x="16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6"/>
              <p:cNvSpPr/>
              <p:nvPr/>
            </p:nvSpPr>
            <p:spPr>
              <a:xfrm>
                <a:off x="7120330" y="658088"/>
                <a:ext cx="229831" cy="144801"/>
              </a:xfrm>
              <a:custGeom>
                <a:avLst/>
                <a:gdLst/>
                <a:ahLst/>
                <a:cxnLst/>
                <a:rect l="l" t="t" r="r" b="b"/>
                <a:pathLst>
                  <a:path w="2857" h="1800" extrusionOk="0">
                    <a:moveTo>
                      <a:pt x="1676" y="178"/>
                    </a:moveTo>
                    <a:cubicBezTo>
                      <a:pt x="2009" y="178"/>
                      <a:pt x="2337" y="351"/>
                      <a:pt x="2656" y="697"/>
                    </a:cubicBezTo>
                    <a:cubicBezTo>
                      <a:pt x="2590" y="850"/>
                      <a:pt x="2345" y="1327"/>
                      <a:pt x="1829" y="1523"/>
                    </a:cubicBezTo>
                    <a:cubicBezTo>
                      <a:pt x="1672" y="1585"/>
                      <a:pt x="1503" y="1616"/>
                      <a:pt x="1324" y="1616"/>
                    </a:cubicBezTo>
                    <a:cubicBezTo>
                      <a:pt x="995" y="1616"/>
                      <a:pt x="629" y="1512"/>
                      <a:pt x="230" y="1306"/>
                    </a:cubicBezTo>
                    <a:lnTo>
                      <a:pt x="230" y="1306"/>
                    </a:lnTo>
                    <a:cubicBezTo>
                      <a:pt x="381" y="1049"/>
                      <a:pt x="896" y="272"/>
                      <a:pt x="1562" y="185"/>
                    </a:cubicBezTo>
                    <a:cubicBezTo>
                      <a:pt x="1600" y="180"/>
                      <a:pt x="1638" y="178"/>
                      <a:pt x="1676" y="178"/>
                    </a:cubicBezTo>
                    <a:close/>
                    <a:moveTo>
                      <a:pt x="1688" y="1"/>
                    </a:moveTo>
                    <a:cubicBezTo>
                      <a:pt x="1640" y="1"/>
                      <a:pt x="1592" y="4"/>
                      <a:pt x="1545" y="10"/>
                    </a:cubicBezTo>
                    <a:cubicBezTo>
                      <a:pt x="648" y="119"/>
                      <a:pt x="49" y="1257"/>
                      <a:pt x="22" y="1305"/>
                    </a:cubicBezTo>
                    <a:cubicBezTo>
                      <a:pt x="0" y="1348"/>
                      <a:pt x="18" y="1401"/>
                      <a:pt x="62" y="1427"/>
                    </a:cubicBezTo>
                    <a:cubicBezTo>
                      <a:pt x="521" y="1672"/>
                      <a:pt x="945" y="1799"/>
                      <a:pt x="1326" y="1799"/>
                    </a:cubicBezTo>
                    <a:cubicBezTo>
                      <a:pt x="1518" y="1799"/>
                      <a:pt x="1711" y="1764"/>
                      <a:pt x="1894" y="1694"/>
                    </a:cubicBezTo>
                    <a:cubicBezTo>
                      <a:pt x="2586" y="1427"/>
                      <a:pt x="2839" y="740"/>
                      <a:pt x="2848" y="710"/>
                    </a:cubicBezTo>
                    <a:cubicBezTo>
                      <a:pt x="2857" y="679"/>
                      <a:pt x="2852" y="644"/>
                      <a:pt x="2831" y="618"/>
                    </a:cubicBezTo>
                    <a:cubicBezTo>
                      <a:pt x="2464" y="208"/>
                      <a:pt x="2080" y="1"/>
                      <a:pt x="1688" y="1"/>
                    </a:cubicBezTo>
                    <a:close/>
                  </a:path>
                </a:pathLst>
              </a:custGeom>
              <a:solidFill>
                <a:srgbClr val="5E47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6"/>
              <p:cNvSpPr/>
              <p:nvPr/>
            </p:nvSpPr>
            <p:spPr>
              <a:xfrm>
                <a:off x="7320233" y="787845"/>
                <a:ext cx="105624" cy="88087"/>
              </a:xfrm>
              <a:custGeom>
                <a:avLst/>
                <a:gdLst/>
                <a:ahLst/>
                <a:cxnLst/>
                <a:rect l="l" t="t" r="r" b="b"/>
                <a:pathLst>
                  <a:path w="1313" h="1095" extrusionOk="0">
                    <a:moveTo>
                      <a:pt x="685" y="0"/>
                    </a:moveTo>
                    <a:cubicBezTo>
                      <a:pt x="605" y="0"/>
                      <a:pt x="522" y="16"/>
                      <a:pt x="442" y="50"/>
                    </a:cubicBezTo>
                    <a:cubicBezTo>
                      <a:pt x="149" y="177"/>
                      <a:pt x="0" y="501"/>
                      <a:pt x="114" y="777"/>
                    </a:cubicBezTo>
                    <a:cubicBezTo>
                      <a:pt x="200" y="977"/>
                      <a:pt x="399" y="1094"/>
                      <a:pt x="618" y="1094"/>
                    </a:cubicBezTo>
                    <a:cubicBezTo>
                      <a:pt x="700" y="1094"/>
                      <a:pt x="784" y="1078"/>
                      <a:pt x="866" y="1043"/>
                    </a:cubicBezTo>
                    <a:cubicBezTo>
                      <a:pt x="1164" y="921"/>
                      <a:pt x="1312" y="593"/>
                      <a:pt x="1194" y="317"/>
                    </a:cubicBezTo>
                    <a:cubicBezTo>
                      <a:pt x="1108" y="119"/>
                      <a:pt x="905" y="0"/>
                      <a:pt x="6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6"/>
              <p:cNvSpPr/>
              <p:nvPr/>
            </p:nvSpPr>
            <p:spPr>
              <a:xfrm>
                <a:off x="7589399" y="524711"/>
                <a:ext cx="61460" cy="52450"/>
              </a:xfrm>
              <a:custGeom>
                <a:avLst/>
                <a:gdLst/>
                <a:ahLst/>
                <a:cxnLst/>
                <a:rect l="l" t="t" r="r" b="b"/>
                <a:pathLst>
                  <a:path w="764" h="652" extrusionOk="0">
                    <a:moveTo>
                      <a:pt x="374" y="1"/>
                    </a:moveTo>
                    <a:cubicBezTo>
                      <a:pt x="339" y="1"/>
                      <a:pt x="304" y="6"/>
                      <a:pt x="267" y="19"/>
                    </a:cubicBezTo>
                    <a:cubicBezTo>
                      <a:pt x="88" y="84"/>
                      <a:pt x="0" y="281"/>
                      <a:pt x="70" y="456"/>
                    </a:cubicBezTo>
                    <a:cubicBezTo>
                      <a:pt x="126" y="586"/>
                      <a:pt x="246" y="652"/>
                      <a:pt x="368" y="652"/>
                    </a:cubicBezTo>
                    <a:cubicBezTo>
                      <a:pt x="487" y="652"/>
                      <a:pt x="607" y="589"/>
                      <a:pt x="665" y="461"/>
                    </a:cubicBezTo>
                    <a:cubicBezTo>
                      <a:pt x="764" y="234"/>
                      <a:pt x="594" y="1"/>
                      <a:pt x="3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6"/>
              <p:cNvSpPr/>
              <p:nvPr/>
            </p:nvSpPr>
            <p:spPr>
              <a:xfrm>
                <a:off x="7659787" y="461401"/>
                <a:ext cx="62104" cy="53013"/>
              </a:xfrm>
              <a:custGeom>
                <a:avLst/>
                <a:gdLst/>
                <a:ahLst/>
                <a:cxnLst/>
                <a:rect l="l" t="t" r="r" b="b"/>
                <a:pathLst>
                  <a:path w="772" h="659" extrusionOk="0">
                    <a:moveTo>
                      <a:pt x="370" y="0"/>
                    </a:moveTo>
                    <a:cubicBezTo>
                      <a:pt x="335" y="0"/>
                      <a:pt x="299" y="6"/>
                      <a:pt x="263" y="18"/>
                    </a:cubicBezTo>
                    <a:cubicBezTo>
                      <a:pt x="88" y="84"/>
                      <a:pt x="0" y="281"/>
                      <a:pt x="66" y="456"/>
                    </a:cubicBezTo>
                    <a:cubicBezTo>
                      <a:pt x="123" y="591"/>
                      <a:pt x="247" y="659"/>
                      <a:pt x="371" y="659"/>
                    </a:cubicBezTo>
                    <a:cubicBezTo>
                      <a:pt x="491" y="659"/>
                      <a:pt x="611" y="594"/>
                      <a:pt x="670" y="465"/>
                    </a:cubicBezTo>
                    <a:cubicBezTo>
                      <a:pt x="772" y="237"/>
                      <a:pt x="595" y="0"/>
                      <a:pt x="3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6"/>
              <p:cNvSpPr/>
              <p:nvPr/>
            </p:nvSpPr>
            <p:spPr>
              <a:xfrm>
                <a:off x="8029991" y="134796"/>
                <a:ext cx="66608" cy="56955"/>
              </a:xfrm>
              <a:custGeom>
                <a:avLst/>
                <a:gdLst/>
                <a:ahLst/>
                <a:cxnLst/>
                <a:rect l="l" t="t" r="r" b="b"/>
                <a:pathLst>
                  <a:path w="828" h="708" extrusionOk="0">
                    <a:moveTo>
                      <a:pt x="398" y="0"/>
                    </a:moveTo>
                    <a:cubicBezTo>
                      <a:pt x="361" y="0"/>
                      <a:pt x="323" y="6"/>
                      <a:pt x="284" y="19"/>
                    </a:cubicBezTo>
                    <a:cubicBezTo>
                      <a:pt x="96" y="93"/>
                      <a:pt x="0" y="303"/>
                      <a:pt x="74" y="491"/>
                    </a:cubicBezTo>
                    <a:cubicBezTo>
                      <a:pt x="134" y="635"/>
                      <a:pt x="266" y="707"/>
                      <a:pt x="397" y="707"/>
                    </a:cubicBezTo>
                    <a:cubicBezTo>
                      <a:pt x="526" y="707"/>
                      <a:pt x="655" y="639"/>
                      <a:pt x="718" y="500"/>
                    </a:cubicBezTo>
                    <a:cubicBezTo>
                      <a:pt x="828" y="257"/>
                      <a:pt x="641" y="0"/>
                      <a:pt x="3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6"/>
              <p:cNvSpPr/>
              <p:nvPr/>
            </p:nvSpPr>
            <p:spPr>
              <a:xfrm>
                <a:off x="8442830" y="698793"/>
                <a:ext cx="854004" cy="729234"/>
              </a:xfrm>
              <a:custGeom>
                <a:avLst/>
                <a:gdLst/>
                <a:ahLst/>
                <a:cxnLst/>
                <a:rect l="l" t="t" r="r" b="b"/>
                <a:pathLst>
                  <a:path w="10616" h="9065" extrusionOk="0">
                    <a:moveTo>
                      <a:pt x="5469" y="1"/>
                    </a:moveTo>
                    <a:cubicBezTo>
                      <a:pt x="4314" y="1"/>
                      <a:pt x="2183" y="430"/>
                      <a:pt x="1180" y="3384"/>
                    </a:cubicBezTo>
                    <a:cubicBezTo>
                      <a:pt x="0" y="6862"/>
                      <a:pt x="1944" y="9064"/>
                      <a:pt x="4712" y="9064"/>
                    </a:cubicBezTo>
                    <a:cubicBezTo>
                      <a:pt x="5258" y="9064"/>
                      <a:pt x="5837" y="8978"/>
                      <a:pt x="6430" y="8799"/>
                    </a:cubicBezTo>
                    <a:cubicBezTo>
                      <a:pt x="10030" y="7719"/>
                      <a:pt x="10616" y="1442"/>
                      <a:pt x="6250" y="73"/>
                    </a:cubicBezTo>
                    <a:cubicBezTo>
                      <a:pt x="6250" y="73"/>
                      <a:pt x="5941" y="1"/>
                      <a:pt x="54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6"/>
              <p:cNvSpPr/>
              <p:nvPr/>
            </p:nvSpPr>
            <p:spPr>
              <a:xfrm>
                <a:off x="8544752" y="774893"/>
                <a:ext cx="594489" cy="611784"/>
              </a:xfrm>
              <a:custGeom>
                <a:avLst/>
                <a:gdLst/>
                <a:ahLst/>
                <a:cxnLst/>
                <a:rect l="l" t="t" r="r" b="b"/>
                <a:pathLst>
                  <a:path w="7390" h="7605" extrusionOk="0">
                    <a:moveTo>
                      <a:pt x="4158" y="172"/>
                    </a:moveTo>
                    <a:cubicBezTo>
                      <a:pt x="4354" y="172"/>
                      <a:pt x="4551" y="193"/>
                      <a:pt x="4747" y="233"/>
                    </a:cubicBezTo>
                    <a:cubicBezTo>
                      <a:pt x="6567" y="806"/>
                      <a:pt x="7205" y="2407"/>
                      <a:pt x="7201" y="3715"/>
                    </a:cubicBezTo>
                    <a:cubicBezTo>
                      <a:pt x="7188" y="5364"/>
                      <a:pt x="6239" y="6804"/>
                      <a:pt x="4887" y="7210"/>
                    </a:cubicBezTo>
                    <a:cubicBezTo>
                      <a:pt x="4411" y="7353"/>
                      <a:pt x="3944" y="7423"/>
                      <a:pt x="3502" y="7423"/>
                    </a:cubicBezTo>
                    <a:cubicBezTo>
                      <a:pt x="2576" y="7423"/>
                      <a:pt x="1758" y="7116"/>
                      <a:pt x="1186" y="6524"/>
                    </a:cubicBezTo>
                    <a:cubicBezTo>
                      <a:pt x="364" y="5675"/>
                      <a:pt x="193" y="4380"/>
                      <a:pt x="701" y="2884"/>
                    </a:cubicBezTo>
                    <a:cubicBezTo>
                      <a:pt x="1501" y="522"/>
                      <a:pt x="3177" y="172"/>
                      <a:pt x="4104" y="172"/>
                    </a:cubicBezTo>
                    <a:cubicBezTo>
                      <a:pt x="4122" y="172"/>
                      <a:pt x="4140" y="172"/>
                      <a:pt x="4158" y="172"/>
                    </a:cubicBezTo>
                    <a:close/>
                    <a:moveTo>
                      <a:pt x="4149" y="0"/>
                    </a:moveTo>
                    <a:cubicBezTo>
                      <a:pt x="3180" y="0"/>
                      <a:pt x="1371" y="356"/>
                      <a:pt x="530" y="2827"/>
                    </a:cubicBezTo>
                    <a:cubicBezTo>
                      <a:pt x="1" y="4389"/>
                      <a:pt x="189" y="5749"/>
                      <a:pt x="1059" y="6651"/>
                    </a:cubicBezTo>
                    <a:cubicBezTo>
                      <a:pt x="1663" y="7276"/>
                      <a:pt x="2529" y="7604"/>
                      <a:pt x="3500" y="7604"/>
                    </a:cubicBezTo>
                    <a:cubicBezTo>
                      <a:pt x="3990" y="7600"/>
                      <a:pt x="4476" y="7525"/>
                      <a:pt x="4944" y="7381"/>
                    </a:cubicBezTo>
                    <a:cubicBezTo>
                      <a:pt x="6370" y="6952"/>
                      <a:pt x="7372" y="5443"/>
                      <a:pt x="7380" y="3711"/>
                    </a:cubicBezTo>
                    <a:cubicBezTo>
                      <a:pt x="7389" y="2342"/>
                      <a:pt x="6715" y="658"/>
                      <a:pt x="4799" y="58"/>
                    </a:cubicBezTo>
                    <a:lnTo>
                      <a:pt x="4791" y="58"/>
                    </a:lnTo>
                    <a:cubicBezTo>
                      <a:pt x="4782" y="56"/>
                      <a:pt x="4531" y="0"/>
                      <a:pt x="41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6"/>
              <p:cNvSpPr/>
              <p:nvPr/>
            </p:nvSpPr>
            <p:spPr>
              <a:xfrm>
                <a:off x="8205198" y="449656"/>
                <a:ext cx="1279558" cy="1252287"/>
              </a:xfrm>
              <a:custGeom>
                <a:avLst/>
                <a:gdLst/>
                <a:ahLst/>
                <a:cxnLst/>
                <a:rect l="l" t="t" r="r" b="b"/>
                <a:pathLst>
                  <a:path w="15906" h="15567" extrusionOk="0">
                    <a:moveTo>
                      <a:pt x="7678" y="182"/>
                    </a:moveTo>
                    <a:cubicBezTo>
                      <a:pt x="8797" y="186"/>
                      <a:pt x="9904" y="392"/>
                      <a:pt x="10954" y="786"/>
                    </a:cubicBezTo>
                    <a:lnTo>
                      <a:pt x="10958" y="786"/>
                    </a:lnTo>
                    <a:cubicBezTo>
                      <a:pt x="13968" y="1888"/>
                      <a:pt x="15726" y="4443"/>
                      <a:pt x="15661" y="7618"/>
                    </a:cubicBezTo>
                    <a:cubicBezTo>
                      <a:pt x="15591" y="10969"/>
                      <a:pt x="13487" y="13974"/>
                      <a:pt x="10534" y="14919"/>
                    </a:cubicBezTo>
                    <a:cubicBezTo>
                      <a:pt x="9556" y="15233"/>
                      <a:pt x="8589" y="15387"/>
                      <a:pt x="7663" y="15387"/>
                    </a:cubicBezTo>
                    <a:cubicBezTo>
                      <a:pt x="5685" y="15387"/>
                      <a:pt x="3898" y="14685"/>
                      <a:pt x="2608" y="13344"/>
                    </a:cubicBezTo>
                    <a:cubicBezTo>
                      <a:pt x="630" y="11297"/>
                      <a:pt x="193" y="8218"/>
                      <a:pt x="1396" y="4897"/>
                    </a:cubicBezTo>
                    <a:cubicBezTo>
                      <a:pt x="2144" y="2833"/>
                      <a:pt x="3347" y="1424"/>
                      <a:pt x="4970" y="711"/>
                    </a:cubicBezTo>
                    <a:cubicBezTo>
                      <a:pt x="5875" y="313"/>
                      <a:pt x="6816" y="182"/>
                      <a:pt x="7678" y="182"/>
                    </a:cubicBezTo>
                    <a:close/>
                    <a:moveTo>
                      <a:pt x="7671" y="0"/>
                    </a:moveTo>
                    <a:cubicBezTo>
                      <a:pt x="6791" y="0"/>
                      <a:pt x="5828" y="138"/>
                      <a:pt x="4900" y="545"/>
                    </a:cubicBezTo>
                    <a:cubicBezTo>
                      <a:pt x="3229" y="1280"/>
                      <a:pt x="1995" y="2719"/>
                      <a:pt x="1230" y="4836"/>
                    </a:cubicBezTo>
                    <a:cubicBezTo>
                      <a:pt x="1" y="8222"/>
                      <a:pt x="451" y="11372"/>
                      <a:pt x="2476" y="13471"/>
                    </a:cubicBezTo>
                    <a:cubicBezTo>
                      <a:pt x="3802" y="14849"/>
                      <a:pt x="5635" y="15567"/>
                      <a:pt x="7656" y="15567"/>
                    </a:cubicBezTo>
                    <a:cubicBezTo>
                      <a:pt x="8653" y="15562"/>
                      <a:pt x="9642" y="15400"/>
                      <a:pt x="10587" y="15090"/>
                    </a:cubicBezTo>
                    <a:cubicBezTo>
                      <a:pt x="13609" y="14123"/>
                      <a:pt x="15770" y="11048"/>
                      <a:pt x="15840" y="7623"/>
                    </a:cubicBezTo>
                    <a:cubicBezTo>
                      <a:pt x="15906" y="4364"/>
                      <a:pt x="14104" y="1748"/>
                      <a:pt x="11020" y="615"/>
                    </a:cubicBezTo>
                    <a:cubicBezTo>
                      <a:pt x="10952" y="588"/>
                      <a:pt x="9488" y="0"/>
                      <a:pt x="76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6"/>
              <p:cNvSpPr/>
              <p:nvPr/>
            </p:nvSpPr>
            <p:spPr>
              <a:xfrm>
                <a:off x="8663327" y="893549"/>
                <a:ext cx="364014" cy="374150"/>
              </a:xfrm>
              <a:custGeom>
                <a:avLst/>
                <a:gdLst/>
                <a:ahLst/>
                <a:cxnLst/>
                <a:rect l="l" t="t" r="r" b="b"/>
                <a:pathLst>
                  <a:path w="4525" h="4651" extrusionOk="0">
                    <a:moveTo>
                      <a:pt x="2516" y="176"/>
                    </a:moveTo>
                    <a:cubicBezTo>
                      <a:pt x="2643" y="176"/>
                      <a:pt x="2766" y="184"/>
                      <a:pt x="2892" y="211"/>
                    </a:cubicBezTo>
                    <a:cubicBezTo>
                      <a:pt x="3969" y="552"/>
                      <a:pt x="4349" y="1497"/>
                      <a:pt x="4345" y="2271"/>
                    </a:cubicBezTo>
                    <a:cubicBezTo>
                      <a:pt x="4336" y="3251"/>
                      <a:pt x="3776" y="4104"/>
                      <a:pt x="2976" y="4344"/>
                    </a:cubicBezTo>
                    <a:cubicBezTo>
                      <a:pt x="2691" y="4430"/>
                      <a:pt x="2413" y="4471"/>
                      <a:pt x="2150" y="4471"/>
                    </a:cubicBezTo>
                    <a:cubicBezTo>
                      <a:pt x="1603" y="4471"/>
                      <a:pt x="1121" y="4290"/>
                      <a:pt x="784" y="3942"/>
                    </a:cubicBezTo>
                    <a:cubicBezTo>
                      <a:pt x="298" y="3439"/>
                      <a:pt x="193" y="2673"/>
                      <a:pt x="495" y="1785"/>
                    </a:cubicBezTo>
                    <a:cubicBezTo>
                      <a:pt x="972" y="381"/>
                      <a:pt x="1969" y="176"/>
                      <a:pt x="2516" y="176"/>
                    </a:cubicBezTo>
                    <a:close/>
                    <a:moveTo>
                      <a:pt x="2539" y="0"/>
                    </a:moveTo>
                    <a:cubicBezTo>
                      <a:pt x="1946" y="0"/>
                      <a:pt x="839" y="217"/>
                      <a:pt x="325" y="1729"/>
                    </a:cubicBezTo>
                    <a:cubicBezTo>
                      <a:pt x="1" y="2682"/>
                      <a:pt x="119" y="3513"/>
                      <a:pt x="653" y="4064"/>
                    </a:cubicBezTo>
                    <a:cubicBezTo>
                      <a:pt x="1025" y="4449"/>
                      <a:pt x="1554" y="4651"/>
                      <a:pt x="2149" y="4651"/>
                    </a:cubicBezTo>
                    <a:cubicBezTo>
                      <a:pt x="2446" y="4646"/>
                      <a:pt x="2744" y="4602"/>
                      <a:pt x="3028" y="4515"/>
                    </a:cubicBezTo>
                    <a:cubicBezTo>
                      <a:pt x="3899" y="4253"/>
                      <a:pt x="4515" y="3330"/>
                      <a:pt x="4520" y="2271"/>
                    </a:cubicBezTo>
                    <a:cubicBezTo>
                      <a:pt x="4524" y="1431"/>
                      <a:pt x="4113" y="403"/>
                      <a:pt x="2941" y="36"/>
                    </a:cubicBezTo>
                    <a:lnTo>
                      <a:pt x="2932" y="36"/>
                    </a:lnTo>
                    <a:cubicBezTo>
                      <a:pt x="2927" y="34"/>
                      <a:pt x="2773" y="0"/>
                      <a:pt x="25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6"/>
              <p:cNvSpPr/>
              <p:nvPr/>
            </p:nvSpPr>
            <p:spPr>
              <a:xfrm>
                <a:off x="8862184" y="506772"/>
                <a:ext cx="73285" cy="190172"/>
              </a:xfrm>
              <a:custGeom>
                <a:avLst/>
                <a:gdLst/>
                <a:ahLst/>
                <a:cxnLst/>
                <a:rect l="l" t="t" r="r" b="b"/>
                <a:pathLst>
                  <a:path w="911" h="2364" extrusionOk="0">
                    <a:moveTo>
                      <a:pt x="501" y="1"/>
                    </a:moveTo>
                    <a:cubicBezTo>
                      <a:pt x="284" y="1"/>
                      <a:pt x="101" y="173"/>
                      <a:pt x="97" y="391"/>
                    </a:cubicBezTo>
                    <a:lnTo>
                      <a:pt x="14" y="1943"/>
                    </a:lnTo>
                    <a:cubicBezTo>
                      <a:pt x="0" y="2162"/>
                      <a:pt x="171" y="2350"/>
                      <a:pt x="390" y="2363"/>
                    </a:cubicBezTo>
                    <a:lnTo>
                      <a:pt x="412" y="2363"/>
                    </a:lnTo>
                    <a:cubicBezTo>
                      <a:pt x="622" y="2363"/>
                      <a:pt x="797" y="2197"/>
                      <a:pt x="810" y="1987"/>
                    </a:cubicBezTo>
                    <a:lnTo>
                      <a:pt x="893" y="434"/>
                    </a:lnTo>
                    <a:cubicBezTo>
                      <a:pt x="910" y="211"/>
                      <a:pt x="744" y="14"/>
                      <a:pt x="517" y="1"/>
                    </a:cubicBezTo>
                    <a:cubicBezTo>
                      <a:pt x="511" y="1"/>
                      <a:pt x="506" y="1"/>
                      <a:pt x="5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6"/>
              <p:cNvSpPr/>
              <p:nvPr/>
            </p:nvSpPr>
            <p:spPr>
              <a:xfrm>
                <a:off x="8977943" y="543857"/>
                <a:ext cx="116243" cy="182610"/>
              </a:xfrm>
              <a:custGeom>
                <a:avLst/>
                <a:gdLst/>
                <a:ahLst/>
                <a:cxnLst/>
                <a:rect l="l" t="t" r="r" b="b"/>
                <a:pathLst>
                  <a:path w="1445" h="2270" extrusionOk="0">
                    <a:moveTo>
                      <a:pt x="990" y="1"/>
                    </a:moveTo>
                    <a:cubicBezTo>
                      <a:pt x="822" y="1"/>
                      <a:pt x="668" y="107"/>
                      <a:pt x="613" y="275"/>
                    </a:cubicBezTo>
                    <a:lnTo>
                      <a:pt x="75" y="1736"/>
                    </a:lnTo>
                    <a:cubicBezTo>
                      <a:pt x="1" y="1942"/>
                      <a:pt x="106" y="2169"/>
                      <a:pt x="311" y="2248"/>
                    </a:cubicBezTo>
                    <a:cubicBezTo>
                      <a:pt x="355" y="2261"/>
                      <a:pt x="403" y="2270"/>
                      <a:pt x="451" y="2270"/>
                    </a:cubicBezTo>
                    <a:cubicBezTo>
                      <a:pt x="617" y="2270"/>
                      <a:pt x="766" y="2165"/>
                      <a:pt x="823" y="2012"/>
                    </a:cubicBezTo>
                    <a:lnTo>
                      <a:pt x="1357" y="551"/>
                    </a:lnTo>
                    <a:cubicBezTo>
                      <a:pt x="1444" y="341"/>
                      <a:pt x="1339" y="100"/>
                      <a:pt x="1129" y="26"/>
                    </a:cubicBezTo>
                    <a:cubicBezTo>
                      <a:pt x="1083" y="9"/>
                      <a:pt x="1036" y="1"/>
                      <a:pt x="9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6"/>
              <p:cNvSpPr/>
              <p:nvPr/>
            </p:nvSpPr>
            <p:spPr>
              <a:xfrm>
                <a:off x="9077533" y="626956"/>
                <a:ext cx="152443" cy="162901"/>
              </a:xfrm>
              <a:custGeom>
                <a:avLst/>
                <a:gdLst/>
                <a:ahLst/>
                <a:cxnLst/>
                <a:rect l="l" t="t" r="r" b="b"/>
                <a:pathLst>
                  <a:path w="1895" h="2025" extrusionOk="0">
                    <a:moveTo>
                      <a:pt x="1449" y="0"/>
                    </a:moveTo>
                    <a:cubicBezTo>
                      <a:pt x="1333" y="0"/>
                      <a:pt x="1218" y="51"/>
                      <a:pt x="1142" y="148"/>
                    </a:cubicBezTo>
                    <a:lnTo>
                      <a:pt x="202" y="1386"/>
                    </a:lnTo>
                    <a:cubicBezTo>
                      <a:pt x="1" y="1648"/>
                      <a:pt x="189" y="2024"/>
                      <a:pt x="517" y="2024"/>
                    </a:cubicBezTo>
                    <a:cubicBezTo>
                      <a:pt x="639" y="2024"/>
                      <a:pt x="757" y="1963"/>
                      <a:pt x="832" y="1867"/>
                    </a:cubicBezTo>
                    <a:lnTo>
                      <a:pt x="1772" y="629"/>
                    </a:lnTo>
                    <a:cubicBezTo>
                      <a:pt x="1895" y="454"/>
                      <a:pt x="1860" y="213"/>
                      <a:pt x="1689" y="82"/>
                    </a:cubicBezTo>
                    <a:cubicBezTo>
                      <a:pt x="1618" y="27"/>
                      <a:pt x="1533" y="0"/>
                      <a:pt x="14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6"/>
              <p:cNvSpPr/>
              <p:nvPr/>
            </p:nvSpPr>
            <p:spPr>
              <a:xfrm>
                <a:off x="9074396" y="1368976"/>
                <a:ext cx="159120" cy="159442"/>
              </a:xfrm>
              <a:custGeom>
                <a:avLst/>
                <a:gdLst/>
                <a:ahLst/>
                <a:cxnLst/>
                <a:rect l="l" t="t" r="r" b="b"/>
                <a:pathLst>
                  <a:path w="1978" h="1982" extrusionOk="0">
                    <a:moveTo>
                      <a:pt x="446" y="1"/>
                    </a:moveTo>
                    <a:cubicBezTo>
                      <a:pt x="355" y="1"/>
                      <a:pt x="263" y="32"/>
                      <a:pt x="188" y="97"/>
                    </a:cubicBezTo>
                    <a:cubicBezTo>
                      <a:pt x="22" y="237"/>
                      <a:pt x="0" y="486"/>
                      <a:pt x="145" y="657"/>
                    </a:cubicBezTo>
                    <a:lnTo>
                      <a:pt x="1151" y="1838"/>
                    </a:lnTo>
                    <a:cubicBezTo>
                      <a:pt x="1229" y="1930"/>
                      <a:pt x="1339" y="1978"/>
                      <a:pt x="1457" y="1978"/>
                    </a:cubicBezTo>
                    <a:lnTo>
                      <a:pt x="1457" y="1982"/>
                    </a:lnTo>
                    <a:cubicBezTo>
                      <a:pt x="1794" y="1982"/>
                      <a:pt x="1977" y="1580"/>
                      <a:pt x="1759" y="1326"/>
                    </a:cubicBezTo>
                    <a:lnTo>
                      <a:pt x="748" y="140"/>
                    </a:lnTo>
                    <a:cubicBezTo>
                      <a:pt x="671" y="49"/>
                      <a:pt x="559" y="1"/>
                      <a:pt x="4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6"/>
              <p:cNvSpPr/>
              <p:nvPr/>
            </p:nvSpPr>
            <p:spPr>
              <a:xfrm>
                <a:off x="8966681" y="1428505"/>
                <a:ext cx="122920" cy="179473"/>
              </a:xfrm>
              <a:custGeom>
                <a:avLst/>
                <a:gdLst/>
                <a:ahLst/>
                <a:cxnLst/>
                <a:rect l="l" t="t" r="r" b="b"/>
                <a:pathLst>
                  <a:path w="1528" h="2231" extrusionOk="0">
                    <a:moveTo>
                      <a:pt x="458" y="0"/>
                    </a:moveTo>
                    <a:cubicBezTo>
                      <a:pt x="404" y="0"/>
                      <a:pt x="350" y="11"/>
                      <a:pt x="298" y="35"/>
                    </a:cubicBezTo>
                    <a:cubicBezTo>
                      <a:pt x="93" y="122"/>
                      <a:pt x="1" y="363"/>
                      <a:pt x="97" y="564"/>
                    </a:cubicBezTo>
                    <a:lnTo>
                      <a:pt x="714" y="1994"/>
                    </a:lnTo>
                    <a:cubicBezTo>
                      <a:pt x="775" y="2139"/>
                      <a:pt x="919" y="2231"/>
                      <a:pt x="1077" y="2231"/>
                    </a:cubicBezTo>
                    <a:cubicBezTo>
                      <a:pt x="1129" y="2231"/>
                      <a:pt x="1186" y="2222"/>
                      <a:pt x="1234" y="2200"/>
                    </a:cubicBezTo>
                    <a:cubicBezTo>
                      <a:pt x="1435" y="2112"/>
                      <a:pt x="1527" y="1881"/>
                      <a:pt x="1440" y="1679"/>
                    </a:cubicBezTo>
                    <a:lnTo>
                      <a:pt x="827" y="249"/>
                    </a:lnTo>
                    <a:cubicBezTo>
                      <a:pt x="765" y="95"/>
                      <a:pt x="615" y="0"/>
                      <a:pt x="4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6"/>
              <p:cNvSpPr/>
              <p:nvPr/>
            </p:nvSpPr>
            <p:spPr>
              <a:xfrm>
                <a:off x="8850922" y="1456097"/>
                <a:ext cx="80686" cy="187759"/>
              </a:xfrm>
              <a:custGeom>
                <a:avLst/>
                <a:gdLst/>
                <a:ahLst/>
                <a:cxnLst/>
                <a:rect l="l" t="t" r="r" b="b"/>
                <a:pathLst>
                  <a:path w="1003" h="2334" extrusionOk="0">
                    <a:moveTo>
                      <a:pt x="413" y="0"/>
                    </a:moveTo>
                    <a:cubicBezTo>
                      <a:pt x="400" y="0"/>
                      <a:pt x="386" y="1"/>
                      <a:pt x="372" y="2"/>
                    </a:cubicBezTo>
                    <a:cubicBezTo>
                      <a:pt x="154" y="28"/>
                      <a:pt x="1" y="217"/>
                      <a:pt x="18" y="435"/>
                    </a:cubicBezTo>
                    <a:lnTo>
                      <a:pt x="189" y="1979"/>
                    </a:lnTo>
                    <a:cubicBezTo>
                      <a:pt x="210" y="2181"/>
                      <a:pt x="381" y="2334"/>
                      <a:pt x="582" y="2334"/>
                    </a:cubicBezTo>
                    <a:cubicBezTo>
                      <a:pt x="595" y="2334"/>
                      <a:pt x="613" y="2334"/>
                      <a:pt x="626" y="2329"/>
                    </a:cubicBezTo>
                    <a:cubicBezTo>
                      <a:pt x="845" y="2308"/>
                      <a:pt x="1002" y="2111"/>
                      <a:pt x="976" y="1892"/>
                    </a:cubicBezTo>
                    <a:lnTo>
                      <a:pt x="810" y="348"/>
                    </a:lnTo>
                    <a:cubicBezTo>
                      <a:pt x="781" y="147"/>
                      <a:pt x="611" y="0"/>
                      <a:pt x="4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6"/>
              <p:cNvSpPr/>
              <p:nvPr/>
            </p:nvSpPr>
            <p:spPr>
              <a:xfrm>
                <a:off x="8703871" y="1445076"/>
                <a:ext cx="93316" cy="187517"/>
              </a:xfrm>
              <a:custGeom>
                <a:avLst/>
                <a:gdLst/>
                <a:ahLst/>
                <a:cxnLst/>
                <a:rect l="l" t="t" r="r" b="b"/>
                <a:pathLst>
                  <a:path w="1160" h="2331" extrusionOk="0">
                    <a:moveTo>
                      <a:pt x="724" y="0"/>
                    </a:moveTo>
                    <a:cubicBezTo>
                      <a:pt x="535" y="0"/>
                      <a:pt x="367" y="139"/>
                      <a:pt x="332" y="332"/>
                    </a:cubicBezTo>
                    <a:lnTo>
                      <a:pt x="44" y="1858"/>
                    </a:lnTo>
                    <a:cubicBezTo>
                      <a:pt x="0" y="2073"/>
                      <a:pt x="144" y="2283"/>
                      <a:pt x="359" y="2322"/>
                    </a:cubicBezTo>
                    <a:cubicBezTo>
                      <a:pt x="381" y="2326"/>
                      <a:pt x="407" y="2331"/>
                      <a:pt x="433" y="2331"/>
                    </a:cubicBezTo>
                    <a:cubicBezTo>
                      <a:pt x="621" y="2331"/>
                      <a:pt x="787" y="2195"/>
                      <a:pt x="822" y="2007"/>
                    </a:cubicBezTo>
                    <a:lnTo>
                      <a:pt x="1115" y="480"/>
                    </a:lnTo>
                    <a:cubicBezTo>
                      <a:pt x="1159" y="262"/>
                      <a:pt x="1019" y="47"/>
                      <a:pt x="801" y="8"/>
                    </a:cubicBezTo>
                    <a:cubicBezTo>
                      <a:pt x="775" y="3"/>
                      <a:pt x="749" y="0"/>
                      <a:pt x="7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6"/>
              <p:cNvSpPr/>
              <p:nvPr/>
            </p:nvSpPr>
            <p:spPr>
              <a:xfrm>
                <a:off x="8550383" y="1401154"/>
                <a:ext cx="133860" cy="174083"/>
              </a:xfrm>
              <a:custGeom>
                <a:avLst/>
                <a:gdLst/>
                <a:ahLst/>
                <a:cxnLst/>
                <a:rect l="l" t="t" r="r" b="b"/>
                <a:pathLst>
                  <a:path w="1664" h="2164" extrusionOk="0">
                    <a:moveTo>
                      <a:pt x="1213" y="1"/>
                    </a:moveTo>
                    <a:cubicBezTo>
                      <a:pt x="1074" y="1"/>
                      <a:pt x="939" y="74"/>
                      <a:pt x="867" y="204"/>
                    </a:cubicBezTo>
                    <a:lnTo>
                      <a:pt x="141" y="1578"/>
                    </a:lnTo>
                    <a:cubicBezTo>
                      <a:pt x="1" y="1844"/>
                      <a:pt x="193" y="2159"/>
                      <a:pt x="491" y="2164"/>
                    </a:cubicBezTo>
                    <a:cubicBezTo>
                      <a:pt x="639" y="2159"/>
                      <a:pt x="775" y="2081"/>
                      <a:pt x="841" y="1949"/>
                    </a:cubicBezTo>
                    <a:lnTo>
                      <a:pt x="1567" y="576"/>
                    </a:lnTo>
                    <a:cubicBezTo>
                      <a:pt x="1663" y="383"/>
                      <a:pt x="1589" y="147"/>
                      <a:pt x="1396" y="47"/>
                    </a:cubicBezTo>
                    <a:cubicBezTo>
                      <a:pt x="1338" y="15"/>
                      <a:pt x="1275" y="1"/>
                      <a:pt x="12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6"/>
              <p:cNvSpPr/>
              <p:nvPr/>
            </p:nvSpPr>
            <p:spPr>
              <a:xfrm>
                <a:off x="8421592" y="1323123"/>
                <a:ext cx="167245" cy="153248"/>
              </a:xfrm>
              <a:custGeom>
                <a:avLst/>
                <a:gdLst/>
                <a:ahLst/>
                <a:cxnLst/>
                <a:rect l="l" t="t" r="r" b="b"/>
                <a:pathLst>
                  <a:path w="2079" h="1905" extrusionOk="0">
                    <a:moveTo>
                      <a:pt x="1639" y="0"/>
                    </a:moveTo>
                    <a:cubicBezTo>
                      <a:pt x="1533" y="0"/>
                      <a:pt x="1426" y="42"/>
                      <a:pt x="1348" y="124"/>
                    </a:cubicBezTo>
                    <a:lnTo>
                      <a:pt x="250" y="1227"/>
                    </a:lnTo>
                    <a:cubicBezTo>
                      <a:pt x="1" y="1476"/>
                      <a:pt x="180" y="1905"/>
                      <a:pt x="534" y="1905"/>
                    </a:cubicBezTo>
                    <a:cubicBezTo>
                      <a:pt x="639" y="1905"/>
                      <a:pt x="740" y="1861"/>
                      <a:pt x="814" y="1786"/>
                    </a:cubicBezTo>
                    <a:lnTo>
                      <a:pt x="1912" y="689"/>
                    </a:lnTo>
                    <a:cubicBezTo>
                      <a:pt x="2074" y="531"/>
                      <a:pt x="2079" y="273"/>
                      <a:pt x="1921" y="115"/>
                    </a:cubicBezTo>
                    <a:cubicBezTo>
                      <a:pt x="1844" y="38"/>
                      <a:pt x="1742" y="0"/>
                      <a:pt x="16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6"/>
              <p:cNvSpPr/>
              <p:nvPr/>
            </p:nvSpPr>
            <p:spPr>
              <a:xfrm>
                <a:off x="8329162" y="1222004"/>
                <a:ext cx="192103" cy="123081"/>
              </a:xfrm>
              <a:custGeom>
                <a:avLst/>
                <a:gdLst/>
                <a:ahLst/>
                <a:cxnLst/>
                <a:rect l="l" t="t" r="r" b="b"/>
                <a:pathLst>
                  <a:path w="2388" h="1530" extrusionOk="0">
                    <a:moveTo>
                      <a:pt x="1930" y="1"/>
                    </a:moveTo>
                    <a:cubicBezTo>
                      <a:pt x="1864" y="1"/>
                      <a:pt x="1798" y="17"/>
                      <a:pt x="1736" y="51"/>
                    </a:cubicBezTo>
                    <a:lnTo>
                      <a:pt x="367" y="782"/>
                    </a:lnTo>
                    <a:cubicBezTo>
                      <a:pt x="1" y="978"/>
                      <a:pt x="134" y="1530"/>
                      <a:pt x="546" y="1530"/>
                    </a:cubicBezTo>
                    <a:cubicBezTo>
                      <a:pt x="547" y="1530"/>
                      <a:pt x="549" y="1530"/>
                      <a:pt x="551" y="1530"/>
                    </a:cubicBezTo>
                    <a:cubicBezTo>
                      <a:pt x="616" y="1530"/>
                      <a:pt x="682" y="1517"/>
                      <a:pt x="739" y="1486"/>
                    </a:cubicBezTo>
                    <a:lnTo>
                      <a:pt x="2112" y="756"/>
                    </a:lnTo>
                    <a:cubicBezTo>
                      <a:pt x="2313" y="655"/>
                      <a:pt x="2388" y="410"/>
                      <a:pt x="2283" y="213"/>
                    </a:cubicBezTo>
                    <a:cubicBezTo>
                      <a:pt x="2211" y="78"/>
                      <a:pt x="2073" y="1"/>
                      <a:pt x="1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6"/>
              <p:cNvSpPr/>
              <p:nvPr/>
            </p:nvSpPr>
            <p:spPr>
              <a:xfrm>
                <a:off x="8281218" y="1105681"/>
                <a:ext cx="200630" cy="87444"/>
              </a:xfrm>
              <a:custGeom>
                <a:avLst/>
                <a:gdLst/>
                <a:ahLst/>
                <a:cxnLst/>
                <a:rect l="l" t="t" r="r" b="b"/>
                <a:pathLst>
                  <a:path w="2494" h="1087" extrusionOk="0">
                    <a:moveTo>
                      <a:pt x="2061" y="0"/>
                    </a:moveTo>
                    <a:cubicBezTo>
                      <a:pt x="2039" y="0"/>
                      <a:pt x="2017" y="2"/>
                      <a:pt x="1995" y="6"/>
                    </a:cubicBezTo>
                    <a:lnTo>
                      <a:pt x="468" y="299"/>
                    </a:lnTo>
                    <a:cubicBezTo>
                      <a:pt x="0" y="395"/>
                      <a:pt x="66" y="1086"/>
                      <a:pt x="547" y="1086"/>
                    </a:cubicBezTo>
                    <a:cubicBezTo>
                      <a:pt x="573" y="1086"/>
                      <a:pt x="600" y="1086"/>
                      <a:pt x="626" y="1082"/>
                    </a:cubicBezTo>
                    <a:lnTo>
                      <a:pt x="2153" y="784"/>
                    </a:lnTo>
                    <a:cubicBezTo>
                      <a:pt x="2358" y="736"/>
                      <a:pt x="2494" y="531"/>
                      <a:pt x="2454" y="321"/>
                    </a:cubicBezTo>
                    <a:cubicBezTo>
                      <a:pt x="2415" y="132"/>
                      <a:pt x="2249" y="0"/>
                      <a:pt x="20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6"/>
              <p:cNvSpPr/>
              <p:nvPr/>
            </p:nvSpPr>
            <p:spPr>
              <a:xfrm>
                <a:off x="8290710" y="970132"/>
                <a:ext cx="189770" cy="76905"/>
              </a:xfrm>
              <a:custGeom>
                <a:avLst/>
                <a:gdLst/>
                <a:ahLst/>
                <a:cxnLst/>
                <a:rect l="l" t="t" r="r" b="b"/>
                <a:pathLst>
                  <a:path w="2359" h="956" extrusionOk="0">
                    <a:moveTo>
                      <a:pt x="419" y="1"/>
                    </a:moveTo>
                    <a:cubicBezTo>
                      <a:pt x="218" y="1"/>
                      <a:pt x="47" y="153"/>
                      <a:pt x="22" y="352"/>
                    </a:cubicBezTo>
                    <a:cubicBezTo>
                      <a:pt x="1" y="567"/>
                      <a:pt x="154" y="759"/>
                      <a:pt x="364" y="790"/>
                    </a:cubicBezTo>
                    <a:lnTo>
                      <a:pt x="1912" y="956"/>
                    </a:lnTo>
                    <a:lnTo>
                      <a:pt x="1951" y="956"/>
                    </a:lnTo>
                    <a:cubicBezTo>
                      <a:pt x="2161" y="956"/>
                      <a:pt x="2336" y="790"/>
                      <a:pt x="2345" y="580"/>
                    </a:cubicBezTo>
                    <a:cubicBezTo>
                      <a:pt x="2358" y="370"/>
                      <a:pt x="2205" y="190"/>
                      <a:pt x="1995" y="164"/>
                    </a:cubicBezTo>
                    <a:lnTo>
                      <a:pt x="451" y="2"/>
                    </a:lnTo>
                    <a:cubicBezTo>
                      <a:pt x="440" y="1"/>
                      <a:pt x="429" y="1"/>
                      <a:pt x="4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6"/>
              <p:cNvSpPr/>
              <p:nvPr/>
            </p:nvSpPr>
            <p:spPr>
              <a:xfrm>
                <a:off x="8332219" y="816644"/>
                <a:ext cx="196125" cy="113267"/>
              </a:xfrm>
              <a:custGeom>
                <a:avLst/>
                <a:gdLst/>
                <a:ahLst/>
                <a:cxnLst/>
                <a:rect l="l" t="t" r="r" b="b"/>
                <a:pathLst>
                  <a:path w="2438" h="1408" extrusionOk="0">
                    <a:moveTo>
                      <a:pt x="451" y="1"/>
                    </a:moveTo>
                    <a:cubicBezTo>
                      <a:pt x="298" y="1"/>
                      <a:pt x="153" y="90"/>
                      <a:pt x="88" y="239"/>
                    </a:cubicBezTo>
                    <a:cubicBezTo>
                      <a:pt x="1" y="445"/>
                      <a:pt x="97" y="677"/>
                      <a:pt x="298" y="764"/>
                    </a:cubicBezTo>
                    <a:lnTo>
                      <a:pt x="1724" y="1377"/>
                    </a:lnTo>
                    <a:cubicBezTo>
                      <a:pt x="1777" y="1394"/>
                      <a:pt x="1829" y="1407"/>
                      <a:pt x="1882" y="1407"/>
                    </a:cubicBezTo>
                    <a:cubicBezTo>
                      <a:pt x="2315" y="1407"/>
                      <a:pt x="2437" y="812"/>
                      <a:pt x="2039" y="646"/>
                    </a:cubicBezTo>
                    <a:lnTo>
                      <a:pt x="609" y="34"/>
                    </a:lnTo>
                    <a:cubicBezTo>
                      <a:pt x="557" y="11"/>
                      <a:pt x="503" y="1"/>
                      <a:pt x="4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6"/>
              <p:cNvSpPr/>
              <p:nvPr/>
            </p:nvSpPr>
            <p:spPr>
              <a:xfrm>
                <a:off x="8419823" y="682865"/>
                <a:ext cx="176094" cy="145686"/>
              </a:xfrm>
              <a:custGeom>
                <a:avLst/>
                <a:gdLst/>
                <a:ahLst/>
                <a:cxnLst/>
                <a:rect l="l" t="t" r="r" b="b"/>
                <a:pathLst>
                  <a:path w="2189" h="1811" extrusionOk="0">
                    <a:moveTo>
                      <a:pt x="448" y="0"/>
                    </a:moveTo>
                    <a:cubicBezTo>
                      <a:pt x="336" y="0"/>
                      <a:pt x="224" y="49"/>
                      <a:pt x="145" y="144"/>
                    </a:cubicBezTo>
                    <a:cubicBezTo>
                      <a:pt x="1" y="314"/>
                      <a:pt x="27" y="572"/>
                      <a:pt x="202" y="712"/>
                    </a:cubicBezTo>
                    <a:lnTo>
                      <a:pt x="1388" y="1714"/>
                    </a:lnTo>
                    <a:cubicBezTo>
                      <a:pt x="1462" y="1775"/>
                      <a:pt x="1554" y="1810"/>
                      <a:pt x="1646" y="1810"/>
                    </a:cubicBezTo>
                    <a:cubicBezTo>
                      <a:pt x="2018" y="1810"/>
                      <a:pt x="2188" y="1347"/>
                      <a:pt x="1904" y="1106"/>
                    </a:cubicBezTo>
                    <a:lnTo>
                      <a:pt x="714" y="104"/>
                    </a:lnTo>
                    <a:cubicBezTo>
                      <a:pt x="638" y="34"/>
                      <a:pt x="543" y="0"/>
                      <a:pt x="4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6"/>
              <p:cNvSpPr/>
              <p:nvPr/>
            </p:nvSpPr>
            <p:spPr>
              <a:xfrm>
                <a:off x="8544431" y="583194"/>
                <a:ext cx="143675" cy="168613"/>
              </a:xfrm>
              <a:custGeom>
                <a:avLst/>
                <a:gdLst/>
                <a:ahLst/>
                <a:cxnLst/>
                <a:rect l="l" t="t" r="r" b="b"/>
                <a:pathLst>
                  <a:path w="1786" h="2096" extrusionOk="0">
                    <a:moveTo>
                      <a:pt x="449" y="0"/>
                    </a:moveTo>
                    <a:cubicBezTo>
                      <a:pt x="376" y="0"/>
                      <a:pt x="302" y="20"/>
                      <a:pt x="237" y="62"/>
                    </a:cubicBezTo>
                    <a:cubicBezTo>
                      <a:pt x="57" y="180"/>
                      <a:pt x="0" y="416"/>
                      <a:pt x="110" y="600"/>
                    </a:cubicBezTo>
                    <a:lnTo>
                      <a:pt x="950" y="1912"/>
                    </a:lnTo>
                    <a:cubicBezTo>
                      <a:pt x="1024" y="2026"/>
                      <a:pt x="1151" y="2091"/>
                      <a:pt x="1287" y="2091"/>
                    </a:cubicBezTo>
                    <a:lnTo>
                      <a:pt x="1282" y="2096"/>
                    </a:lnTo>
                    <a:cubicBezTo>
                      <a:pt x="1597" y="2096"/>
                      <a:pt x="1785" y="1746"/>
                      <a:pt x="1619" y="1483"/>
                    </a:cubicBezTo>
                    <a:lnTo>
                      <a:pt x="779" y="171"/>
                    </a:lnTo>
                    <a:cubicBezTo>
                      <a:pt x="701" y="60"/>
                      <a:pt x="576" y="0"/>
                      <a:pt x="4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6"/>
              <p:cNvSpPr/>
              <p:nvPr/>
            </p:nvSpPr>
            <p:spPr>
              <a:xfrm>
                <a:off x="8692608" y="522217"/>
                <a:ext cx="104579" cy="183897"/>
              </a:xfrm>
              <a:custGeom>
                <a:avLst/>
                <a:gdLst/>
                <a:ahLst/>
                <a:cxnLst/>
                <a:rect l="l" t="t" r="r" b="b"/>
                <a:pathLst>
                  <a:path w="1300" h="2286" extrusionOk="0">
                    <a:moveTo>
                      <a:pt x="437" y="1"/>
                    </a:moveTo>
                    <a:cubicBezTo>
                      <a:pt x="403" y="1"/>
                      <a:pt x="367" y="5"/>
                      <a:pt x="333" y="15"/>
                    </a:cubicBezTo>
                    <a:cubicBezTo>
                      <a:pt x="123" y="76"/>
                      <a:pt x="0" y="286"/>
                      <a:pt x="53" y="496"/>
                    </a:cubicBezTo>
                    <a:lnTo>
                      <a:pt x="472" y="1996"/>
                    </a:lnTo>
                    <a:cubicBezTo>
                      <a:pt x="521" y="2167"/>
                      <a:pt x="678" y="2285"/>
                      <a:pt x="853" y="2285"/>
                    </a:cubicBezTo>
                    <a:cubicBezTo>
                      <a:pt x="892" y="2285"/>
                      <a:pt x="927" y="2281"/>
                      <a:pt x="962" y="2272"/>
                    </a:cubicBezTo>
                    <a:cubicBezTo>
                      <a:pt x="1177" y="2211"/>
                      <a:pt x="1299" y="1992"/>
                      <a:pt x="1238" y="1782"/>
                    </a:cubicBezTo>
                    <a:lnTo>
                      <a:pt x="818" y="282"/>
                    </a:lnTo>
                    <a:cubicBezTo>
                      <a:pt x="767" y="111"/>
                      <a:pt x="608" y="1"/>
                      <a:pt x="4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6"/>
              <p:cNvSpPr/>
              <p:nvPr/>
            </p:nvSpPr>
            <p:spPr>
              <a:xfrm>
                <a:off x="272530" y="4424902"/>
                <a:ext cx="307943" cy="323389"/>
              </a:xfrm>
              <a:custGeom>
                <a:avLst/>
                <a:gdLst/>
                <a:ahLst/>
                <a:cxnLst/>
                <a:rect l="l" t="t" r="r" b="b"/>
                <a:pathLst>
                  <a:path w="3828" h="4020" extrusionOk="0">
                    <a:moveTo>
                      <a:pt x="2769" y="205"/>
                    </a:moveTo>
                    <a:lnTo>
                      <a:pt x="2769" y="205"/>
                    </a:lnTo>
                    <a:cubicBezTo>
                      <a:pt x="2892" y="669"/>
                      <a:pt x="3325" y="2847"/>
                      <a:pt x="678" y="3818"/>
                    </a:cubicBezTo>
                    <a:cubicBezTo>
                      <a:pt x="573" y="3560"/>
                      <a:pt x="267" y="2672"/>
                      <a:pt x="648" y="1806"/>
                    </a:cubicBezTo>
                    <a:cubicBezTo>
                      <a:pt x="963" y="1080"/>
                      <a:pt x="1680" y="542"/>
                      <a:pt x="2769" y="205"/>
                    </a:cubicBezTo>
                    <a:close/>
                    <a:moveTo>
                      <a:pt x="2827" y="0"/>
                    </a:moveTo>
                    <a:cubicBezTo>
                      <a:pt x="2820" y="0"/>
                      <a:pt x="2812" y="2"/>
                      <a:pt x="2804" y="4"/>
                    </a:cubicBezTo>
                    <a:cubicBezTo>
                      <a:pt x="1610" y="358"/>
                      <a:pt x="827" y="940"/>
                      <a:pt x="481" y="1732"/>
                    </a:cubicBezTo>
                    <a:cubicBezTo>
                      <a:pt x="0" y="2834"/>
                      <a:pt x="525" y="3923"/>
                      <a:pt x="547" y="3971"/>
                    </a:cubicBezTo>
                    <a:cubicBezTo>
                      <a:pt x="565" y="4002"/>
                      <a:pt x="595" y="4020"/>
                      <a:pt x="630" y="4020"/>
                    </a:cubicBezTo>
                    <a:cubicBezTo>
                      <a:pt x="639" y="4020"/>
                      <a:pt x="648" y="4020"/>
                      <a:pt x="656" y="4015"/>
                    </a:cubicBezTo>
                    <a:cubicBezTo>
                      <a:pt x="3828" y="2908"/>
                      <a:pt x="2922" y="91"/>
                      <a:pt x="2914" y="61"/>
                    </a:cubicBezTo>
                    <a:cubicBezTo>
                      <a:pt x="2899" y="25"/>
                      <a:pt x="2864" y="0"/>
                      <a:pt x="28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0" name="Google Shape;670;p6"/>
            <p:cNvSpPr/>
            <p:nvPr/>
          </p:nvSpPr>
          <p:spPr>
            <a:xfrm>
              <a:off x="-427011" y="4061373"/>
              <a:ext cx="370610" cy="302312"/>
            </a:xfrm>
            <a:custGeom>
              <a:avLst/>
              <a:gdLst/>
              <a:ahLst/>
              <a:cxnLst/>
              <a:rect l="l" t="t" r="r" b="b"/>
              <a:pathLst>
                <a:path w="4607" h="3758" extrusionOk="0">
                  <a:moveTo>
                    <a:pt x="4108" y="415"/>
                  </a:moveTo>
                  <a:cubicBezTo>
                    <a:pt x="4081" y="568"/>
                    <a:pt x="3889" y="1115"/>
                    <a:pt x="2423" y="2327"/>
                  </a:cubicBezTo>
                  <a:cubicBezTo>
                    <a:pt x="1557" y="3049"/>
                    <a:pt x="1011" y="3289"/>
                    <a:pt x="704" y="3364"/>
                  </a:cubicBezTo>
                  <a:cubicBezTo>
                    <a:pt x="694" y="3366"/>
                    <a:pt x="684" y="3367"/>
                    <a:pt x="675" y="3367"/>
                  </a:cubicBezTo>
                  <a:cubicBezTo>
                    <a:pt x="574" y="3367"/>
                    <a:pt x="514" y="3246"/>
                    <a:pt x="582" y="3162"/>
                  </a:cubicBezTo>
                  <a:cubicBezTo>
                    <a:pt x="1352" y="2266"/>
                    <a:pt x="3583" y="647"/>
                    <a:pt x="4108" y="415"/>
                  </a:cubicBezTo>
                  <a:close/>
                  <a:moveTo>
                    <a:pt x="4174" y="0"/>
                  </a:moveTo>
                  <a:cubicBezTo>
                    <a:pt x="4035" y="0"/>
                    <a:pt x="3670" y="131"/>
                    <a:pt x="2415" y="1063"/>
                  </a:cubicBezTo>
                  <a:cubicBezTo>
                    <a:pt x="1465" y="1771"/>
                    <a:pt x="665" y="2458"/>
                    <a:pt x="284" y="2909"/>
                  </a:cubicBezTo>
                  <a:cubicBezTo>
                    <a:pt x="0" y="3241"/>
                    <a:pt x="232" y="3753"/>
                    <a:pt x="669" y="3757"/>
                  </a:cubicBezTo>
                  <a:cubicBezTo>
                    <a:pt x="713" y="3757"/>
                    <a:pt x="757" y="3753"/>
                    <a:pt x="796" y="3744"/>
                  </a:cubicBezTo>
                  <a:cubicBezTo>
                    <a:pt x="1299" y="3622"/>
                    <a:pt x="1929" y="3246"/>
                    <a:pt x="2673" y="2629"/>
                  </a:cubicBezTo>
                  <a:cubicBezTo>
                    <a:pt x="3565" y="1889"/>
                    <a:pt x="4606" y="888"/>
                    <a:pt x="4493" y="297"/>
                  </a:cubicBezTo>
                  <a:cubicBezTo>
                    <a:pt x="4471" y="166"/>
                    <a:pt x="4374" y="52"/>
                    <a:pt x="4243" y="13"/>
                  </a:cubicBezTo>
                  <a:cubicBezTo>
                    <a:pt x="4227" y="7"/>
                    <a:pt x="4207" y="0"/>
                    <a:pt x="41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6"/>
            <p:cNvSpPr/>
            <p:nvPr/>
          </p:nvSpPr>
          <p:spPr>
            <a:xfrm>
              <a:off x="-589589" y="3748846"/>
              <a:ext cx="446952" cy="134826"/>
            </a:xfrm>
            <a:custGeom>
              <a:avLst/>
              <a:gdLst/>
              <a:ahLst/>
              <a:cxnLst/>
              <a:rect l="l" t="t" r="r" b="b"/>
              <a:pathLst>
                <a:path w="5556" h="1676" extrusionOk="0">
                  <a:moveTo>
                    <a:pt x="862" y="394"/>
                  </a:moveTo>
                  <a:cubicBezTo>
                    <a:pt x="2113" y="394"/>
                    <a:pt x="4606" y="884"/>
                    <a:pt x="5109" y="1098"/>
                  </a:cubicBezTo>
                  <a:cubicBezTo>
                    <a:pt x="5021" y="1157"/>
                    <a:pt x="4752" y="1280"/>
                    <a:pt x="4008" y="1280"/>
                  </a:cubicBezTo>
                  <a:cubicBezTo>
                    <a:pt x="3649" y="1280"/>
                    <a:pt x="3178" y="1251"/>
                    <a:pt x="2563" y="1173"/>
                  </a:cubicBezTo>
                  <a:cubicBezTo>
                    <a:pt x="1444" y="1028"/>
                    <a:pt x="897" y="792"/>
                    <a:pt x="634" y="621"/>
                  </a:cubicBezTo>
                  <a:cubicBezTo>
                    <a:pt x="586" y="591"/>
                    <a:pt x="569" y="538"/>
                    <a:pt x="582" y="486"/>
                  </a:cubicBezTo>
                  <a:cubicBezTo>
                    <a:pt x="595" y="433"/>
                    <a:pt x="643" y="394"/>
                    <a:pt x="696" y="394"/>
                  </a:cubicBezTo>
                  <a:close/>
                  <a:moveTo>
                    <a:pt x="859" y="1"/>
                  </a:moveTo>
                  <a:cubicBezTo>
                    <a:pt x="794" y="1"/>
                    <a:pt x="734" y="2"/>
                    <a:pt x="678" y="5"/>
                  </a:cubicBezTo>
                  <a:cubicBezTo>
                    <a:pt x="179" y="27"/>
                    <a:pt x="0" y="674"/>
                    <a:pt x="420" y="950"/>
                  </a:cubicBezTo>
                  <a:cubicBezTo>
                    <a:pt x="853" y="1234"/>
                    <a:pt x="1557" y="1439"/>
                    <a:pt x="2515" y="1562"/>
                  </a:cubicBezTo>
                  <a:cubicBezTo>
                    <a:pt x="3014" y="1632"/>
                    <a:pt x="3517" y="1667"/>
                    <a:pt x="4025" y="1676"/>
                  </a:cubicBezTo>
                  <a:cubicBezTo>
                    <a:pt x="4689" y="1676"/>
                    <a:pt x="5258" y="1579"/>
                    <a:pt x="5459" y="1304"/>
                  </a:cubicBezTo>
                  <a:cubicBezTo>
                    <a:pt x="5542" y="1194"/>
                    <a:pt x="5556" y="1046"/>
                    <a:pt x="5499" y="923"/>
                  </a:cubicBezTo>
                  <a:cubicBezTo>
                    <a:pt x="5459" y="845"/>
                    <a:pt x="5372" y="652"/>
                    <a:pt x="3482" y="307"/>
                  </a:cubicBezTo>
                  <a:cubicBezTo>
                    <a:pt x="2429" y="113"/>
                    <a:pt x="1469" y="1"/>
                    <a:pt x="8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6"/>
            <p:cNvSpPr/>
            <p:nvPr/>
          </p:nvSpPr>
          <p:spPr>
            <a:xfrm>
              <a:off x="-299829" y="3268754"/>
              <a:ext cx="294429" cy="364738"/>
            </a:xfrm>
            <a:custGeom>
              <a:avLst/>
              <a:gdLst/>
              <a:ahLst/>
              <a:cxnLst/>
              <a:rect l="l" t="t" r="r" b="b"/>
              <a:pathLst>
                <a:path w="3660" h="4534" extrusionOk="0">
                  <a:moveTo>
                    <a:pt x="576" y="395"/>
                  </a:moveTo>
                  <a:cubicBezTo>
                    <a:pt x="606" y="395"/>
                    <a:pt x="637" y="408"/>
                    <a:pt x="654" y="430"/>
                  </a:cubicBezTo>
                  <a:cubicBezTo>
                    <a:pt x="1499" y="1257"/>
                    <a:pt x="2960" y="3597"/>
                    <a:pt x="3152" y="4135"/>
                  </a:cubicBezTo>
                  <a:cubicBezTo>
                    <a:pt x="3003" y="4100"/>
                    <a:pt x="2470" y="3869"/>
                    <a:pt x="1363" y="2324"/>
                  </a:cubicBezTo>
                  <a:cubicBezTo>
                    <a:pt x="702" y="1410"/>
                    <a:pt x="501" y="846"/>
                    <a:pt x="449" y="540"/>
                  </a:cubicBezTo>
                  <a:cubicBezTo>
                    <a:pt x="436" y="487"/>
                    <a:pt x="466" y="435"/>
                    <a:pt x="514" y="408"/>
                  </a:cubicBezTo>
                  <a:cubicBezTo>
                    <a:pt x="532" y="400"/>
                    <a:pt x="554" y="395"/>
                    <a:pt x="576" y="395"/>
                  </a:cubicBezTo>
                  <a:close/>
                  <a:moveTo>
                    <a:pt x="572" y="1"/>
                  </a:moveTo>
                  <a:cubicBezTo>
                    <a:pt x="278" y="1"/>
                    <a:pt x="1" y="258"/>
                    <a:pt x="59" y="605"/>
                  </a:cubicBezTo>
                  <a:cubicBezTo>
                    <a:pt x="151" y="1117"/>
                    <a:pt x="479" y="1773"/>
                    <a:pt x="1044" y="2556"/>
                  </a:cubicBezTo>
                  <a:cubicBezTo>
                    <a:pt x="1700" y="3466"/>
                    <a:pt x="2592" y="4533"/>
                    <a:pt x="3187" y="4533"/>
                  </a:cubicBezTo>
                  <a:lnTo>
                    <a:pt x="3244" y="4533"/>
                  </a:lnTo>
                  <a:cubicBezTo>
                    <a:pt x="3380" y="4520"/>
                    <a:pt x="3498" y="4429"/>
                    <a:pt x="3546" y="4302"/>
                  </a:cubicBezTo>
                  <a:cubicBezTo>
                    <a:pt x="3581" y="4219"/>
                    <a:pt x="3660" y="4022"/>
                    <a:pt x="2623" y="2408"/>
                  </a:cubicBezTo>
                  <a:cubicBezTo>
                    <a:pt x="1984" y="1410"/>
                    <a:pt x="1350" y="566"/>
                    <a:pt x="930" y="150"/>
                  </a:cubicBezTo>
                  <a:cubicBezTo>
                    <a:pt x="824" y="47"/>
                    <a:pt x="696" y="1"/>
                    <a:pt x="5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6"/>
            <p:cNvSpPr/>
            <p:nvPr/>
          </p:nvSpPr>
          <p:spPr>
            <a:xfrm>
              <a:off x="-293313" y="4699459"/>
              <a:ext cx="243668" cy="375035"/>
            </a:xfrm>
            <a:custGeom>
              <a:avLst/>
              <a:gdLst/>
              <a:ahLst/>
              <a:cxnLst/>
              <a:rect l="l" t="t" r="r" b="b"/>
              <a:pathLst>
                <a:path w="3029" h="4662" extrusionOk="0">
                  <a:moveTo>
                    <a:pt x="2914" y="0"/>
                  </a:moveTo>
                  <a:cubicBezTo>
                    <a:pt x="2880" y="0"/>
                    <a:pt x="2845" y="19"/>
                    <a:pt x="2831" y="64"/>
                  </a:cubicBezTo>
                  <a:cubicBezTo>
                    <a:pt x="2822" y="95"/>
                    <a:pt x="1754" y="3047"/>
                    <a:pt x="62" y="4504"/>
                  </a:cubicBezTo>
                  <a:cubicBezTo>
                    <a:pt x="0" y="4557"/>
                    <a:pt x="40" y="4662"/>
                    <a:pt x="123" y="4662"/>
                  </a:cubicBezTo>
                  <a:cubicBezTo>
                    <a:pt x="145" y="4662"/>
                    <a:pt x="167" y="4653"/>
                    <a:pt x="180" y="4640"/>
                  </a:cubicBezTo>
                  <a:cubicBezTo>
                    <a:pt x="1908" y="3152"/>
                    <a:pt x="2988" y="156"/>
                    <a:pt x="3001" y="125"/>
                  </a:cubicBezTo>
                  <a:cubicBezTo>
                    <a:pt x="3028" y="52"/>
                    <a:pt x="2971" y="0"/>
                    <a:pt x="29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937546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bg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400" y="535525"/>
            <a:ext cx="7717500" cy="4821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1"/>
              </a:buClr>
              <a:buSzPts val="4300"/>
              <a:buFont typeface="Dancing Script"/>
              <a:buNone/>
              <a:defRPr sz="4300">
                <a:solidFill>
                  <a:schemeClr val="dk1"/>
                </a:solidFill>
                <a:latin typeface="Dancing Script"/>
                <a:ea typeface="Dancing Script"/>
                <a:cs typeface="Dancing Script"/>
                <a:sym typeface="Dancing Script"/>
              </a:defRPr>
            </a:lvl1pPr>
            <a:lvl2pPr lvl="1">
              <a:spcBef>
                <a:spcPts val="0"/>
              </a:spcBef>
              <a:spcAft>
                <a:spcPts val="0"/>
              </a:spcAft>
              <a:buClr>
                <a:schemeClr val="dk1"/>
              </a:buClr>
              <a:buSzPts val="4300"/>
              <a:buFont typeface="Dancing Script"/>
              <a:buNone/>
              <a:defRPr sz="4300">
                <a:solidFill>
                  <a:schemeClr val="dk1"/>
                </a:solidFill>
                <a:latin typeface="Dancing Script"/>
                <a:ea typeface="Dancing Script"/>
                <a:cs typeface="Dancing Script"/>
                <a:sym typeface="Dancing Script"/>
              </a:defRPr>
            </a:lvl2pPr>
            <a:lvl3pPr lvl="2">
              <a:spcBef>
                <a:spcPts val="0"/>
              </a:spcBef>
              <a:spcAft>
                <a:spcPts val="0"/>
              </a:spcAft>
              <a:buClr>
                <a:schemeClr val="dk1"/>
              </a:buClr>
              <a:buSzPts val="4300"/>
              <a:buFont typeface="Dancing Script"/>
              <a:buNone/>
              <a:defRPr sz="4300">
                <a:solidFill>
                  <a:schemeClr val="dk1"/>
                </a:solidFill>
                <a:latin typeface="Dancing Script"/>
                <a:ea typeface="Dancing Script"/>
                <a:cs typeface="Dancing Script"/>
                <a:sym typeface="Dancing Script"/>
              </a:defRPr>
            </a:lvl3pPr>
            <a:lvl4pPr lvl="3">
              <a:spcBef>
                <a:spcPts val="0"/>
              </a:spcBef>
              <a:spcAft>
                <a:spcPts val="0"/>
              </a:spcAft>
              <a:buClr>
                <a:schemeClr val="dk1"/>
              </a:buClr>
              <a:buSzPts val="4300"/>
              <a:buFont typeface="Dancing Script"/>
              <a:buNone/>
              <a:defRPr sz="4300">
                <a:solidFill>
                  <a:schemeClr val="dk1"/>
                </a:solidFill>
                <a:latin typeface="Dancing Script"/>
                <a:ea typeface="Dancing Script"/>
                <a:cs typeface="Dancing Script"/>
                <a:sym typeface="Dancing Script"/>
              </a:defRPr>
            </a:lvl4pPr>
            <a:lvl5pPr lvl="4">
              <a:spcBef>
                <a:spcPts val="0"/>
              </a:spcBef>
              <a:spcAft>
                <a:spcPts val="0"/>
              </a:spcAft>
              <a:buClr>
                <a:schemeClr val="dk1"/>
              </a:buClr>
              <a:buSzPts val="4300"/>
              <a:buFont typeface="Dancing Script"/>
              <a:buNone/>
              <a:defRPr sz="4300">
                <a:solidFill>
                  <a:schemeClr val="dk1"/>
                </a:solidFill>
                <a:latin typeface="Dancing Script"/>
                <a:ea typeface="Dancing Script"/>
                <a:cs typeface="Dancing Script"/>
                <a:sym typeface="Dancing Script"/>
              </a:defRPr>
            </a:lvl5pPr>
            <a:lvl6pPr lvl="5">
              <a:spcBef>
                <a:spcPts val="0"/>
              </a:spcBef>
              <a:spcAft>
                <a:spcPts val="0"/>
              </a:spcAft>
              <a:buClr>
                <a:schemeClr val="dk1"/>
              </a:buClr>
              <a:buSzPts val="4300"/>
              <a:buFont typeface="Dancing Script"/>
              <a:buNone/>
              <a:defRPr sz="4300">
                <a:solidFill>
                  <a:schemeClr val="dk1"/>
                </a:solidFill>
                <a:latin typeface="Dancing Script"/>
                <a:ea typeface="Dancing Script"/>
                <a:cs typeface="Dancing Script"/>
                <a:sym typeface="Dancing Script"/>
              </a:defRPr>
            </a:lvl6pPr>
            <a:lvl7pPr lvl="6">
              <a:spcBef>
                <a:spcPts val="0"/>
              </a:spcBef>
              <a:spcAft>
                <a:spcPts val="0"/>
              </a:spcAft>
              <a:buClr>
                <a:schemeClr val="dk1"/>
              </a:buClr>
              <a:buSzPts val="4300"/>
              <a:buFont typeface="Dancing Script"/>
              <a:buNone/>
              <a:defRPr sz="4300">
                <a:solidFill>
                  <a:schemeClr val="dk1"/>
                </a:solidFill>
                <a:latin typeface="Dancing Script"/>
                <a:ea typeface="Dancing Script"/>
                <a:cs typeface="Dancing Script"/>
                <a:sym typeface="Dancing Script"/>
              </a:defRPr>
            </a:lvl7pPr>
            <a:lvl8pPr lvl="7">
              <a:spcBef>
                <a:spcPts val="0"/>
              </a:spcBef>
              <a:spcAft>
                <a:spcPts val="0"/>
              </a:spcAft>
              <a:buClr>
                <a:schemeClr val="dk1"/>
              </a:buClr>
              <a:buSzPts val="4300"/>
              <a:buFont typeface="Dancing Script"/>
              <a:buNone/>
              <a:defRPr sz="4300">
                <a:solidFill>
                  <a:schemeClr val="dk1"/>
                </a:solidFill>
                <a:latin typeface="Dancing Script"/>
                <a:ea typeface="Dancing Script"/>
                <a:cs typeface="Dancing Script"/>
                <a:sym typeface="Dancing Script"/>
              </a:defRPr>
            </a:lvl8pPr>
            <a:lvl9pPr lvl="8">
              <a:spcBef>
                <a:spcPts val="0"/>
              </a:spcBef>
              <a:spcAft>
                <a:spcPts val="0"/>
              </a:spcAft>
              <a:buClr>
                <a:schemeClr val="dk1"/>
              </a:buClr>
              <a:buSzPts val="4300"/>
              <a:buFont typeface="Dancing Script"/>
              <a:buNone/>
              <a:defRPr sz="4300">
                <a:solidFill>
                  <a:schemeClr val="dk1"/>
                </a:solidFill>
                <a:latin typeface="Dancing Script"/>
                <a:ea typeface="Dancing Script"/>
                <a:cs typeface="Dancing Script"/>
                <a:sym typeface="Dancing Script"/>
              </a:defRPr>
            </a:lvl9pPr>
          </a:lstStyle>
          <a:p>
            <a:endParaRPr/>
          </a:p>
        </p:txBody>
      </p:sp>
      <p:sp>
        <p:nvSpPr>
          <p:cNvPr id="7" name="Google Shape;7;p1"/>
          <p:cNvSpPr txBox="1">
            <a:spLocks noGrp="1"/>
          </p:cNvSpPr>
          <p:nvPr>
            <p:ph type="body" idx="1"/>
          </p:nvPr>
        </p:nvSpPr>
        <p:spPr>
          <a:xfrm>
            <a:off x="713225" y="1152475"/>
            <a:ext cx="7717500" cy="3455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Delius Swash Caps"/>
              <a:buChar char="●"/>
              <a:defRPr>
                <a:solidFill>
                  <a:schemeClr val="dk1"/>
                </a:solidFill>
                <a:latin typeface="Delius Swash Caps"/>
                <a:ea typeface="Delius Swash Caps"/>
                <a:cs typeface="Delius Swash Caps"/>
                <a:sym typeface="Delius Swash Caps"/>
              </a:defRPr>
            </a:lvl1pPr>
            <a:lvl2pPr marL="914400" lvl="1" indent="-317500">
              <a:lnSpc>
                <a:spcPct val="115000"/>
              </a:lnSpc>
              <a:spcBef>
                <a:spcPts val="0"/>
              </a:spcBef>
              <a:spcAft>
                <a:spcPts val="0"/>
              </a:spcAft>
              <a:buClr>
                <a:schemeClr val="dk1"/>
              </a:buClr>
              <a:buSzPts val="1400"/>
              <a:buFont typeface="Delius Swash Caps"/>
              <a:buChar char="○"/>
              <a:defRPr>
                <a:solidFill>
                  <a:schemeClr val="dk1"/>
                </a:solidFill>
                <a:latin typeface="Delius Swash Caps"/>
                <a:ea typeface="Delius Swash Caps"/>
                <a:cs typeface="Delius Swash Caps"/>
                <a:sym typeface="Delius Swash Caps"/>
              </a:defRPr>
            </a:lvl2pPr>
            <a:lvl3pPr marL="1371600" lvl="2" indent="-317500">
              <a:lnSpc>
                <a:spcPct val="115000"/>
              </a:lnSpc>
              <a:spcBef>
                <a:spcPts val="0"/>
              </a:spcBef>
              <a:spcAft>
                <a:spcPts val="0"/>
              </a:spcAft>
              <a:buClr>
                <a:schemeClr val="dk1"/>
              </a:buClr>
              <a:buSzPts val="1400"/>
              <a:buFont typeface="Delius Swash Caps"/>
              <a:buChar char="■"/>
              <a:defRPr>
                <a:solidFill>
                  <a:schemeClr val="dk1"/>
                </a:solidFill>
                <a:latin typeface="Delius Swash Caps"/>
                <a:ea typeface="Delius Swash Caps"/>
                <a:cs typeface="Delius Swash Caps"/>
                <a:sym typeface="Delius Swash Caps"/>
              </a:defRPr>
            </a:lvl3pPr>
            <a:lvl4pPr marL="1828800" lvl="3" indent="-317500">
              <a:lnSpc>
                <a:spcPct val="115000"/>
              </a:lnSpc>
              <a:spcBef>
                <a:spcPts val="0"/>
              </a:spcBef>
              <a:spcAft>
                <a:spcPts val="0"/>
              </a:spcAft>
              <a:buClr>
                <a:schemeClr val="dk1"/>
              </a:buClr>
              <a:buSzPts val="1400"/>
              <a:buFont typeface="Delius Swash Caps"/>
              <a:buChar char="●"/>
              <a:defRPr>
                <a:solidFill>
                  <a:schemeClr val="dk1"/>
                </a:solidFill>
                <a:latin typeface="Delius Swash Caps"/>
                <a:ea typeface="Delius Swash Caps"/>
                <a:cs typeface="Delius Swash Caps"/>
                <a:sym typeface="Delius Swash Caps"/>
              </a:defRPr>
            </a:lvl4pPr>
            <a:lvl5pPr marL="2286000" lvl="4" indent="-317500">
              <a:lnSpc>
                <a:spcPct val="115000"/>
              </a:lnSpc>
              <a:spcBef>
                <a:spcPts val="0"/>
              </a:spcBef>
              <a:spcAft>
                <a:spcPts val="0"/>
              </a:spcAft>
              <a:buClr>
                <a:schemeClr val="dk1"/>
              </a:buClr>
              <a:buSzPts val="1400"/>
              <a:buFont typeface="Delius Swash Caps"/>
              <a:buChar char="○"/>
              <a:defRPr>
                <a:solidFill>
                  <a:schemeClr val="dk1"/>
                </a:solidFill>
                <a:latin typeface="Delius Swash Caps"/>
                <a:ea typeface="Delius Swash Caps"/>
                <a:cs typeface="Delius Swash Caps"/>
                <a:sym typeface="Delius Swash Caps"/>
              </a:defRPr>
            </a:lvl5pPr>
            <a:lvl6pPr marL="2743200" lvl="5" indent="-317500">
              <a:lnSpc>
                <a:spcPct val="115000"/>
              </a:lnSpc>
              <a:spcBef>
                <a:spcPts val="0"/>
              </a:spcBef>
              <a:spcAft>
                <a:spcPts val="0"/>
              </a:spcAft>
              <a:buClr>
                <a:schemeClr val="dk1"/>
              </a:buClr>
              <a:buSzPts val="1400"/>
              <a:buFont typeface="Delius Swash Caps"/>
              <a:buChar char="■"/>
              <a:defRPr>
                <a:solidFill>
                  <a:schemeClr val="dk1"/>
                </a:solidFill>
                <a:latin typeface="Delius Swash Caps"/>
                <a:ea typeface="Delius Swash Caps"/>
                <a:cs typeface="Delius Swash Caps"/>
                <a:sym typeface="Delius Swash Caps"/>
              </a:defRPr>
            </a:lvl6pPr>
            <a:lvl7pPr marL="3200400" lvl="6" indent="-317500">
              <a:lnSpc>
                <a:spcPct val="115000"/>
              </a:lnSpc>
              <a:spcBef>
                <a:spcPts val="0"/>
              </a:spcBef>
              <a:spcAft>
                <a:spcPts val="0"/>
              </a:spcAft>
              <a:buClr>
                <a:schemeClr val="dk1"/>
              </a:buClr>
              <a:buSzPts val="1400"/>
              <a:buFont typeface="Delius Swash Caps"/>
              <a:buChar char="●"/>
              <a:defRPr>
                <a:solidFill>
                  <a:schemeClr val="dk1"/>
                </a:solidFill>
                <a:latin typeface="Delius Swash Caps"/>
                <a:ea typeface="Delius Swash Caps"/>
                <a:cs typeface="Delius Swash Caps"/>
                <a:sym typeface="Delius Swash Caps"/>
              </a:defRPr>
            </a:lvl7pPr>
            <a:lvl8pPr marL="3657600" lvl="7" indent="-317500">
              <a:lnSpc>
                <a:spcPct val="115000"/>
              </a:lnSpc>
              <a:spcBef>
                <a:spcPts val="0"/>
              </a:spcBef>
              <a:spcAft>
                <a:spcPts val="0"/>
              </a:spcAft>
              <a:buClr>
                <a:schemeClr val="dk1"/>
              </a:buClr>
              <a:buSzPts val="1400"/>
              <a:buFont typeface="Delius Swash Caps"/>
              <a:buChar char="○"/>
              <a:defRPr>
                <a:solidFill>
                  <a:schemeClr val="dk1"/>
                </a:solidFill>
                <a:latin typeface="Delius Swash Caps"/>
                <a:ea typeface="Delius Swash Caps"/>
                <a:cs typeface="Delius Swash Caps"/>
                <a:sym typeface="Delius Swash Caps"/>
              </a:defRPr>
            </a:lvl8pPr>
            <a:lvl9pPr marL="4114800" lvl="8" indent="-317500">
              <a:lnSpc>
                <a:spcPct val="115000"/>
              </a:lnSpc>
              <a:spcBef>
                <a:spcPts val="0"/>
              </a:spcBef>
              <a:spcAft>
                <a:spcPts val="0"/>
              </a:spcAft>
              <a:buClr>
                <a:schemeClr val="dk1"/>
              </a:buClr>
              <a:buSzPts val="1400"/>
              <a:buFont typeface="Delius Swash Caps"/>
              <a:buChar char="■"/>
              <a:defRPr>
                <a:solidFill>
                  <a:schemeClr val="dk1"/>
                </a:solidFill>
                <a:latin typeface="Delius Swash Caps"/>
                <a:ea typeface="Delius Swash Caps"/>
                <a:cs typeface="Delius Swash Caps"/>
                <a:sym typeface="Delius Swash Caps"/>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 id="2147483685" r:id="rId2"/>
    <p:sldLayoutId id="2147483686" r:id="rId3"/>
    <p:sldLayoutId id="2147483687" r:id="rId4"/>
    <p:sldLayoutId id="2147483688" r:id="rId5"/>
    <p:sldLayoutId id="2147483699" r:id="rId6"/>
    <p:sldLayoutId id="2147483700"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22" name="Google Shape;122;p21"/>
          <p:cNvSpPr txBox="1">
            <a:spLocks noGrp="1"/>
          </p:cNvSpPr>
          <p:nvPr>
            <p:ph type="sldNum" idx="4294967295"/>
          </p:nvPr>
        </p:nvSpPr>
        <p:spPr>
          <a:xfrm>
            <a:off x="0" y="4673203"/>
            <a:ext cx="452438" cy="394097"/>
          </a:xfrm>
          <a:prstGeom prst="rect">
            <a:avLst/>
          </a:prstGeom>
        </p:spPr>
        <p:txBody>
          <a:bodyPr spcFirstLastPara="1" wrap="square" lIns="91425" tIns="91425" rIns="91425" bIns="91425" anchor="t" anchorCtr="0">
            <a:noAutofit/>
          </a:bodyPr>
          <a:lstStyle/>
          <a:p>
            <a:pPr algn="r"/>
            <a:fld id="{00000000-1234-1234-1234-123412341234}" type="slidenum">
              <a:rPr lang="en"/>
              <a:pPr algn="r"/>
              <a:t>1</a:t>
            </a:fld>
            <a:endParaRPr/>
          </a:p>
        </p:txBody>
      </p:sp>
      <p:sp>
        <p:nvSpPr>
          <p:cNvPr id="7" name="Thought Bubble: Cloud 20">
            <a:extLst>
              <a:ext uri="{FF2B5EF4-FFF2-40B4-BE49-F238E27FC236}">
                <a16:creationId xmlns:a16="http://schemas.microsoft.com/office/drawing/2014/main" id="{D75FEB2A-B04D-CB40-23D9-51D982089701}"/>
              </a:ext>
            </a:extLst>
          </p:cNvPr>
          <p:cNvSpPr/>
          <p:nvPr/>
        </p:nvSpPr>
        <p:spPr>
          <a:xfrm>
            <a:off x="1128643" y="563317"/>
            <a:ext cx="6701674" cy="3270104"/>
          </a:xfrm>
          <a:prstGeom prst="cloudCallou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3600" i="1" dirty="0">
                <a:solidFill>
                  <a:schemeClr val="tx1"/>
                </a:solidFill>
                <a:latin typeface="Times New Roman" panose="02020603050405020304" pitchFamily="18" charset="0"/>
                <a:cs typeface="Times New Roman" panose="02020603050405020304" pitchFamily="18" charset="0"/>
              </a:rPr>
              <a:t>HS </a:t>
            </a:r>
            <a:r>
              <a:rPr lang="en-US" sz="3600" i="1" dirty="0" err="1">
                <a:solidFill>
                  <a:schemeClr val="tx1"/>
                </a:solidFill>
                <a:latin typeface="Times New Roman" panose="02020603050405020304" pitchFamily="18" charset="0"/>
                <a:cs typeface="Times New Roman" panose="02020603050405020304" pitchFamily="18" charset="0"/>
              </a:rPr>
              <a:t>xem</a:t>
            </a:r>
            <a:r>
              <a:rPr lang="en-US" sz="3600" i="1" dirty="0">
                <a:solidFill>
                  <a:schemeClr val="tx1"/>
                </a:solidFill>
                <a:latin typeface="Times New Roman" panose="02020603050405020304" pitchFamily="18" charset="0"/>
                <a:cs typeface="Times New Roman" panose="02020603050405020304" pitchFamily="18" charset="0"/>
              </a:rPr>
              <a:t> video </a:t>
            </a:r>
            <a:r>
              <a:rPr lang="en-US" sz="3600" i="1" dirty="0" err="1">
                <a:solidFill>
                  <a:schemeClr val="tx1"/>
                </a:solidFill>
                <a:latin typeface="Times New Roman" panose="02020603050405020304" pitchFamily="18" charset="0"/>
                <a:cs typeface="Times New Roman" panose="02020603050405020304" pitchFamily="18" charset="0"/>
              </a:rPr>
              <a:t>bài</a:t>
            </a:r>
            <a:r>
              <a:rPr lang="en-US" sz="3600" i="1" dirty="0">
                <a:solidFill>
                  <a:schemeClr val="tx1"/>
                </a:solidFill>
                <a:latin typeface="Times New Roman" panose="02020603050405020304" pitchFamily="18" charset="0"/>
                <a:cs typeface="Times New Roman" panose="02020603050405020304" pitchFamily="18" charset="0"/>
              </a:rPr>
              <a:t> </a:t>
            </a:r>
            <a:r>
              <a:rPr lang="en-US" sz="3600" i="1" dirty="0" err="1">
                <a:solidFill>
                  <a:schemeClr val="tx1"/>
                </a:solidFill>
                <a:latin typeface="Times New Roman" panose="02020603050405020304" pitchFamily="18" charset="0"/>
                <a:cs typeface="Times New Roman" panose="02020603050405020304" pitchFamily="18" charset="0"/>
              </a:rPr>
              <a:t>hát</a:t>
            </a:r>
            <a:r>
              <a:rPr lang="en-US" sz="3600" i="1" dirty="0">
                <a:solidFill>
                  <a:schemeClr val="tx1"/>
                </a:solidFill>
                <a:latin typeface="Times New Roman" panose="02020603050405020304" pitchFamily="18" charset="0"/>
                <a:cs typeface="Times New Roman" panose="02020603050405020304" pitchFamily="18" charset="0"/>
              </a:rPr>
              <a:t> </a:t>
            </a:r>
            <a:r>
              <a:rPr lang="en-US" sz="3600" i="1" dirty="0" err="1">
                <a:solidFill>
                  <a:schemeClr val="tx1"/>
                </a:solidFill>
                <a:latin typeface="Times New Roman" panose="02020603050405020304" pitchFamily="18" charset="0"/>
                <a:cs typeface="Times New Roman" panose="02020603050405020304" pitchFamily="18" charset="0"/>
              </a:rPr>
              <a:t>Tây</a:t>
            </a:r>
            <a:r>
              <a:rPr lang="en-US" sz="3600" i="1" dirty="0">
                <a:solidFill>
                  <a:schemeClr val="tx1"/>
                </a:solidFill>
                <a:latin typeface="Times New Roman" panose="02020603050405020304" pitchFamily="18" charset="0"/>
                <a:cs typeface="Times New Roman" panose="02020603050405020304" pitchFamily="18" charset="0"/>
              </a:rPr>
              <a:t> </a:t>
            </a:r>
            <a:r>
              <a:rPr lang="en-US" sz="3600" i="1" dirty="0" err="1">
                <a:solidFill>
                  <a:schemeClr val="tx1"/>
                </a:solidFill>
                <a:latin typeface="Times New Roman" panose="02020603050405020304" pitchFamily="18" charset="0"/>
                <a:cs typeface="Times New Roman" panose="02020603050405020304" pitchFamily="18" charset="0"/>
              </a:rPr>
              <a:t>Bắc</a:t>
            </a:r>
            <a:r>
              <a:rPr lang="en-US" sz="3600" i="1" dirty="0">
                <a:solidFill>
                  <a:schemeClr val="tx1"/>
                </a:solidFill>
                <a:latin typeface="Times New Roman" panose="02020603050405020304" pitchFamily="18" charset="0"/>
                <a:cs typeface="Times New Roman" panose="02020603050405020304" pitchFamily="18" charset="0"/>
              </a:rPr>
              <a:t> </a:t>
            </a:r>
            <a:r>
              <a:rPr lang="en-US" sz="3600" i="1" dirty="0" err="1">
                <a:solidFill>
                  <a:schemeClr val="tx1"/>
                </a:solidFill>
                <a:latin typeface="Times New Roman" panose="02020603050405020304" pitchFamily="18" charset="0"/>
                <a:cs typeface="Times New Roman" panose="02020603050405020304" pitchFamily="18" charset="0"/>
              </a:rPr>
              <a:t>trong</a:t>
            </a:r>
            <a:r>
              <a:rPr lang="en-US" sz="3600" i="1" dirty="0">
                <a:solidFill>
                  <a:schemeClr val="tx1"/>
                </a:solidFill>
                <a:latin typeface="Times New Roman" panose="02020603050405020304" pitchFamily="18" charset="0"/>
                <a:cs typeface="Times New Roman" panose="02020603050405020304" pitchFamily="18" charset="0"/>
              </a:rPr>
              <a:t> </a:t>
            </a:r>
            <a:r>
              <a:rPr lang="en-US" sz="3600" i="1" dirty="0" err="1">
                <a:solidFill>
                  <a:schemeClr val="tx1"/>
                </a:solidFill>
                <a:latin typeface="Times New Roman" panose="02020603050405020304" pitchFamily="18" charset="0"/>
                <a:cs typeface="Times New Roman" panose="02020603050405020304" pitchFamily="18" charset="0"/>
              </a:rPr>
              <a:t>kháng</a:t>
            </a:r>
            <a:r>
              <a:rPr lang="en-US" sz="3600" i="1" dirty="0">
                <a:solidFill>
                  <a:schemeClr val="tx1"/>
                </a:solidFill>
                <a:latin typeface="Times New Roman" panose="02020603050405020304" pitchFamily="18" charset="0"/>
                <a:cs typeface="Times New Roman" panose="02020603050405020304" pitchFamily="18" charset="0"/>
              </a:rPr>
              <a:t> </a:t>
            </a:r>
            <a:r>
              <a:rPr lang="en-US" sz="3600" i="1" dirty="0" err="1">
                <a:solidFill>
                  <a:schemeClr val="tx1"/>
                </a:solidFill>
                <a:latin typeface="Times New Roman" panose="02020603050405020304" pitchFamily="18" charset="0"/>
                <a:cs typeface="Times New Roman" panose="02020603050405020304" pitchFamily="18" charset="0"/>
              </a:rPr>
              <a:t>chiến</a:t>
            </a:r>
            <a:endParaRPr lang="en-US" sz="3600" i="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0908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125881" y="0"/>
            <a:ext cx="9389456" cy="5143500"/>
          </a:xfrm>
          <a:prstGeom prst="rect">
            <a:avLst/>
          </a:prstGeom>
        </p:spPr>
      </p:pic>
      <p:sp>
        <p:nvSpPr>
          <p:cNvPr id="6" name="Rounded Rectangle 5"/>
          <p:cNvSpPr/>
          <p:nvPr/>
        </p:nvSpPr>
        <p:spPr>
          <a:xfrm>
            <a:off x="113325" y="87062"/>
            <a:ext cx="3122245" cy="540544"/>
          </a:xfrm>
          <a:prstGeom prst="roundRect">
            <a:avLst/>
          </a:prstGeom>
          <a:solidFill>
            <a:sysClr val="window" lastClr="FFFFFF"/>
          </a:solidFill>
          <a:ln w="25400" cap="flat" cmpd="sng" algn="ctr">
            <a:solidFill>
              <a:srgbClr val="4F81BD">
                <a:shade val="50000"/>
              </a:srgbClr>
            </a:solidFill>
            <a:prstDash val="solid"/>
          </a:ln>
          <a:effectLst/>
        </p:spPr>
        <p:txBody>
          <a:bodyPr lIns="68580" tIns="34290" rIns="68580" bIns="34290" anchor="ctr"/>
          <a:lstStyle/>
          <a:p>
            <a:pPr algn="ctr">
              <a:defRPr/>
            </a:pPr>
            <a:endParaRPr lang="en-US" sz="2400" b="1" dirty="0">
              <a:solidFill>
                <a:srgbClr val="FF0000"/>
              </a:solidFill>
              <a:latin typeface="Times New Roman" pitchFamily="18" charset="0"/>
              <a:cs typeface="Times New Roman" pitchFamily="18" charset="0"/>
            </a:endParaRPr>
          </a:p>
          <a:p>
            <a:pPr>
              <a:defRPr/>
            </a:pPr>
            <a:endParaRPr lang="en-US" sz="2400" b="1" dirty="0"/>
          </a:p>
          <a:p>
            <a:pPr>
              <a:defRPr/>
            </a:pPr>
            <a:r>
              <a:rPr lang="en-US" sz="2400" b="1" dirty="0">
                <a:solidFill>
                  <a:srgbClr val="FF0000"/>
                </a:solidFill>
              </a:rPr>
              <a:t>I. TÌM HIỂU CHUNG</a:t>
            </a:r>
            <a:endParaRPr lang="en-US" sz="2400" dirty="0">
              <a:solidFill>
                <a:srgbClr val="FF0000"/>
              </a:solidFill>
            </a:endParaRPr>
          </a:p>
          <a:p>
            <a:pPr>
              <a:defRPr/>
            </a:pPr>
            <a:r>
              <a:rPr lang="en-US" sz="2400" b="1" dirty="0">
                <a:solidFill>
                  <a:srgbClr val="FF0000"/>
                </a:solidFill>
                <a:latin typeface="Times New Roman" pitchFamily="18" charset="0"/>
                <a:cs typeface="Times New Roman" pitchFamily="18" charset="0"/>
              </a:rPr>
              <a:t/>
            </a:r>
            <a:br>
              <a:rPr lang="en-US" sz="2400" b="1" dirty="0">
                <a:solidFill>
                  <a:srgbClr val="FF0000"/>
                </a:solidFill>
                <a:latin typeface="Times New Roman" pitchFamily="18" charset="0"/>
                <a:cs typeface="Times New Roman" pitchFamily="18" charset="0"/>
              </a:rPr>
            </a:br>
            <a:endParaRPr lang="en-US" sz="2400" b="1" dirty="0">
              <a:solidFill>
                <a:srgbClr val="FF0000"/>
              </a:solidFill>
              <a:latin typeface="Times New Roman" pitchFamily="18" charset="0"/>
              <a:cs typeface="Times New Roman" pitchFamily="18" charset="0"/>
            </a:endParaRPr>
          </a:p>
        </p:txBody>
      </p:sp>
      <p:sp>
        <p:nvSpPr>
          <p:cNvPr id="5" name="Rounded Rectangle 4"/>
          <p:cNvSpPr/>
          <p:nvPr/>
        </p:nvSpPr>
        <p:spPr>
          <a:xfrm>
            <a:off x="316523" y="705577"/>
            <a:ext cx="2919047" cy="546448"/>
          </a:xfrm>
          <a:prstGeom prst="round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nSpc>
                <a:spcPct val="150000"/>
              </a:lnSpc>
              <a:tabLst>
                <a:tab pos="90170" algn="l"/>
                <a:tab pos="180340" algn="l"/>
              </a:tabLst>
            </a:pPr>
            <a:r>
              <a:rPr lang="vi-VN" sz="2800" b="1" i="1" dirty="0">
                <a:solidFill>
                  <a:srgbClr val="0070C0"/>
                </a:solidFill>
                <a:latin typeface="+mj-lt"/>
                <a:ea typeface="Arial"/>
              </a:rPr>
              <a:t>1</a:t>
            </a:r>
            <a:r>
              <a:rPr lang="vi-VN" sz="2800" b="1" i="1">
                <a:solidFill>
                  <a:srgbClr val="0070C0"/>
                </a:solidFill>
                <a:latin typeface="+mj-lt"/>
                <a:ea typeface="Arial"/>
              </a:rPr>
              <a:t>. </a:t>
            </a:r>
            <a:r>
              <a:rPr lang="en-US" sz="2800" b="1" i="1">
                <a:solidFill>
                  <a:srgbClr val="0070C0"/>
                </a:solidFill>
                <a:latin typeface="+mj-lt"/>
                <a:ea typeface="Arial"/>
              </a:rPr>
              <a:t>Tác giả</a:t>
            </a:r>
            <a:endParaRPr lang="vi-VN" sz="2800" b="1" i="1" dirty="0">
              <a:solidFill>
                <a:srgbClr val="0070C0"/>
              </a:solidFill>
              <a:latin typeface="+mj-lt"/>
              <a:ea typeface="Arial"/>
            </a:endParaRPr>
          </a:p>
        </p:txBody>
      </p:sp>
      <p:sp>
        <p:nvSpPr>
          <p:cNvPr id="3" name="Rectangle 2"/>
          <p:cNvSpPr/>
          <p:nvPr/>
        </p:nvSpPr>
        <p:spPr>
          <a:xfrm>
            <a:off x="397239" y="1436942"/>
            <a:ext cx="8641830" cy="3349956"/>
          </a:xfrm>
          <a:prstGeom prst="rect">
            <a:avLst/>
          </a:prstGeom>
        </p:spPr>
        <p:txBody>
          <a:bodyPr wrap="square">
            <a:spAutoFit/>
          </a:bodyPr>
          <a:lstStyle/>
          <a:p>
            <a:pPr algn="just">
              <a:lnSpc>
                <a:spcPct val="150000"/>
              </a:lnSpc>
              <a:tabLst>
                <a:tab pos="180340" algn="l"/>
              </a:tabLst>
            </a:pPr>
            <a:r>
              <a:rPr lang="vi-VN" sz="2400" dirty="0">
                <a:latin typeface="Times New Roman"/>
                <a:ea typeface="Times New Roman"/>
              </a:rPr>
              <a:t>- Bút danh là Quang Dũng tên thật là Bùi Đình Diệm</a:t>
            </a:r>
          </a:p>
          <a:p>
            <a:pPr algn="just">
              <a:lnSpc>
                <a:spcPct val="150000"/>
              </a:lnSpc>
              <a:tabLst>
                <a:tab pos="180340" algn="l"/>
              </a:tabLst>
            </a:pPr>
            <a:r>
              <a:rPr lang="vi-VN" sz="2400" dirty="0">
                <a:latin typeface="Times New Roman"/>
                <a:ea typeface="Times New Roman"/>
              </a:rPr>
              <a:t>- Năm sinh – năm mất: 1921 – 1988</a:t>
            </a:r>
          </a:p>
          <a:p>
            <a:pPr algn="just">
              <a:lnSpc>
                <a:spcPct val="150000"/>
              </a:lnSpc>
              <a:tabLst>
                <a:tab pos="180340" algn="l"/>
              </a:tabLst>
            </a:pPr>
            <a:r>
              <a:rPr lang="vi-VN" sz="2400" dirty="0">
                <a:latin typeface="Times New Roman"/>
                <a:ea typeface="Times New Roman"/>
              </a:rPr>
              <a:t>- Quê quán: 	làng Phượng Trì, huyện Đan Phượng, tỉnh Hà Tây (nay thuộc Hà Nội).</a:t>
            </a:r>
          </a:p>
          <a:p>
            <a:pPr algn="just">
              <a:lnSpc>
                <a:spcPct val="150000"/>
              </a:lnSpc>
              <a:tabLst>
                <a:tab pos="180340" algn="l"/>
              </a:tabLst>
            </a:pPr>
            <a:r>
              <a:rPr lang="vi-VN" sz="2400" dirty="0">
                <a:latin typeface="Times New Roman"/>
                <a:ea typeface="Times New Roman"/>
              </a:rPr>
              <a:t>- Ông là một nghệ sĩ đa tài: làm thơ, viết văn, vẽ tranh, soạn nhạc. Tuy nhiên, thành công nổi bật của Quang Dũng là ở lĩnh vực thơ ca.</a:t>
            </a:r>
          </a:p>
        </p:txBody>
      </p:sp>
    </p:spTree>
    <p:extLst>
      <p:ext uri="{BB962C8B-B14F-4D97-AF65-F5344CB8AC3E}">
        <p14:creationId xmlns:p14="http://schemas.microsoft.com/office/powerpoint/2010/main" val="157222518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arn(inVertical)">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0" y="-96281"/>
            <a:ext cx="9389456" cy="5472332"/>
          </a:xfrm>
          <a:prstGeom prst="rect">
            <a:avLst/>
          </a:prstGeom>
        </p:spPr>
      </p:pic>
      <p:sp>
        <p:nvSpPr>
          <p:cNvPr id="6" name="Rounded Rectangle 5"/>
          <p:cNvSpPr/>
          <p:nvPr/>
        </p:nvSpPr>
        <p:spPr>
          <a:xfrm>
            <a:off x="113325" y="87062"/>
            <a:ext cx="3122245" cy="540544"/>
          </a:xfrm>
          <a:prstGeom prst="roundRect">
            <a:avLst/>
          </a:prstGeom>
          <a:solidFill>
            <a:sysClr val="window" lastClr="FFFFFF"/>
          </a:solidFill>
          <a:ln w="25400" cap="flat" cmpd="sng" algn="ctr">
            <a:solidFill>
              <a:srgbClr val="4F81BD">
                <a:shade val="50000"/>
              </a:srgbClr>
            </a:solidFill>
            <a:prstDash val="solid"/>
          </a:ln>
          <a:effectLst/>
        </p:spPr>
        <p:txBody>
          <a:bodyPr lIns="68580" tIns="34290" rIns="68580" bIns="34290" anchor="ctr"/>
          <a:lstStyle/>
          <a:p>
            <a:pPr algn="ctr">
              <a:defRPr/>
            </a:pPr>
            <a:endParaRPr lang="en-US" sz="2400" b="1" dirty="0">
              <a:solidFill>
                <a:srgbClr val="FF0000"/>
              </a:solidFill>
              <a:latin typeface="Times New Roman" pitchFamily="18" charset="0"/>
              <a:cs typeface="Times New Roman" pitchFamily="18" charset="0"/>
            </a:endParaRPr>
          </a:p>
          <a:p>
            <a:pPr>
              <a:defRPr/>
            </a:pPr>
            <a:endParaRPr lang="en-US" sz="2400" b="1" dirty="0"/>
          </a:p>
          <a:p>
            <a:pPr>
              <a:defRPr/>
            </a:pPr>
            <a:r>
              <a:rPr lang="en-US" sz="2400" b="1" dirty="0">
                <a:solidFill>
                  <a:srgbClr val="FF0000"/>
                </a:solidFill>
              </a:rPr>
              <a:t>I. TÌM HIỂU CHUNG</a:t>
            </a:r>
            <a:endParaRPr lang="en-US" sz="2400" dirty="0">
              <a:solidFill>
                <a:srgbClr val="FF0000"/>
              </a:solidFill>
            </a:endParaRPr>
          </a:p>
          <a:p>
            <a:pPr>
              <a:defRPr/>
            </a:pPr>
            <a:r>
              <a:rPr lang="en-US" sz="2400" b="1" dirty="0">
                <a:solidFill>
                  <a:srgbClr val="FF0000"/>
                </a:solidFill>
                <a:latin typeface="Times New Roman" pitchFamily="18" charset="0"/>
                <a:cs typeface="Times New Roman" pitchFamily="18" charset="0"/>
              </a:rPr>
              <a:t/>
            </a:r>
            <a:br>
              <a:rPr lang="en-US" sz="2400" b="1" dirty="0">
                <a:solidFill>
                  <a:srgbClr val="FF0000"/>
                </a:solidFill>
                <a:latin typeface="Times New Roman" pitchFamily="18" charset="0"/>
                <a:cs typeface="Times New Roman" pitchFamily="18" charset="0"/>
              </a:rPr>
            </a:br>
            <a:endParaRPr lang="en-US" sz="2400" b="1" dirty="0">
              <a:solidFill>
                <a:srgbClr val="FF0000"/>
              </a:solidFill>
              <a:latin typeface="Times New Roman" pitchFamily="18" charset="0"/>
              <a:cs typeface="Times New Roman" pitchFamily="18" charset="0"/>
            </a:endParaRPr>
          </a:p>
        </p:txBody>
      </p:sp>
      <p:sp>
        <p:nvSpPr>
          <p:cNvPr id="5" name="Rounded Rectangle 4"/>
          <p:cNvSpPr/>
          <p:nvPr/>
        </p:nvSpPr>
        <p:spPr>
          <a:xfrm>
            <a:off x="316523" y="839221"/>
            <a:ext cx="2919047" cy="673056"/>
          </a:xfrm>
          <a:prstGeom prst="round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nSpc>
                <a:spcPct val="150000"/>
              </a:lnSpc>
              <a:tabLst>
                <a:tab pos="90170" algn="l"/>
                <a:tab pos="180340" algn="l"/>
              </a:tabLst>
            </a:pPr>
            <a:r>
              <a:rPr lang="vi-VN" sz="3200" b="1" i="1" dirty="0">
                <a:solidFill>
                  <a:srgbClr val="0070C0"/>
                </a:solidFill>
                <a:latin typeface="+mj-lt"/>
                <a:ea typeface="Arial"/>
              </a:rPr>
              <a:t>2. </a:t>
            </a:r>
            <a:r>
              <a:rPr lang="en-US" sz="3200" b="1" i="1" dirty="0" err="1">
                <a:solidFill>
                  <a:srgbClr val="0070C0"/>
                </a:solidFill>
                <a:latin typeface="Times New Roman" pitchFamily="18" charset="0"/>
                <a:ea typeface="Arial"/>
                <a:cs typeface="Times New Roman" pitchFamily="18" charset="0"/>
              </a:rPr>
              <a:t>Bài</a:t>
            </a:r>
            <a:r>
              <a:rPr lang="vi-VN" sz="3200" b="1" i="1" dirty="0">
                <a:solidFill>
                  <a:srgbClr val="0070C0"/>
                </a:solidFill>
                <a:latin typeface="Times New Roman" pitchFamily="18" charset="0"/>
                <a:ea typeface="Arial"/>
                <a:cs typeface="Times New Roman" pitchFamily="18" charset="0"/>
              </a:rPr>
              <a:t> thơ</a:t>
            </a:r>
          </a:p>
        </p:txBody>
      </p:sp>
      <p:sp>
        <p:nvSpPr>
          <p:cNvPr id="4" name="Rectangle 3"/>
          <p:cNvSpPr/>
          <p:nvPr/>
        </p:nvSpPr>
        <p:spPr>
          <a:xfrm>
            <a:off x="481760" y="1723892"/>
            <a:ext cx="3580574" cy="461665"/>
          </a:xfrm>
          <a:prstGeom prst="rect">
            <a:avLst/>
          </a:prstGeom>
        </p:spPr>
        <p:txBody>
          <a:bodyPr wrap="square">
            <a:spAutoFit/>
          </a:bodyPr>
          <a:lstStyle/>
          <a:p>
            <a:r>
              <a:rPr lang="en-US" sz="2400" b="1" i="1" dirty="0"/>
              <a:t>a. </a:t>
            </a:r>
            <a:r>
              <a:rPr lang="en-US" sz="2400" b="1" i="1" dirty="0" err="1"/>
              <a:t>Xuất</a:t>
            </a:r>
            <a:r>
              <a:rPr lang="en-US" sz="2400" b="1" i="1" dirty="0"/>
              <a:t> </a:t>
            </a:r>
            <a:r>
              <a:rPr lang="en-US" sz="2400" b="1" i="1" dirty="0" err="1"/>
              <a:t>xứ</a:t>
            </a:r>
            <a:r>
              <a:rPr lang="en-US" sz="2400" b="1" i="1" dirty="0"/>
              <a:t>:</a:t>
            </a:r>
            <a:endParaRPr lang="en-US" sz="2400" dirty="0"/>
          </a:p>
        </p:txBody>
      </p:sp>
      <p:sp>
        <p:nvSpPr>
          <p:cNvPr id="3" name="Rectangle 2"/>
          <p:cNvSpPr/>
          <p:nvPr/>
        </p:nvSpPr>
        <p:spPr>
          <a:xfrm>
            <a:off x="559555" y="2333281"/>
            <a:ext cx="4276578" cy="1307537"/>
          </a:xfrm>
          <a:prstGeom prst="rect">
            <a:avLst/>
          </a:prstGeom>
        </p:spPr>
        <p:txBody>
          <a:bodyPr wrap="square">
            <a:spAutoFit/>
          </a:bodyPr>
          <a:lstStyle/>
          <a:p>
            <a:pPr algn="just">
              <a:lnSpc>
                <a:spcPct val="150000"/>
              </a:lnSpc>
            </a:pPr>
            <a:r>
              <a:rPr lang="en-US" sz="2800" dirty="0" err="1">
                <a:latin typeface="Times New Roman" pitchFamily="18" charset="0"/>
                <a:cs typeface="Times New Roman" pitchFamily="18" charset="0"/>
              </a:rPr>
              <a:t>Bài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thơ</a:t>
            </a:r>
            <a:r>
              <a:rPr lang="en-US" sz="2800" dirty="0">
                <a:latin typeface="Times New Roman" pitchFamily="18" charset="0"/>
                <a:cs typeface="Times New Roman" pitchFamily="18" charset="0"/>
              </a:rPr>
              <a:t> </a:t>
            </a:r>
            <a:r>
              <a:rPr lang="en-US" sz="2800" i="1" dirty="0" err="1">
                <a:latin typeface="Times New Roman" pitchFamily="18" charset="0"/>
                <a:cs typeface="Times New Roman" pitchFamily="18" charset="0"/>
              </a:rPr>
              <a:t>Tây</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Tiến</a:t>
            </a:r>
            <a:r>
              <a:rPr lang="en-US" sz="2800" i="1"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in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tập</a:t>
            </a:r>
            <a:r>
              <a:rPr lang="en-US" sz="2800" dirty="0">
                <a:latin typeface="Times New Roman" pitchFamily="18" charset="0"/>
                <a:cs typeface="Times New Roman" pitchFamily="18" charset="0"/>
              </a:rPr>
              <a:t> </a:t>
            </a:r>
            <a:r>
              <a:rPr lang="en-US" sz="2800" i="1" dirty="0" err="1">
                <a:latin typeface="Times New Roman" pitchFamily="18" charset="0"/>
                <a:cs typeface="Times New Roman" pitchFamily="18" charset="0"/>
              </a:rPr>
              <a:t>Mây</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đầu</a:t>
            </a:r>
            <a:r>
              <a:rPr lang="en-US" sz="2800" i="1" dirty="0">
                <a:latin typeface="Times New Roman" pitchFamily="18" charset="0"/>
                <a:cs typeface="Times New Roman" pitchFamily="18" charset="0"/>
              </a:rPr>
              <a:t> ô (</a:t>
            </a:r>
            <a:r>
              <a:rPr lang="en-US" sz="2800" dirty="0">
                <a:latin typeface="Times New Roman" pitchFamily="18" charset="0"/>
                <a:cs typeface="Times New Roman" pitchFamily="18" charset="0"/>
              </a:rPr>
              <a:t>1986).</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7097" y="951647"/>
            <a:ext cx="3397348" cy="3601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62962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122728" y="-91440"/>
            <a:ext cx="9389456" cy="5472332"/>
          </a:xfrm>
          <a:prstGeom prst="rect">
            <a:avLst/>
          </a:prstGeom>
        </p:spPr>
      </p:pic>
      <p:sp>
        <p:nvSpPr>
          <p:cNvPr id="6" name="Rounded Rectangle 5"/>
          <p:cNvSpPr/>
          <p:nvPr/>
        </p:nvSpPr>
        <p:spPr>
          <a:xfrm>
            <a:off x="113325" y="87062"/>
            <a:ext cx="3122245" cy="540544"/>
          </a:xfrm>
          <a:prstGeom prst="roundRect">
            <a:avLst/>
          </a:prstGeom>
          <a:solidFill>
            <a:sysClr val="window" lastClr="FFFFFF"/>
          </a:solidFill>
          <a:ln w="25400" cap="flat" cmpd="sng" algn="ctr">
            <a:solidFill>
              <a:srgbClr val="4F81BD">
                <a:shade val="50000"/>
              </a:srgbClr>
            </a:solidFill>
            <a:prstDash val="solid"/>
          </a:ln>
          <a:effectLst/>
        </p:spPr>
        <p:txBody>
          <a:bodyPr lIns="68580" tIns="34290" rIns="68580" bIns="34290" anchor="ctr"/>
          <a:lstStyle/>
          <a:p>
            <a:pPr algn="ctr">
              <a:defRPr/>
            </a:pPr>
            <a:endParaRPr lang="en-US" sz="2400" b="1" dirty="0">
              <a:solidFill>
                <a:srgbClr val="FF0000"/>
              </a:solidFill>
              <a:latin typeface="Times New Roman" pitchFamily="18" charset="0"/>
              <a:cs typeface="Times New Roman" pitchFamily="18" charset="0"/>
            </a:endParaRPr>
          </a:p>
          <a:p>
            <a:pPr>
              <a:defRPr/>
            </a:pPr>
            <a:endParaRPr lang="en-US" sz="2400" b="1" dirty="0"/>
          </a:p>
          <a:p>
            <a:pPr>
              <a:defRPr/>
            </a:pPr>
            <a:r>
              <a:rPr lang="en-US" sz="2400" b="1" dirty="0">
                <a:solidFill>
                  <a:srgbClr val="FF0000"/>
                </a:solidFill>
              </a:rPr>
              <a:t>I. TÌM HIỂU CHUNG</a:t>
            </a:r>
            <a:endParaRPr lang="en-US" sz="2400" dirty="0">
              <a:solidFill>
                <a:srgbClr val="FF0000"/>
              </a:solidFill>
            </a:endParaRPr>
          </a:p>
          <a:p>
            <a:pPr>
              <a:defRPr/>
            </a:pPr>
            <a:r>
              <a:rPr lang="en-US" sz="2400" b="1" dirty="0">
                <a:solidFill>
                  <a:srgbClr val="FF0000"/>
                </a:solidFill>
                <a:latin typeface="Times New Roman" pitchFamily="18" charset="0"/>
                <a:cs typeface="Times New Roman" pitchFamily="18" charset="0"/>
              </a:rPr>
              <a:t/>
            </a:r>
            <a:br>
              <a:rPr lang="en-US" sz="2400" b="1" dirty="0">
                <a:solidFill>
                  <a:srgbClr val="FF0000"/>
                </a:solidFill>
                <a:latin typeface="Times New Roman" pitchFamily="18" charset="0"/>
                <a:cs typeface="Times New Roman" pitchFamily="18" charset="0"/>
              </a:rPr>
            </a:br>
            <a:endParaRPr lang="en-US" sz="2400" b="1" dirty="0">
              <a:solidFill>
                <a:srgbClr val="FF0000"/>
              </a:solidFill>
              <a:latin typeface="Times New Roman" pitchFamily="18" charset="0"/>
              <a:cs typeface="Times New Roman" pitchFamily="18" charset="0"/>
            </a:endParaRPr>
          </a:p>
        </p:txBody>
      </p:sp>
      <p:sp>
        <p:nvSpPr>
          <p:cNvPr id="5" name="Rounded Rectangle 4"/>
          <p:cNvSpPr/>
          <p:nvPr/>
        </p:nvSpPr>
        <p:spPr>
          <a:xfrm>
            <a:off x="214923" y="740747"/>
            <a:ext cx="2919047" cy="546447"/>
          </a:xfrm>
          <a:prstGeom prst="round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nSpc>
                <a:spcPct val="150000"/>
              </a:lnSpc>
              <a:tabLst>
                <a:tab pos="90170" algn="l"/>
                <a:tab pos="180340" algn="l"/>
              </a:tabLst>
            </a:pPr>
            <a:r>
              <a:rPr lang="vi-VN" sz="3200" b="1" i="1" dirty="0">
                <a:solidFill>
                  <a:srgbClr val="0070C0"/>
                </a:solidFill>
                <a:latin typeface="+mj-lt"/>
                <a:ea typeface="Arial"/>
              </a:rPr>
              <a:t>2. </a:t>
            </a:r>
            <a:r>
              <a:rPr lang="en-US" sz="3200" b="1" i="1" dirty="0" err="1">
                <a:solidFill>
                  <a:srgbClr val="0070C0"/>
                </a:solidFill>
                <a:latin typeface="Times New Roman" pitchFamily="18" charset="0"/>
                <a:ea typeface="Arial"/>
                <a:cs typeface="Times New Roman" pitchFamily="18" charset="0"/>
              </a:rPr>
              <a:t>Bài</a:t>
            </a:r>
            <a:r>
              <a:rPr lang="vi-VN" sz="3200" b="1" i="1" dirty="0">
                <a:solidFill>
                  <a:srgbClr val="0070C0"/>
                </a:solidFill>
                <a:latin typeface="Times New Roman" pitchFamily="18" charset="0"/>
                <a:ea typeface="Arial"/>
                <a:cs typeface="Times New Roman" pitchFamily="18" charset="0"/>
              </a:rPr>
              <a:t> thơ</a:t>
            </a:r>
          </a:p>
        </p:txBody>
      </p:sp>
      <p:sp>
        <p:nvSpPr>
          <p:cNvPr id="4" name="Rectangle 3"/>
          <p:cNvSpPr/>
          <p:nvPr/>
        </p:nvSpPr>
        <p:spPr>
          <a:xfrm>
            <a:off x="239969" y="1292729"/>
            <a:ext cx="6562096" cy="742511"/>
          </a:xfrm>
          <a:prstGeom prst="rect">
            <a:avLst/>
          </a:prstGeom>
        </p:spPr>
        <p:txBody>
          <a:bodyPr wrap="square">
            <a:spAutoFit/>
          </a:bodyPr>
          <a:lstStyle/>
          <a:p>
            <a:pPr algn="just">
              <a:lnSpc>
                <a:spcPct val="150000"/>
              </a:lnSpc>
            </a:pPr>
            <a:r>
              <a:rPr lang="en-US" sz="3200" b="1" dirty="0">
                <a:latin typeface="Times New Roman"/>
                <a:ea typeface="Times New Roman"/>
              </a:rPr>
              <a:t>b. </a:t>
            </a:r>
            <a:r>
              <a:rPr lang="en-US" sz="3200" b="1" dirty="0" err="1">
                <a:latin typeface="Times New Roman"/>
                <a:ea typeface="Times New Roman"/>
              </a:rPr>
              <a:t>Hoàn</a:t>
            </a:r>
            <a:r>
              <a:rPr lang="en-US" sz="3200" b="1" dirty="0">
                <a:latin typeface="Times New Roman"/>
                <a:ea typeface="Times New Roman"/>
              </a:rPr>
              <a:t> </a:t>
            </a:r>
            <a:r>
              <a:rPr lang="en-US" sz="3200" b="1" dirty="0" err="1">
                <a:latin typeface="Times New Roman"/>
                <a:ea typeface="Times New Roman"/>
              </a:rPr>
              <a:t>cảnh</a:t>
            </a:r>
            <a:r>
              <a:rPr lang="en-US" sz="3200" b="1" dirty="0">
                <a:latin typeface="Times New Roman"/>
                <a:ea typeface="Times New Roman"/>
              </a:rPr>
              <a:t> </a:t>
            </a:r>
            <a:r>
              <a:rPr lang="en-US" sz="3200" b="1" dirty="0" err="1">
                <a:latin typeface="Times New Roman"/>
                <a:ea typeface="Times New Roman"/>
              </a:rPr>
              <a:t>sáng</a:t>
            </a:r>
            <a:r>
              <a:rPr lang="en-US" sz="3200" b="1" dirty="0">
                <a:latin typeface="Times New Roman"/>
                <a:ea typeface="Times New Roman"/>
              </a:rPr>
              <a:t> </a:t>
            </a:r>
            <a:r>
              <a:rPr lang="en-US" sz="3200" b="1" dirty="0" err="1">
                <a:latin typeface="Times New Roman"/>
                <a:ea typeface="Times New Roman"/>
              </a:rPr>
              <a:t>tác</a:t>
            </a:r>
            <a:r>
              <a:rPr lang="en-US" sz="3200" b="1" dirty="0">
                <a:latin typeface="Times New Roman"/>
                <a:ea typeface="Times New Roman"/>
              </a:rPr>
              <a:t>:</a:t>
            </a:r>
            <a:endParaRPr lang="en-US" sz="3200" b="1" dirty="0">
              <a:effectLst/>
              <a:latin typeface="Times New Roman"/>
              <a:ea typeface="Times New Roman"/>
            </a:endParaRPr>
          </a:p>
        </p:txBody>
      </p:sp>
      <p:sp>
        <p:nvSpPr>
          <p:cNvPr id="3" name="Rectangle 2"/>
          <p:cNvSpPr/>
          <p:nvPr/>
        </p:nvSpPr>
        <p:spPr>
          <a:xfrm>
            <a:off x="279821" y="1924463"/>
            <a:ext cx="8947055" cy="3323987"/>
          </a:xfrm>
          <a:prstGeom prst="rect">
            <a:avLst/>
          </a:prstGeom>
        </p:spPr>
        <p:txBody>
          <a:bodyPr wrap="square">
            <a:spAutoFit/>
          </a:bodyPr>
          <a:lstStyle/>
          <a:p>
            <a:pPr>
              <a:lnSpc>
                <a:spcPct val="150000"/>
              </a:lnSpc>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gọi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trung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đoàn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năm</a:t>
            </a:r>
            <a:r>
              <a:rPr lang="en-US" sz="2800" dirty="0">
                <a:latin typeface="Times New Roman" pitchFamily="18" charset="0"/>
                <a:cs typeface="Times New Roman" pitchFamily="18" charset="0"/>
              </a:rPr>
              <a:t> 1947.</a:t>
            </a:r>
          </a:p>
          <a:p>
            <a:pPr>
              <a:lnSpc>
                <a:spcPct val="150000"/>
              </a:lnSpc>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Cuối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năm</a:t>
            </a:r>
            <a:r>
              <a:rPr lang="en-US" sz="2800" dirty="0">
                <a:latin typeface="Times New Roman" pitchFamily="18" charset="0"/>
                <a:cs typeface="Times New Roman" pitchFamily="18" charset="0"/>
              </a:rPr>
              <a:t> 1948, </a:t>
            </a:r>
            <a:r>
              <a:rPr lang="en-US" sz="2800" dirty="0" err="1">
                <a:latin typeface="Times New Roman" pitchFamily="18" charset="0"/>
                <a:cs typeface="Times New Roman" pitchFamily="18" charset="0"/>
              </a:rPr>
              <a:t>Quang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Dũng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chuyển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nhớ</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cũ</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này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Phù</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Lưu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Chanh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cũ</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thuộc</a:t>
            </a:r>
            <a:r>
              <a:rPr lang="en-US" sz="2800" dirty="0">
                <a:latin typeface="Times New Roman" pitchFamily="18" charset="0"/>
                <a:cs typeface="Times New Roman" pitchFamily="18" charset="0"/>
              </a:rPr>
              <a:t> </a:t>
            </a:r>
          </a:p>
        </p:txBody>
      </p:sp>
    </p:spTree>
    <p:extLst>
      <p:ext uri="{BB962C8B-B14F-4D97-AF65-F5344CB8AC3E}">
        <p14:creationId xmlns:p14="http://schemas.microsoft.com/office/powerpoint/2010/main" val="231958265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barn(inVertical)">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barn(inVertical)">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1000"/>
                                        <p:tgtEl>
                                          <p:spTgt spid="3">
                                            <p:txEl>
                                              <p:pRg st="1" end="1"/>
                                            </p:txEl>
                                          </p:spTgt>
                                        </p:tgtEl>
                                      </p:cBhvr>
                                    </p:animEffect>
                                    <p:anim calcmode="lin" valueType="num">
                                      <p:cBhvr>
                                        <p:cTn id="2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131704" y="-225083"/>
            <a:ext cx="9275704" cy="5472332"/>
          </a:xfrm>
          <a:prstGeom prst="rect">
            <a:avLst/>
          </a:prstGeom>
        </p:spPr>
      </p:pic>
      <p:sp>
        <p:nvSpPr>
          <p:cNvPr id="4" name="Rectangle 3"/>
          <p:cNvSpPr/>
          <p:nvPr/>
        </p:nvSpPr>
        <p:spPr>
          <a:xfrm>
            <a:off x="-61365" y="-225083"/>
            <a:ext cx="8947054" cy="661207"/>
          </a:xfrm>
          <a:prstGeom prst="rect">
            <a:avLst/>
          </a:prstGeom>
        </p:spPr>
        <p:txBody>
          <a:bodyPr wrap="square">
            <a:spAutoFit/>
          </a:bodyPr>
          <a:lstStyle/>
          <a:p>
            <a:pPr algn="just">
              <a:lnSpc>
                <a:spcPct val="150000"/>
              </a:lnSpc>
            </a:pPr>
            <a:r>
              <a:rPr lang="en-US" sz="2800" b="1" dirty="0">
                <a:latin typeface="Times New Roman"/>
                <a:ea typeface="Times New Roman"/>
              </a:rPr>
              <a:t>c. </a:t>
            </a:r>
            <a:r>
              <a:rPr lang="en-US" sz="2800" b="1" dirty="0" err="1">
                <a:latin typeface="Times New Roman"/>
                <a:ea typeface="Times New Roman"/>
              </a:rPr>
              <a:t>Nhan</a:t>
            </a:r>
            <a:r>
              <a:rPr lang="en-US" sz="2800" b="1" dirty="0">
                <a:latin typeface="Times New Roman"/>
                <a:ea typeface="Times New Roman"/>
              </a:rPr>
              <a:t> </a:t>
            </a:r>
            <a:r>
              <a:rPr lang="en-US" sz="2800" b="1" dirty="0" err="1">
                <a:latin typeface="Times New Roman"/>
                <a:ea typeface="Times New Roman"/>
              </a:rPr>
              <a:t>đề</a:t>
            </a:r>
            <a:r>
              <a:rPr lang="en-US" sz="2800" b="1" dirty="0">
                <a:latin typeface="Times New Roman"/>
                <a:ea typeface="Times New Roman"/>
              </a:rPr>
              <a:t>:</a:t>
            </a:r>
            <a:endParaRPr lang="en-US" sz="2800" b="1" dirty="0">
              <a:effectLst/>
              <a:latin typeface="Times New Roman"/>
              <a:ea typeface="Times New Roman"/>
            </a:endParaRPr>
          </a:p>
        </p:txBody>
      </p:sp>
      <p:sp>
        <p:nvSpPr>
          <p:cNvPr id="3" name="Rectangle 2"/>
          <p:cNvSpPr/>
          <p:nvPr/>
        </p:nvSpPr>
        <p:spPr>
          <a:xfrm>
            <a:off x="252337" y="376680"/>
            <a:ext cx="8507621" cy="4700774"/>
          </a:xfrm>
          <a:prstGeom prst="rect">
            <a:avLst/>
          </a:prstGeom>
        </p:spPr>
        <p:txBody>
          <a:bodyPr wrap="square">
            <a:spAutoFit/>
          </a:bodyPr>
          <a:lstStyle/>
          <a:p>
            <a:pPr algn="just">
              <a:lnSpc>
                <a:spcPct val="120000"/>
              </a:lnSpc>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Lúc</a:t>
            </a:r>
            <a:r>
              <a:rPr lang="vi-VN" sz="2800" dirty="0">
                <a:latin typeface="Times New Roman" pitchFamily="18" charset="0"/>
                <a:cs typeface="Times New Roman" pitchFamily="18" charset="0"/>
              </a:rPr>
              <a:t> đầu có tên là </a:t>
            </a:r>
            <a:r>
              <a:rPr lang="vi-VN" sz="2800" i="1" dirty="0">
                <a:latin typeface="Times New Roman" pitchFamily="18" charset="0"/>
                <a:cs typeface="Times New Roman" pitchFamily="18" charset="0"/>
              </a:rPr>
              <a:t>Nhớ Tây Tiến</a:t>
            </a:r>
            <a:r>
              <a:rPr lang="vi-VN" sz="2800" dirty="0">
                <a:latin typeface="Times New Roman" pitchFamily="18" charset="0"/>
                <a:cs typeface="Times New Roman" pitchFamily="18" charset="0"/>
              </a:rPr>
              <a:t>, sau được đổi là Tây Tiến. Ông đã lượt bỏ chữ nhớ khiến cho nhan đề thi phẩm trở nên cô đọng, tạo ra sự chắc khỏe, rắn rỏi đem đến cho ta hình dung về miền Tây Bắc rộng lớn, thăm thẳm, hùng </a:t>
            </a:r>
            <a:r>
              <a:rPr lang="vi-VN" sz="2800">
                <a:latin typeface="Times New Roman" pitchFamily="18" charset="0"/>
                <a:cs typeface="Times New Roman" pitchFamily="18" charset="0"/>
              </a:rPr>
              <a:t>vĩ.</a:t>
            </a:r>
            <a:endParaRPr lang="vi-VN" sz="2800" dirty="0">
              <a:latin typeface="Times New Roman" pitchFamily="18" charset="0"/>
              <a:cs typeface="Times New Roman" pitchFamily="18" charset="0"/>
            </a:endParaRPr>
          </a:p>
          <a:p>
            <a:pPr algn="just">
              <a:lnSpc>
                <a:spcPct val="120000"/>
              </a:lnSpc>
            </a:pPr>
            <a:r>
              <a:rPr lang="en-US" sz="2800" dirty="0">
                <a:latin typeface="Times New Roman" pitchFamily="18" charset="0"/>
                <a:cs typeface="Times New Roman" pitchFamily="18" charset="0"/>
              </a:rPr>
              <a:t>-</a:t>
            </a:r>
            <a:r>
              <a:rPr lang="vi-VN" sz="2800" dirty="0">
                <a:latin typeface="Times New Roman" pitchFamily="18" charset="0"/>
                <a:cs typeface="Times New Roman" pitchFamily="18" charset="0"/>
              </a:rPr>
              <a:t> Tây Tiến là tên của một binh đoàn, nơi Quang Dũng từng công tác, cũng có thể hiểu là tiến về phía tây, hướng hành quân của binh đoàn Tây Tiến trong quá trình thực hiện nhiệm vụ bảo vệ biên giới.</a:t>
            </a:r>
          </a:p>
        </p:txBody>
      </p:sp>
    </p:spTree>
    <p:extLst>
      <p:ext uri="{BB962C8B-B14F-4D97-AF65-F5344CB8AC3E}">
        <p14:creationId xmlns:p14="http://schemas.microsoft.com/office/powerpoint/2010/main" val="93655846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87"/>
        <p:cNvGrpSpPr/>
        <p:nvPr/>
      </p:nvGrpSpPr>
      <p:grpSpPr>
        <a:xfrm>
          <a:off x="0" y="0"/>
          <a:ext cx="0" cy="0"/>
          <a:chOff x="0" y="0"/>
          <a:chExt cx="0" cy="0"/>
        </a:xfrm>
      </p:grpSpPr>
      <p:sp>
        <p:nvSpPr>
          <p:cNvPr id="2893" name="Google Shape;2893;p29"/>
          <p:cNvSpPr/>
          <p:nvPr/>
        </p:nvSpPr>
        <p:spPr>
          <a:xfrm>
            <a:off x="9157092" y="743198"/>
            <a:ext cx="182691" cy="137802"/>
          </a:xfrm>
          <a:custGeom>
            <a:avLst/>
            <a:gdLst/>
            <a:ahLst/>
            <a:cxnLst/>
            <a:rect l="l" t="t" r="r" b="b"/>
            <a:pathLst>
              <a:path w="2271" h="1713" extrusionOk="0">
                <a:moveTo>
                  <a:pt x="1817" y="0"/>
                </a:moveTo>
                <a:cubicBezTo>
                  <a:pt x="1732" y="0"/>
                  <a:pt x="1646" y="28"/>
                  <a:pt x="1575" y="85"/>
                </a:cubicBezTo>
                <a:lnTo>
                  <a:pt x="311" y="990"/>
                </a:lnTo>
                <a:cubicBezTo>
                  <a:pt x="0" y="1218"/>
                  <a:pt x="158" y="1712"/>
                  <a:pt x="543" y="1712"/>
                </a:cubicBezTo>
                <a:cubicBezTo>
                  <a:pt x="626" y="1712"/>
                  <a:pt x="709" y="1686"/>
                  <a:pt x="779" y="1638"/>
                </a:cubicBezTo>
                <a:lnTo>
                  <a:pt x="2039" y="728"/>
                </a:lnTo>
                <a:cubicBezTo>
                  <a:pt x="2227" y="605"/>
                  <a:pt x="2271" y="347"/>
                  <a:pt x="2139" y="164"/>
                </a:cubicBezTo>
                <a:cubicBezTo>
                  <a:pt x="2062" y="58"/>
                  <a:pt x="1940" y="0"/>
                  <a:pt x="18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29"/>
          <p:cNvSpPr/>
          <p:nvPr/>
        </p:nvSpPr>
        <p:spPr>
          <a:xfrm>
            <a:off x="9207772" y="887676"/>
            <a:ext cx="199906" cy="104498"/>
          </a:xfrm>
          <a:custGeom>
            <a:avLst/>
            <a:gdLst/>
            <a:ahLst/>
            <a:cxnLst/>
            <a:rect l="l" t="t" r="r" b="b"/>
            <a:pathLst>
              <a:path w="2485" h="1299" extrusionOk="0">
                <a:moveTo>
                  <a:pt x="2036" y="0"/>
                </a:moveTo>
                <a:cubicBezTo>
                  <a:pt x="1990" y="0"/>
                  <a:pt x="1944" y="8"/>
                  <a:pt x="1899" y="26"/>
                </a:cubicBezTo>
                <a:lnTo>
                  <a:pt x="424" y="524"/>
                </a:lnTo>
                <a:cubicBezTo>
                  <a:pt x="0" y="669"/>
                  <a:pt x="105" y="1294"/>
                  <a:pt x="551" y="1298"/>
                </a:cubicBezTo>
                <a:cubicBezTo>
                  <a:pt x="595" y="1298"/>
                  <a:pt x="639" y="1290"/>
                  <a:pt x="678" y="1277"/>
                </a:cubicBezTo>
                <a:lnTo>
                  <a:pt x="2152" y="778"/>
                </a:lnTo>
                <a:cubicBezTo>
                  <a:pt x="2367" y="712"/>
                  <a:pt x="2485" y="485"/>
                  <a:pt x="2415" y="270"/>
                </a:cubicBezTo>
                <a:cubicBezTo>
                  <a:pt x="2356" y="106"/>
                  <a:pt x="2201" y="0"/>
                  <a:pt x="20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29"/>
          <p:cNvSpPr/>
          <p:nvPr/>
        </p:nvSpPr>
        <p:spPr>
          <a:xfrm>
            <a:off x="9237295" y="1045911"/>
            <a:ext cx="188322" cy="67654"/>
          </a:xfrm>
          <a:custGeom>
            <a:avLst/>
            <a:gdLst/>
            <a:ahLst/>
            <a:cxnLst/>
            <a:rect l="l" t="t" r="r" b="b"/>
            <a:pathLst>
              <a:path w="2341" h="841" extrusionOk="0">
                <a:moveTo>
                  <a:pt x="1934" y="1"/>
                </a:moveTo>
                <a:lnTo>
                  <a:pt x="381" y="44"/>
                </a:lnTo>
                <a:cubicBezTo>
                  <a:pt x="167" y="53"/>
                  <a:pt x="1" y="233"/>
                  <a:pt x="1" y="447"/>
                </a:cubicBezTo>
                <a:cubicBezTo>
                  <a:pt x="5" y="661"/>
                  <a:pt x="176" y="832"/>
                  <a:pt x="390" y="841"/>
                </a:cubicBezTo>
                <a:lnTo>
                  <a:pt x="403" y="841"/>
                </a:lnTo>
                <a:lnTo>
                  <a:pt x="1956" y="797"/>
                </a:lnTo>
                <a:cubicBezTo>
                  <a:pt x="2170" y="784"/>
                  <a:pt x="2341" y="604"/>
                  <a:pt x="2332" y="386"/>
                </a:cubicBezTo>
                <a:cubicBezTo>
                  <a:pt x="2328" y="171"/>
                  <a:pt x="2148" y="1"/>
                  <a:pt x="19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29"/>
          <p:cNvSpPr/>
          <p:nvPr/>
        </p:nvSpPr>
        <p:spPr>
          <a:xfrm>
            <a:off x="9213403" y="1170278"/>
            <a:ext cx="200308" cy="97419"/>
          </a:xfrm>
          <a:custGeom>
            <a:avLst/>
            <a:gdLst/>
            <a:ahLst/>
            <a:cxnLst/>
            <a:rect l="l" t="t" r="r" b="b"/>
            <a:pathLst>
              <a:path w="2490" h="1211" extrusionOk="0">
                <a:moveTo>
                  <a:pt x="439" y="1"/>
                </a:moveTo>
                <a:cubicBezTo>
                  <a:pt x="267" y="1"/>
                  <a:pt x="108" y="118"/>
                  <a:pt x="61" y="292"/>
                </a:cubicBezTo>
                <a:cubicBezTo>
                  <a:pt x="0" y="502"/>
                  <a:pt x="123" y="721"/>
                  <a:pt x="337" y="782"/>
                </a:cubicBezTo>
                <a:lnTo>
                  <a:pt x="1833" y="1197"/>
                </a:lnTo>
                <a:cubicBezTo>
                  <a:pt x="1868" y="1206"/>
                  <a:pt x="1903" y="1211"/>
                  <a:pt x="1942" y="1211"/>
                </a:cubicBezTo>
                <a:cubicBezTo>
                  <a:pt x="2402" y="1206"/>
                  <a:pt x="2489" y="554"/>
                  <a:pt x="2047" y="428"/>
                </a:cubicBezTo>
                <a:lnTo>
                  <a:pt x="547" y="16"/>
                </a:lnTo>
                <a:cubicBezTo>
                  <a:pt x="511" y="6"/>
                  <a:pt x="475" y="1"/>
                  <a:pt x="4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29"/>
          <p:cNvSpPr/>
          <p:nvPr/>
        </p:nvSpPr>
        <p:spPr>
          <a:xfrm>
            <a:off x="9158862" y="1280407"/>
            <a:ext cx="185506" cy="130884"/>
          </a:xfrm>
          <a:custGeom>
            <a:avLst/>
            <a:gdLst/>
            <a:ahLst/>
            <a:cxnLst/>
            <a:rect l="l" t="t" r="r" b="b"/>
            <a:pathLst>
              <a:path w="2306" h="1627" extrusionOk="0">
                <a:moveTo>
                  <a:pt x="455" y="0"/>
                </a:moveTo>
                <a:cubicBezTo>
                  <a:pt x="322" y="0"/>
                  <a:pt x="193" y="66"/>
                  <a:pt x="118" y="187"/>
                </a:cubicBezTo>
                <a:cubicBezTo>
                  <a:pt x="0" y="367"/>
                  <a:pt x="53" y="607"/>
                  <a:pt x="228" y="730"/>
                </a:cubicBezTo>
                <a:lnTo>
                  <a:pt x="1540" y="1565"/>
                </a:lnTo>
                <a:cubicBezTo>
                  <a:pt x="1605" y="1604"/>
                  <a:pt x="1680" y="1626"/>
                  <a:pt x="1754" y="1626"/>
                </a:cubicBezTo>
                <a:cubicBezTo>
                  <a:pt x="2152" y="1626"/>
                  <a:pt x="2305" y="1106"/>
                  <a:pt x="1969" y="896"/>
                </a:cubicBezTo>
                <a:lnTo>
                  <a:pt x="656" y="56"/>
                </a:lnTo>
                <a:cubicBezTo>
                  <a:pt x="593" y="18"/>
                  <a:pt x="524" y="0"/>
                  <a:pt x="4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Picture 3">
            <a:extLst>
              <a:ext uri="{FF2B5EF4-FFF2-40B4-BE49-F238E27FC236}">
                <a16:creationId xmlns:a16="http://schemas.microsoft.com/office/drawing/2014/main" id="{A4FBF3A6-30B8-95A4-E83F-B1D1D475C708}"/>
              </a:ext>
            </a:extLst>
          </p:cNvPr>
          <p:cNvPicPr>
            <a:picLocks noChangeAspect="1"/>
          </p:cNvPicPr>
          <p:nvPr/>
        </p:nvPicPr>
        <p:blipFill>
          <a:blip r:embed="rId3"/>
          <a:stretch>
            <a:fillRect/>
          </a:stretch>
        </p:blipFill>
        <p:spPr>
          <a:xfrm>
            <a:off x="0" y="0"/>
            <a:ext cx="9264043" cy="5143500"/>
          </a:xfrm>
          <a:prstGeom prst="rect">
            <a:avLst/>
          </a:prstGeom>
        </p:spPr>
      </p:pic>
    </p:spTree>
    <p:extLst>
      <p:ext uri="{BB962C8B-B14F-4D97-AF65-F5344CB8AC3E}">
        <p14:creationId xmlns:p14="http://schemas.microsoft.com/office/powerpoint/2010/main" val="16890577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114AA65-D9FE-2A1F-571B-780F5949C6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1818" y="520690"/>
            <a:ext cx="2628798" cy="1746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1027" name="Picture 3">
            <a:extLst>
              <a:ext uri="{FF2B5EF4-FFF2-40B4-BE49-F238E27FC236}">
                <a16:creationId xmlns:a16="http://schemas.microsoft.com/office/drawing/2014/main" id="{BB101004-B1FA-387D-53A2-43AC6C09F9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1189" y="540072"/>
            <a:ext cx="2844800" cy="17074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1028" name="Picture 4">
            <a:extLst>
              <a:ext uri="{FF2B5EF4-FFF2-40B4-BE49-F238E27FC236}">
                <a16:creationId xmlns:a16="http://schemas.microsoft.com/office/drawing/2014/main" id="{45E39FC1-3096-1D71-673E-EA45560894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1818" y="2457905"/>
            <a:ext cx="2628798" cy="18358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1029" name="Picture 5">
            <a:extLst>
              <a:ext uri="{FF2B5EF4-FFF2-40B4-BE49-F238E27FC236}">
                <a16:creationId xmlns:a16="http://schemas.microsoft.com/office/drawing/2014/main" id="{8995D96F-A46F-A74F-B9B6-0C15629BBB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96742" y="2457905"/>
            <a:ext cx="2628798" cy="19064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383EACE4-ADD7-D908-B618-CDCA5D3703F4}"/>
              </a:ext>
            </a:extLst>
          </p:cNvPr>
          <p:cNvSpPr txBox="1"/>
          <p:nvPr/>
        </p:nvSpPr>
        <p:spPr>
          <a:xfrm>
            <a:off x="322463" y="831609"/>
            <a:ext cx="1145219" cy="830997"/>
          </a:xfrm>
          <a:prstGeom prst="rect">
            <a:avLst/>
          </a:prstGeom>
          <a:noFill/>
        </p:spPr>
        <p:txBody>
          <a:bodyPr wrap="square" rtlCol="0">
            <a:spAutoFit/>
          </a:bodyPr>
          <a:lstStyle/>
          <a:p>
            <a:pPr algn="ctr"/>
            <a:r>
              <a:rPr lang="en-US" sz="2400" b="1"/>
              <a:t>Sông </a:t>
            </a:r>
          </a:p>
          <a:p>
            <a:pPr algn="ctr"/>
            <a:r>
              <a:rPr lang="en-US" sz="2400" b="1"/>
              <a:t>Mã</a:t>
            </a:r>
          </a:p>
        </p:txBody>
      </p:sp>
      <p:sp>
        <p:nvSpPr>
          <p:cNvPr id="8" name="TextBox 7">
            <a:extLst>
              <a:ext uri="{FF2B5EF4-FFF2-40B4-BE49-F238E27FC236}">
                <a16:creationId xmlns:a16="http://schemas.microsoft.com/office/drawing/2014/main" id="{411B4711-2B88-A8B3-CB45-A34CA43576DA}"/>
              </a:ext>
            </a:extLst>
          </p:cNvPr>
          <p:cNvSpPr txBox="1"/>
          <p:nvPr/>
        </p:nvSpPr>
        <p:spPr>
          <a:xfrm>
            <a:off x="7829674" y="978316"/>
            <a:ext cx="1145219" cy="830997"/>
          </a:xfrm>
          <a:prstGeom prst="rect">
            <a:avLst/>
          </a:prstGeom>
          <a:noFill/>
        </p:spPr>
        <p:txBody>
          <a:bodyPr wrap="square" rtlCol="0">
            <a:spAutoFit/>
          </a:bodyPr>
          <a:lstStyle/>
          <a:p>
            <a:pPr algn="ctr"/>
            <a:r>
              <a:rPr lang="en-US" sz="2400" b="1" dirty="0" err="1"/>
              <a:t>Pha</a:t>
            </a:r>
            <a:r>
              <a:rPr lang="en-US" sz="2400" b="1" dirty="0"/>
              <a:t> </a:t>
            </a:r>
            <a:r>
              <a:rPr lang="en-US" sz="2400" b="1" dirty="0" err="1"/>
              <a:t>Luông</a:t>
            </a:r>
            <a:endParaRPr lang="en-US" sz="2400" b="1" dirty="0"/>
          </a:p>
        </p:txBody>
      </p:sp>
      <p:sp>
        <p:nvSpPr>
          <p:cNvPr id="9" name="TextBox 8">
            <a:extLst>
              <a:ext uri="{FF2B5EF4-FFF2-40B4-BE49-F238E27FC236}">
                <a16:creationId xmlns:a16="http://schemas.microsoft.com/office/drawing/2014/main" id="{84489A96-1205-2505-2400-A677AFB8F82A}"/>
              </a:ext>
            </a:extLst>
          </p:cNvPr>
          <p:cNvSpPr txBox="1"/>
          <p:nvPr/>
        </p:nvSpPr>
        <p:spPr>
          <a:xfrm>
            <a:off x="322464" y="3065395"/>
            <a:ext cx="1145219" cy="830997"/>
          </a:xfrm>
          <a:prstGeom prst="rect">
            <a:avLst/>
          </a:prstGeom>
          <a:noFill/>
        </p:spPr>
        <p:txBody>
          <a:bodyPr wrap="square" rtlCol="0">
            <a:spAutoFit/>
          </a:bodyPr>
          <a:lstStyle/>
          <a:p>
            <a:pPr algn="ctr"/>
            <a:r>
              <a:rPr lang="en-US" sz="2400" b="1"/>
              <a:t>Sài Khao</a:t>
            </a:r>
          </a:p>
        </p:txBody>
      </p:sp>
      <p:sp>
        <p:nvSpPr>
          <p:cNvPr id="10" name="TextBox 9">
            <a:extLst>
              <a:ext uri="{FF2B5EF4-FFF2-40B4-BE49-F238E27FC236}">
                <a16:creationId xmlns:a16="http://schemas.microsoft.com/office/drawing/2014/main" id="{EEA1EFF8-4AAA-F4F6-59E2-E147524847DC}"/>
              </a:ext>
            </a:extLst>
          </p:cNvPr>
          <p:cNvSpPr txBox="1"/>
          <p:nvPr/>
        </p:nvSpPr>
        <p:spPr>
          <a:xfrm>
            <a:off x="7829675" y="3082528"/>
            <a:ext cx="1145219" cy="830997"/>
          </a:xfrm>
          <a:prstGeom prst="rect">
            <a:avLst/>
          </a:prstGeom>
          <a:noFill/>
        </p:spPr>
        <p:txBody>
          <a:bodyPr wrap="square" rtlCol="0">
            <a:spAutoFit/>
          </a:bodyPr>
          <a:lstStyle/>
          <a:p>
            <a:pPr algn="ctr"/>
            <a:r>
              <a:rPr lang="en-US" sz="2400" b="1"/>
              <a:t>Sầm Nứa</a:t>
            </a:r>
          </a:p>
        </p:txBody>
      </p:sp>
    </p:spTree>
    <p:extLst>
      <p:ext uri="{BB962C8B-B14F-4D97-AF65-F5344CB8AC3E}">
        <p14:creationId xmlns:p14="http://schemas.microsoft.com/office/powerpoint/2010/main" val="47471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027"/>
                                        </p:tgtEl>
                                        <p:attrNameLst>
                                          <p:attrName>style.visibility</p:attrName>
                                        </p:attrNameLst>
                                      </p:cBhvr>
                                      <p:to>
                                        <p:strVal val="visible"/>
                                      </p:to>
                                    </p:set>
                                    <p:animEffect transition="in" filter="barn(inVertical)">
                                      <p:cBhvr>
                                        <p:cTn id="21" dur="500"/>
                                        <p:tgtEl>
                                          <p:spTgt spid="1027"/>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028"/>
                                        </p:tgtEl>
                                        <p:attrNameLst>
                                          <p:attrName>style.visibility</p:attrName>
                                        </p:attrNameLst>
                                      </p:cBhvr>
                                      <p:to>
                                        <p:strVal val="visible"/>
                                      </p:to>
                                    </p:set>
                                    <p:animEffect transition="in" filter="fade">
                                      <p:cBhvr>
                                        <p:cTn id="31" dur="1000"/>
                                        <p:tgtEl>
                                          <p:spTgt spid="1028"/>
                                        </p:tgtEl>
                                      </p:cBhvr>
                                    </p:animEffect>
                                    <p:anim calcmode="lin" valueType="num">
                                      <p:cBhvr>
                                        <p:cTn id="32" dur="1000" fill="hold"/>
                                        <p:tgtEl>
                                          <p:spTgt spid="1028"/>
                                        </p:tgtEl>
                                        <p:attrNameLst>
                                          <p:attrName>ppt_x</p:attrName>
                                        </p:attrNameLst>
                                      </p:cBhvr>
                                      <p:tavLst>
                                        <p:tav tm="0">
                                          <p:val>
                                            <p:strVal val="#ppt_x"/>
                                          </p:val>
                                        </p:tav>
                                        <p:tav tm="100000">
                                          <p:val>
                                            <p:strVal val="#ppt_x"/>
                                          </p:val>
                                        </p:tav>
                                      </p:tavLst>
                                    </p:anim>
                                    <p:anim calcmode="lin" valueType="num">
                                      <p:cBhvr>
                                        <p:cTn id="33"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1029"/>
                                        </p:tgtEl>
                                        <p:attrNameLst>
                                          <p:attrName>style.visibility</p:attrName>
                                        </p:attrNameLst>
                                      </p:cBhvr>
                                      <p:to>
                                        <p:strVal val="visible"/>
                                      </p:to>
                                    </p:set>
                                    <p:animEffect transition="in" filter="fade">
                                      <p:cBhvr>
                                        <p:cTn id="45" dur="1000"/>
                                        <p:tgtEl>
                                          <p:spTgt spid="1029"/>
                                        </p:tgtEl>
                                      </p:cBhvr>
                                    </p:animEffect>
                                    <p:anim calcmode="lin" valueType="num">
                                      <p:cBhvr>
                                        <p:cTn id="46" dur="1000" fill="hold"/>
                                        <p:tgtEl>
                                          <p:spTgt spid="1029"/>
                                        </p:tgtEl>
                                        <p:attrNameLst>
                                          <p:attrName>ppt_x</p:attrName>
                                        </p:attrNameLst>
                                      </p:cBhvr>
                                      <p:tavLst>
                                        <p:tav tm="0">
                                          <p:val>
                                            <p:strVal val="#ppt_x"/>
                                          </p:val>
                                        </p:tav>
                                        <p:tav tm="100000">
                                          <p:val>
                                            <p:strVal val="#ppt_x"/>
                                          </p:val>
                                        </p:tav>
                                      </p:tavLst>
                                    </p:anim>
                                    <p:anim calcmode="lin" valueType="num">
                                      <p:cBhvr>
                                        <p:cTn id="47" dur="1000" fill="hold"/>
                                        <p:tgtEl>
                                          <p:spTgt spid="1029"/>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barn(inVertical)">
                                      <p:cBhvr>
                                        <p:cTn id="5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51606" y="-38774"/>
            <a:ext cx="9389456" cy="5472332"/>
          </a:xfrm>
          <a:prstGeom prst="rect">
            <a:avLst/>
          </a:prstGeom>
        </p:spPr>
      </p:pic>
      <p:sp>
        <p:nvSpPr>
          <p:cNvPr id="6" name="Rounded Rectangle 5"/>
          <p:cNvSpPr/>
          <p:nvPr/>
        </p:nvSpPr>
        <p:spPr>
          <a:xfrm>
            <a:off x="113325" y="87062"/>
            <a:ext cx="3122245" cy="540544"/>
          </a:xfrm>
          <a:prstGeom prst="roundRect">
            <a:avLst/>
          </a:prstGeom>
          <a:solidFill>
            <a:sysClr val="window" lastClr="FFFFFF"/>
          </a:solidFill>
          <a:ln w="25400" cap="flat" cmpd="sng" algn="ctr">
            <a:solidFill>
              <a:srgbClr val="4F81BD">
                <a:shade val="50000"/>
              </a:srgbClr>
            </a:solidFill>
            <a:prstDash val="solid"/>
          </a:ln>
          <a:effectLst/>
        </p:spPr>
        <p:txBody>
          <a:bodyPr lIns="68580" tIns="34290" rIns="68580" bIns="34290" anchor="ctr"/>
          <a:lstStyle/>
          <a:p>
            <a:pPr algn="ctr">
              <a:defRPr/>
            </a:pPr>
            <a:endParaRPr lang="en-US" sz="2400" b="1" dirty="0">
              <a:solidFill>
                <a:srgbClr val="FF0000"/>
              </a:solidFill>
              <a:latin typeface="Times New Roman" pitchFamily="18" charset="0"/>
              <a:cs typeface="Times New Roman" pitchFamily="18" charset="0"/>
            </a:endParaRPr>
          </a:p>
          <a:p>
            <a:pPr>
              <a:defRPr/>
            </a:pPr>
            <a:endParaRPr lang="en-US" sz="2400" b="1" dirty="0"/>
          </a:p>
          <a:p>
            <a:pPr>
              <a:defRPr/>
            </a:pPr>
            <a:r>
              <a:rPr lang="en-US" sz="2400" b="1" dirty="0">
                <a:solidFill>
                  <a:srgbClr val="FF0000"/>
                </a:solidFill>
              </a:rPr>
              <a:t>I. TÌM HIỂU CHUNG</a:t>
            </a:r>
            <a:endParaRPr lang="en-US" sz="2400" dirty="0">
              <a:solidFill>
                <a:srgbClr val="FF0000"/>
              </a:solidFill>
            </a:endParaRPr>
          </a:p>
          <a:p>
            <a:pPr>
              <a:defRPr/>
            </a:pPr>
            <a:r>
              <a:rPr lang="en-US" sz="2400" b="1" dirty="0">
                <a:solidFill>
                  <a:srgbClr val="FF0000"/>
                </a:solidFill>
                <a:latin typeface="Times New Roman" pitchFamily="18" charset="0"/>
                <a:cs typeface="Times New Roman" pitchFamily="18" charset="0"/>
              </a:rPr>
              <a:t/>
            </a:r>
            <a:br>
              <a:rPr lang="en-US" sz="2400" b="1" dirty="0">
                <a:solidFill>
                  <a:srgbClr val="FF0000"/>
                </a:solidFill>
                <a:latin typeface="Times New Roman" pitchFamily="18" charset="0"/>
                <a:cs typeface="Times New Roman" pitchFamily="18" charset="0"/>
              </a:rPr>
            </a:br>
            <a:endParaRPr lang="en-US" sz="2400" b="1" dirty="0">
              <a:solidFill>
                <a:srgbClr val="FF0000"/>
              </a:solidFill>
              <a:latin typeface="Times New Roman" pitchFamily="18" charset="0"/>
              <a:cs typeface="Times New Roman" pitchFamily="18" charset="0"/>
            </a:endParaRPr>
          </a:p>
        </p:txBody>
      </p:sp>
      <p:sp>
        <p:nvSpPr>
          <p:cNvPr id="5" name="Rounded Rectangle 4"/>
          <p:cNvSpPr/>
          <p:nvPr/>
        </p:nvSpPr>
        <p:spPr>
          <a:xfrm>
            <a:off x="316523" y="839221"/>
            <a:ext cx="2919047" cy="673056"/>
          </a:xfrm>
          <a:prstGeom prst="round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nSpc>
                <a:spcPct val="150000"/>
              </a:lnSpc>
              <a:tabLst>
                <a:tab pos="90170" algn="l"/>
                <a:tab pos="180340" algn="l"/>
              </a:tabLst>
            </a:pPr>
            <a:r>
              <a:rPr lang="vi-VN" sz="3200" b="1" i="1" dirty="0">
                <a:solidFill>
                  <a:srgbClr val="0070C0"/>
                </a:solidFill>
                <a:latin typeface="+mj-lt"/>
                <a:ea typeface="Arial"/>
              </a:rPr>
              <a:t>2. </a:t>
            </a:r>
            <a:r>
              <a:rPr lang="en-US" sz="3200" b="1" i="1" dirty="0" err="1">
                <a:solidFill>
                  <a:srgbClr val="0070C0"/>
                </a:solidFill>
                <a:latin typeface="Times New Roman" pitchFamily="18" charset="0"/>
                <a:ea typeface="Arial"/>
                <a:cs typeface="Times New Roman" pitchFamily="18" charset="0"/>
              </a:rPr>
              <a:t>Bài</a:t>
            </a:r>
            <a:r>
              <a:rPr lang="vi-VN" sz="3200" b="1" i="1" dirty="0">
                <a:solidFill>
                  <a:srgbClr val="0070C0"/>
                </a:solidFill>
                <a:latin typeface="Times New Roman" pitchFamily="18" charset="0"/>
                <a:ea typeface="Arial"/>
                <a:cs typeface="Times New Roman" pitchFamily="18" charset="0"/>
              </a:rPr>
              <a:t> thơ</a:t>
            </a:r>
          </a:p>
        </p:txBody>
      </p:sp>
      <p:sp>
        <p:nvSpPr>
          <p:cNvPr id="4" name="Rectangle 3"/>
          <p:cNvSpPr/>
          <p:nvPr/>
        </p:nvSpPr>
        <p:spPr>
          <a:xfrm>
            <a:off x="496250" y="1783420"/>
            <a:ext cx="1835835" cy="461665"/>
          </a:xfrm>
          <a:prstGeom prst="rect">
            <a:avLst/>
          </a:prstGeom>
        </p:spPr>
        <p:txBody>
          <a:bodyPr wrap="square">
            <a:spAutoFit/>
          </a:bodyPr>
          <a:lstStyle/>
          <a:p>
            <a:r>
              <a:rPr lang="en-US" sz="2400" b="1" i="1" dirty="0"/>
              <a:t>d. </a:t>
            </a:r>
            <a:r>
              <a:rPr lang="en-US" sz="2400" b="1" i="1" dirty="0" err="1"/>
              <a:t>Thể</a:t>
            </a:r>
            <a:r>
              <a:rPr lang="en-US" sz="2400" b="1" i="1" dirty="0"/>
              <a:t> </a:t>
            </a:r>
            <a:r>
              <a:rPr lang="en-US" sz="2400" b="1" i="1" dirty="0" err="1"/>
              <a:t>thơ</a:t>
            </a:r>
            <a:r>
              <a:rPr lang="en-US" sz="2400" b="1" i="1" dirty="0"/>
              <a:t>:</a:t>
            </a:r>
            <a:endParaRPr lang="en-US" sz="2400" dirty="0"/>
          </a:p>
        </p:txBody>
      </p:sp>
      <p:sp>
        <p:nvSpPr>
          <p:cNvPr id="3" name="Rectangle 2"/>
          <p:cNvSpPr/>
          <p:nvPr/>
        </p:nvSpPr>
        <p:spPr>
          <a:xfrm>
            <a:off x="2518117" y="1614188"/>
            <a:ext cx="2053883" cy="738664"/>
          </a:xfrm>
          <a:prstGeom prst="rect">
            <a:avLst/>
          </a:prstGeom>
        </p:spPr>
        <p:txBody>
          <a:bodyPr wrap="square">
            <a:spAutoFit/>
          </a:bodyPr>
          <a:lstStyle/>
          <a:p>
            <a:pPr algn="just">
              <a:lnSpc>
                <a:spcPct val="150000"/>
              </a:lnSpc>
            </a:pPr>
            <a:r>
              <a:rPr lang="en-US" sz="2800" dirty="0" err="1">
                <a:latin typeface="Times New Roman" pitchFamily="18" charset="0"/>
                <a:cs typeface="Times New Roman" pitchFamily="18" charset="0"/>
              </a:rPr>
              <a:t>Thất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ngôn</a:t>
            </a:r>
            <a:endParaRPr lang="en-US" sz="2800" dirty="0">
              <a:latin typeface="Times New Roman" pitchFamily="18" charset="0"/>
              <a:cs typeface="Times New Roman" pitchFamily="18" charset="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0402" y="745500"/>
            <a:ext cx="3397348" cy="3903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885" y="2438914"/>
            <a:ext cx="4157004" cy="2384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169017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098"/>
                                        </p:tgtEl>
                                        <p:attrNameLst>
                                          <p:attrName>style.visibility</p:attrName>
                                        </p:attrNameLst>
                                      </p:cBhvr>
                                      <p:to>
                                        <p:strVal val="visible"/>
                                      </p:to>
                                    </p:set>
                                    <p:animEffect transition="in" filter="barn(inVertical)">
                                      <p:cBhvr>
                                        <p:cTn id="19" dur="500"/>
                                        <p:tgtEl>
                                          <p:spTgt spid="409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arn(inVertical)">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122728" y="-91440"/>
            <a:ext cx="9389456" cy="5472332"/>
          </a:xfrm>
          <a:prstGeom prst="rect">
            <a:avLst/>
          </a:prstGeom>
        </p:spPr>
      </p:pic>
      <p:sp>
        <p:nvSpPr>
          <p:cNvPr id="6" name="Rounded Rectangle 5"/>
          <p:cNvSpPr/>
          <p:nvPr/>
        </p:nvSpPr>
        <p:spPr>
          <a:xfrm>
            <a:off x="-66014" y="-4097"/>
            <a:ext cx="4557148" cy="540544"/>
          </a:xfrm>
          <a:prstGeom prst="roundRect">
            <a:avLst/>
          </a:prstGeom>
          <a:solidFill>
            <a:sysClr val="window" lastClr="FFFFFF"/>
          </a:solidFill>
          <a:ln w="25400" cap="flat" cmpd="sng" algn="ctr">
            <a:solidFill>
              <a:srgbClr val="4F81BD">
                <a:shade val="50000"/>
              </a:srgbClr>
            </a:solidFill>
            <a:prstDash val="solid"/>
          </a:ln>
          <a:effectLst/>
        </p:spPr>
        <p:txBody>
          <a:bodyPr lIns="68580" tIns="34290" rIns="68580" bIns="34290" anchor="ctr"/>
          <a:lstStyle/>
          <a:p>
            <a:pPr algn="ctr">
              <a:defRPr/>
            </a:pPr>
            <a:endParaRPr lang="en-US" sz="2400" b="1" dirty="0">
              <a:solidFill>
                <a:srgbClr val="FF0000"/>
              </a:solidFill>
              <a:latin typeface="Times New Roman" pitchFamily="18" charset="0"/>
              <a:cs typeface="Times New Roman" pitchFamily="18" charset="0"/>
            </a:endParaRPr>
          </a:p>
          <a:p>
            <a:pPr>
              <a:defRPr/>
            </a:pPr>
            <a:endParaRPr lang="en-US" sz="2400" b="1" dirty="0"/>
          </a:p>
          <a:p>
            <a:pPr>
              <a:defRPr/>
            </a:pPr>
            <a:r>
              <a:rPr lang="en-US" sz="2400" b="1" dirty="0">
                <a:solidFill>
                  <a:srgbClr val="FF0000"/>
                </a:solidFill>
              </a:rPr>
              <a:t>II. NỘI DUNG BÀI THƠ</a:t>
            </a:r>
            <a:endParaRPr lang="en-US" sz="2400" dirty="0">
              <a:solidFill>
                <a:srgbClr val="FF0000"/>
              </a:solidFill>
            </a:endParaRPr>
          </a:p>
          <a:p>
            <a:pPr>
              <a:defRPr/>
            </a:pPr>
            <a:r>
              <a:rPr lang="en-US" sz="2400" b="1" dirty="0">
                <a:solidFill>
                  <a:srgbClr val="FF0000"/>
                </a:solidFill>
                <a:latin typeface="Times New Roman" pitchFamily="18" charset="0"/>
                <a:cs typeface="Times New Roman" pitchFamily="18" charset="0"/>
              </a:rPr>
              <a:t/>
            </a:r>
            <a:br>
              <a:rPr lang="en-US" sz="2400" b="1" dirty="0">
                <a:solidFill>
                  <a:srgbClr val="FF0000"/>
                </a:solidFill>
                <a:latin typeface="Times New Roman" pitchFamily="18" charset="0"/>
                <a:cs typeface="Times New Roman" pitchFamily="18" charset="0"/>
              </a:rPr>
            </a:br>
            <a:endParaRPr lang="en-US" sz="2400" b="1" dirty="0">
              <a:solidFill>
                <a:srgbClr val="FF0000"/>
              </a:solidFill>
              <a:latin typeface="Times New Roman" pitchFamily="18" charset="0"/>
              <a:cs typeface="Times New Roman" pitchFamily="18" charset="0"/>
            </a:endParaRPr>
          </a:p>
        </p:txBody>
      </p:sp>
      <p:sp>
        <p:nvSpPr>
          <p:cNvPr id="5" name="Rounded Rectangle 4"/>
          <p:cNvSpPr/>
          <p:nvPr/>
        </p:nvSpPr>
        <p:spPr>
          <a:xfrm>
            <a:off x="155575" y="684042"/>
            <a:ext cx="6223415" cy="722293"/>
          </a:xfrm>
          <a:prstGeom prst="round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just">
              <a:lnSpc>
                <a:spcPct val="150000"/>
              </a:lnSpc>
              <a:tabLst>
                <a:tab pos="90170" algn="l"/>
                <a:tab pos="180340" algn="l"/>
              </a:tabLst>
            </a:pPr>
            <a:r>
              <a:rPr lang="vi-VN" sz="3200" b="1" i="1" dirty="0">
                <a:solidFill>
                  <a:srgbClr val="0070C0"/>
                </a:solidFill>
                <a:latin typeface="+mj-lt"/>
                <a:ea typeface="Arial"/>
              </a:rPr>
              <a:t>1. Tình cảm, cảm xúc của tác giả</a:t>
            </a:r>
            <a:endParaRPr lang="vi-VN" sz="3200" b="1" i="1" dirty="0">
              <a:solidFill>
                <a:srgbClr val="0070C0"/>
              </a:solidFill>
              <a:latin typeface="Times New Roman" pitchFamily="18" charset="0"/>
              <a:ea typeface="Arial"/>
              <a:cs typeface="Times New Roman" pitchFamily="18" charset="0"/>
            </a:endParaRPr>
          </a:p>
        </p:txBody>
      </p:sp>
      <p:sp>
        <p:nvSpPr>
          <p:cNvPr id="3" name="AutoShape 2" descr="Chiếc Lá Đầu Tiên ❤️️ Nội Dung Bài Thơ, Nghệ Thuật, Phân Tíc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773188"/>
            <a:ext cx="4113970" cy="2686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8271" y="1773188"/>
            <a:ext cx="4431324" cy="2622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69548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122"/>
                                        </p:tgtEl>
                                        <p:attrNameLst>
                                          <p:attrName>style.visibility</p:attrName>
                                        </p:attrNameLst>
                                      </p:cBhvr>
                                      <p:to>
                                        <p:strVal val="visible"/>
                                      </p:to>
                                    </p:set>
                                    <p:animEffect transition="in" filter="barn(inVertical)">
                                      <p:cBhvr>
                                        <p:cTn id="32" dur="500"/>
                                        <p:tgtEl>
                                          <p:spTgt spid="512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5123"/>
                                        </p:tgtEl>
                                        <p:attrNameLst>
                                          <p:attrName>style.visibility</p:attrName>
                                        </p:attrNameLst>
                                      </p:cBhvr>
                                      <p:to>
                                        <p:strVal val="visible"/>
                                      </p:to>
                                    </p:set>
                                    <p:animEffect transition="in" filter="barn(inVertical)">
                                      <p:cBhvr>
                                        <p:cTn id="37"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122728" y="-91440"/>
            <a:ext cx="9389456" cy="5472332"/>
          </a:xfrm>
          <a:prstGeom prst="rect">
            <a:avLst/>
          </a:prstGeom>
        </p:spPr>
      </p:pic>
      <p:sp>
        <p:nvSpPr>
          <p:cNvPr id="6" name="Rounded Rectangle 5"/>
          <p:cNvSpPr/>
          <p:nvPr/>
        </p:nvSpPr>
        <p:spPr>
          <a:xfrm>
            <a:off x="-13283" y="2550"/>
            <a:ext cx="4557148" cy="540544"/>
          </a:xfrm>
          <a:prstGeom prst="roundRect">
            <a:avLst/>
          </a:prstGeom>
          <a:solidFill>
            <a:sysClr val="window" lastClr="FFFFFF"/>
          </a:solidFill>
          <a:ln w="25400" cap="flat" cmpd="sng" algn="ctr">
            <a:solidFill>
              <a:srgbClr val="4F81BD">
                <a:shade val="50000"/>
              </a:srgbClr>
            </a:solidFill>
            <a:prstDash val="solid"/>
          </a:ln>
          <a:effectLst/>
        </p:spPr>
        <p:txBody>
          <a:bodyPr lIns="68580" tIns="34290" rIns="68580" bIns="34290" anchor="ctr"/>
          <a:lstStyle/>
          <a:p>
            <a:pPr algn="ctr">
              <a:defRPr/>
            </a:pPr>
            <a:endParaRPr lang="en-US" sz="2400" b="1" dirty="0">
              <a:solidFill>
                <a:srgbClr val="FF0000"/>
              </a:solidFill>
              <a:latin typeface="Times New Roman" pitchFamily="18" charset="0"/>
              <a:cs typeface="Times New Roman" pitchFamily="18" charset="0"/>
            </a:endParaRPr>
          </a:p>
          <a:p>
            <a:pPr>
              <a:defRPr/>
            </a:pPr>
            <a:endParaRPr lang="en-US" sz="2400" b="1" dirty="0"/>
          </a:p>
          <a:p>
            <a:pPr>
              <a:defRPr/>
            </a:pPr>
            <a:r>
              <a:rPr lang="en-US" sz="2400" b="1" dirty="0">
                <a:solidFill>
                  <a:srgbClr val="FF0000"/>
                </a:solidFill>
              </a:rPr>
              <a:t>II. NỘI DUNG BÀI THƠ</a:t>
            </a:r>
            <a:endParaRPr lang="en-US" sz="2400" dirty="0">
              <a:solidFill>
                <a:srgbClr val="FF0000"/>
              </a:solidFill>
            </a:endParaRPr>
          </a:p>
          <a:p>
            <a:pPr>
              <a:defRPr/>
            </a:pPr>
            <a:r>
              <a:rPr lang="en-US" sz="2400" b="1" dirty="0">
                <a:solidFill>
                  <a:srgbClr val="FF0000"/>
                </a:solidFill>
                <a:latin typeface="Times New Roman" pitchFamily="18" charset="0"/>
                <a:cs typeface="Times New Roman" pitchFamily="18" charset="0"/>
              </a:rPr>
              <a:t/>
            </a:r>
            <a:br>
              <a:rPr lang="en-US" sz="2400" b="1" dirty="0">
                <a:solidFill>
                  <a:srgbClr val="FF0000"/>
                </a:solidFill>
                <a:latin typeface="Times New Roman" pitchFamily="18" charset="0"/>
                <a:cs typeface="Times New Roman" pitchFamily="18" charset="0"/>
              </a:rPr>
            </a:br>
            <a:endParaRPr lang="en-US" sz="2400" b="1" dirty="0">
              <a:solidFill>
                <a:srgbClr val="FF0000"/>
              </a:solidFill>
              <a:latin typeface="Times New Roman" pitchFamily="18" charset="0"/>
              <a:cs typeface="Times New Roman" pitchFamily="18" charset="0"/>
            </a:endParaRPr>
          </a:p>
        </p:txBody>
      </p:sp>
      <p:sp>
        <p:nvSpPr>
          <p:cNvPr id="5" name="Rounded Rectangle 4"/>
          <p:cNvSpPr/>
          <p:nvPr/>
        </p:nvSpPr>
        <p:spPr>
          <a:xfrm>
            <a:off x="254832" y="599459"/>
            <a:ext cx="7217764" cy="630853"/>
          </a:xfrm>
          <a:prstGeom prst="round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just">
              <a:lnSpc>
                <a:spcPct val="150000"/>
              </a:lnSpc>
              <a:tabLst>
                <a:tab pos="90170" algn="l"/>
                <a:tab pos="180340" algn="l"/>
              </a:tabLst>
            </a:pPr>
            <a:r>
              <a:rPr lang="vi-VN" sz="3200" b="1" i="1" dirty="0">
                <a:solidFill>
                  <a:srgbClr val="0070C0"/>
                </a:solidFill>
                <a:latin typeface="+mj-lt"/>
                <a:ea typeface="Arial"/>
              </a:rPr>
              <a:t>a. Câu 1: Bố cục và nội dung từng đoạn </a:t>
            </a:r>
            <a:endParaRPr lang="vi-VN" sz="3200" b="1" i="1" dirty="0">
              <a:solidFill>
                <a:srgbClr val="0070C0"/>
              </a:solidFill>
              <a:latin typeface="Times New Roman" pitchFamily="18" charset="0"/>
              <a:ea typeface="Arial"/>
              <a:cs typeface="Times New Roman" pitchFamily="18" charset="0"/>
            </a:endParaRPr>
          </a:p>
        </p:txBody>
      </p:sp>
      <p:sp>
        <p:nvSpPr>
          <p:cNvPr id="3" name="Rectangle 2"/>
          <p:cNvSpPr/>
          <p:nvPr/>
        </p:nvSpPr>
        <p:spPr>
          <a:xfrm>
            <a:off x="342430" y="1360172"/>
            <a:ext cx="5823679" cy="584775"/>
          </a:xfrm>
          <a:prstGeom prst="rect">
            <a:avLst/>
          </a:prstGeom>
        </p:spPr>
        <p:txBody>
          <a:bodyPr wrap="square">
            <a:spAutoFit/>
          </a:bodyPr>
          <a:lstStyle/>
          <a:p>
            <a:r>
              <a:rPr lang="vi-VN" sz="3200" dirty="0">
                <a:latin typeface="Times New Roman" pitchFamily="18" charset="0"/>
                <a:cs typeface="Times New Roman" pitchFamily="18" charset="0"/>
              </a:rPr>
              <a:t>- Chia thành 4 đoạn:</a:t>
            </a:r>
            <a:endParaRPr lang="en-US" sz="3200" dirty="0">
              <a:latin typeface="Times New Roman" pitchFamily="18" charset="0"/>
              <a:cs typeface="Times New Roman" pitchFamily="18" charset="0"/>
            </a:endParaRPr>
          </a:p>
        </p:txBody>
      </p:sp>
      <p:sp>
        <p:nvSpPr>
          <p:cNvPr id="4" name="Rectangle 3"/>
          <p:cNvSpPr/>
          <p:nvPr/>
        </p:nvSpPr>
        <p:spPr>
          <a:xfrm>
            <a:off x="403004" y="1921211"/>
            <a:ext cx="8516144" cy="2600199"/>
          </a:xfrm>
          <a:prstGeom prst="rect">
            <a:avLst/>
          </a:prstGeom>
        </p:spPr>
        <p:txBody>
          <a:bodyPr wrap="square">
            <a:spAutoFit/>
          </a:bodyPr>
          <a:lstStyle/>
          <a:p>
            <a:pPr algn="just">
              <a:lnSpc>
                <a:spcPct val="150000"/>
              </a:lnSpc>
            </a:pPr>
            <a:r>
              <a:rPr lang="vi-VN" sz="2800" dirty="0">
                <a:latin typeface="Times New Roman" pitchFamily="18" charset="0"/>
                <a:cs typeface="Times New Roman" pitchFamily="18" charset="0"/>
              </a:rPr>
              <a:t>+ Đoạn 1: </a:t>
            </a:r>
            <a:r>
              <a:rPr lang="en-US" sz="2800" i="1" dirty="0" err="1">
                <a:solidFill>
                  <a:srgbClr val="FF0000"/>
                </a:solidFill>
                <a:latin typeface="Times New Roman" pitchFamily="18" charset="0"/>
                <a:cs typeface="Times New Roman" pitchFamily="18" charset="0"/>
              </a:rPr>
              <a:t>Sông</a:t>
            </a:r>
            <a:r>
              <a:rPr lang="en-US" sz="2800" i="1" dirty="0">
                <a:solidFill>
                  <a:srgbClr val="FF0000"/>
                </a:solidFill>
                <a:latin typeface="Times New Roman" pitchFamily="18" charset="0"/>
                <a:cs typeface="Times New Roman" pitchFamily="18" charset="0"/>
              </a:rPr>
              <a:t> </a:t>
            </a:r>
            <a:r>
              <a:rPr lang="en-US" sz="2800" i="1" dirty="0" err="1">
                <a:solidFill>
                  <a:srgbClr val="FF0000"/>
                </a:solidFill>
                <a:latin typeface="Times New Roman" pitchFamily="18" charset="0"/>
                <a:cs typeface="Times New Roman" pitchFamily="18" charset="0"/>
              </a:rPr>
              <a:t>Mã</a:t>
            </a:r>
            <a:r>
              <a:rPr lang="en-US" sz="2800" i="1" dirty="0">
                <a:solidFill>
                  <a:srgbClr val="FF0000"/>
                </a:solidFill>
                <a:latin typeface="Times New Roman" pitchFamily="18" charset="0"/>
                <a:cs typeface="Times New Roman" pitchFamily="18" charset="0"/>
              </a:rPr>
              <a:t> </a:t>
            </a:r>
            <a:r>
              <a:rPr lang="vi-VN" sz="2800" i="1" dirty="0">
                <a:solidFill>
                  <a:srgbClr val="FF0000"/>
                </a:solidFill>
                <a:latin typeface="Times New Roman" pitchFamily="18" charset="0"/>
                <a:cs typeface="Times New Roman" pitchFamily="18" charset="0"/>
              </a:rPr>
              <a:t>... thơm nếp xôi </a:t>
            </a:r>
            <a:r>
              <a:rPr lang="vi-VN" sz="2800" dirty="0">
                <a:latin typeface="Times New Roman" pitchFamily="18" charset="0"/>
                <a:cs typeface="Times New Roman" pitchFamily="18" charset="0"/>
              </a:rPr>
              <a:t>(14 câu đầu): Hình ảnh những cuộc hành quân gian khổ của đoàn quân Tây Tiến giữa thiên nhiên Tây Bắc hùng vĩ, dữ dội nhưng cũng đầy thơ mộng, trữ tình.</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404013573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122728" y="-91440"/>
            <a:ext cx="9389456" cy="5472332"/>
          </a:xfrm>
          <a:prstGeom prst="rect">
            <a:avLst/>
          </a:prstGeom>
        </p:spPr>
      </p:pic>
      <p:sp>
        <p:nvSpPr>
          <p:cNvPr id="4" name="Rectangle 3"/>
          <p:cNvSpPr/>
          <p:nvPr/>
        </p:nvSpPr>
        <p:spPr>
          <a:xfrm>
            <a:off x="507424" y="1921211"/>
            <a:ext cx="8129152" cy="1953868"/>
          </a:xfrm>
          <a:prstGeom prst="rect">
            <a:avLst/>
          </a:prstGeom>
        </p:spPr>
        <p:txBody>
          <a:bodyPr wrap="square">
            <a:spAutoFit/>
          </a:bodyPr>
          <a:lstStyle/>
          <a:p>
            <a:pPr algn="just">
              <a:lnSpc>
                <a:spcPct val="150000"/>
              </a:lnSpc>
            </a:pPr>
            <a:r>
              <a:rPr lang="vi-VN" sz="2800" dirty="0">
                <a:latin typeface="Times New Roman" pitchFamily="18" charset="0"/>
                <a:cs typeface="Times New Roman" pitchFamily="18" charset="0"/>
              </a:rPr>
              <a:t>+ Đoạn 2: </a:t>
            </a:r>
            <a:r>
              <a:rPr lang="vi-VN" sz="2800" i="1" dirty="0">
                <a:solidFill>
                  <a:srgbClr val="FF0000"/>
                </a:solidFill>
                <a:latin typeface="Times New Roman" pitchFamily="18" charset="0"/>
                <a:cs typeface="Times New Roman" pitchFamily="18" charset="0"/>
              </a:rPr>
              <a:t>Doanh trại... hoa đong đưa </a:t>
            </a:r>
            <a:r>
              <a:rPr lang="vi-VN" sz="2800" dirty="0">
                <a:latin typeface="Times New Roman" pitchFamily="18" charset="0"/>
                <a:cs typeface="Times New Roman" pitchFamily="18" charset="0"/>
              </a:rPr>
              <a:t>(8 câu tiếp theo): Những kỉ niệm đẹp về tình quân dân trong đêm liên hoan và vẻ đẹp thơ mộng, huyền ảo của Tây Bắc.</a:t>
            </a:r>
            <a:endParaRPr lang="en-US" sz="2800" dirty="0">
              <a:latin typeface="Times New Roman" pitchFamily="18" charset="0"/>
              <a:cs typeface="Times New Roman" pitchFamily="18" charset="0"/>
            </a:endParaRPr>
          </a:p>
        </p:txBody>
      </p:sp>
      <p:sp>
        <p:nvSpPr>
          <p:cNvPr id="7" name="Rounded Rectangle 5">
            <a:extLst>
              <a:ext uri="{FF2B5EF4-FFF2-40B4-BE49-F238E27FC236}">
                <a16:creationId xmlns:a16="http://schemas.microsoft.com/office/drawing/2014/main" id="{D4953E57-CE0E-B6BC-88D5-B51255917225}"/>
              </a:ext>
            </a:extLst>
          </p:cNvPr>
          <p:cNvSpPr/>
          <p:nvPr/>
        </p:nvSpPr>
        <p:spPr>
          <a:xfrm>
            <a:off x="-13283" y="2550"/>
            <a:ext cx="4557148" cy="540544"/>
          </a:xfrm>
          <a:prstGeom prst="roundRect">
            <a:avLst/>
          </a:prstGeom>
          <a:solidFill>
            <a:sysClr val="window" lastClr="FFFFFF"/>
          </a:solidFill>
          <a:ln w="25400" cap="flat" cmpd="sng" algn="ctr">
            <a:solidFill>
              <a:srgbClr val="4F81BD">
                <a:shade val="50000"/>
              </a:srgbClr>
            </a:solidFill>
            <a:prstDash val="solid"/>
          </a:ln>
          <a:effectLst/>
        </p:spPr>
        <p:txBody>
          <a:bodyPr lIns="68580" tIns="34290" rIns="68580" bIns="34290" anchor="ctr"/>
          <a:lstStyle/>
          <a:p>
            <a:pPr algn="ctr">
              <a:defRPr/>
            </a:pPr>
            <a:endParaRPr lang="en-US" sz="2400" b="1" dirty="0">
              <a:solidFill>
                <a:srgbClr val="FF0000"/>
              </a:solidFill>
              <a:latin typeface="Times New Roman" pitchFamily="18" charset="0"/>
              <a:cs typeface="Times New Roman" pitchFamily="18" charset="0"/>
            </a:endParaRPr>
          </a:p>
          <a:p>
            <a:pPr>
              <a:defRPr/>
            </a:pPr>
            <a:endParaRPr lang="en-US" sz="2400" b="1" dirty="0"/>
          </a:p>
          <a:p>
            <a:pPr>
              <a:defRPr/>
            </a:pPr>
            <a:r>
              <a:rPr lang="en-US" sz="2400" b="1" dirty="0">
                <a:solidFill>
                  <a:srgbClr val="FF0000"/>
                </a:solidFill>
              </a:rPr>
              <a:t>II. NỘI DUNG BÀI THƠ</a:t>
            </a:r>
            <a:endParaRPr lang="en-US" sz="2400" dirty="0">
              <a:solidFill>
                <a:srgbClr val="FF0000"/>
              </a:solidFill>
            </a:endParaRPr>
          </a:p>
          <a:p>
            <a:pPr>
              <a:defRPr/>
            </a:pPr>
            <a:r>
              <a:rPr lang="en-US" sz="2400" b="1" dirty="0">
                <a:solidFill>
                  <a:srgbClr val="FF0000"/>
                </a:solidFill>
                <a:latin typeface="Times New Roman" pitchFamily="18" charset="0"/>
                <a:cs typeface="Times New Roman" pitchFamily="18" charset="0"/>
              </a:rPr>
              <a:t/>
            </a:r>
            <a:br>
              <a:rPr lang="en-US" sz="2400" b="1" dirty="0">
                <a:solidFill>
                  <a:srgbClr val="FF0000"/>
                </a:solidFill>
                <a:latin typeface="Times New Roman" pitchFamily="18" charset="0"/>
                <a:cs typeface="Times New Roman" pitchFamily="18" charset="0"/>
              </a:rPr>
            </a:br>
            <a:endParaRPr lang="en-US" sz="2400" b="1" dirty="0">
              <a:solidFill>
                <a:srgbClr val="FF0000"/>
              </a:solidFill>
              <a:latin typeface="Times New Roman" pitchFamily="18" charset="0"/>
              <a:cs typeface="Times New Roman" pitchFamily="18" charset="0"/>
            </a:endParaRPr>
          </a:p>
        </p:txBody>
      </p:sp>
      <p:sp>
        <p:nvSpPr>
          <p:cNvPr id="8" name="Rounded Rectangle 4">
            <a:extLst>
              <a:ext uri="{FF2B5EF4-FFF2-40B4-BE49-F238E27FC236}">
                <a16:creationId xmlns:a16="http://schemas.microsoft.com/office/drawing/2014/main" id="{907F2C1E-A0BB-597F-33A4-99E07AA403B5}"/>
              </a:ext>
            </a:extLst>
          </p:cNvPr>
          <p:cNvSpPr/>
          <p:nvPr/>
        </p:nvSpPr>
        <p:spPr>
          <a:xfrm>
            <a:off x="254832" y="599459"/>
            <a:ext cx="7217764" cy="630853"/>
          </a:xfrm>
          <a:prstGeom prst="round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just">
              <a:lnSpc>
                <a:spcPct val="150000"/>
              </a:lnSpc>
              <a:tabLst>
                <a:tab pos="90170" algn="l"/>
                <a:tab pos="180340" algn="l"/>
              </a:tabLst>
            </a:pPr>
            <a:r>
              <a:rPr lang="vi-VN" sz="3200" b="1" i="1" dirty="0">
                <a:solidFill>
                  <a:srgbClr val="0070C0"/>
                </a:solidFill>
                <a:latin typeface="+mj-lt"/>
                <a:ea typeface="Arial"/>
              </a:rPr>
              <a:t>a. Câu 1: Bố cục và nội dung từng đoạn </a:t>
            </a:r>
            <a:endParaRPr lang="vi-VN" sz="3200" b="1" i="1" dirty="0">
              <a:solidFill>
                <a:srgbClr val="0070C0"/>
              </a:solidFill>
              <a:latin typeface="Times New Roman" pitchFamily="18" charset="0"/>
              <a:ea typeface="Arial"/>
              <a:cs typeface="Times New Roman" pitchFamily="18" charset="0"/>
            </a:endParaRPr>
          </a:p>
        </p:txBody>
      </p:sp>
      <p:sp>
        <p:nvSpPr>
          <p:cNvPr id="9" name="Rectangle 8">
            <a:extLst>
              <a:ext uri="{FF2B5EF4-FFF2-40B4-BE49-F238E27FC236}">
                <a16:creationId xmlns:a16="http://schemas.microsoft.com/office/drawing/2014/main" id="{CCBA503F-1C38-4A73-8FDB-E287347ACF33}"/>
              </a:ext>
            </a:extLst>
          </p:cNvPr>
          <p:cNvSpPr/>
          <p:nvPr/>
        </p:nvSpPr>
        <p:spPr>
          <a:xfrm>
            <a:off x="342430" y="1360172"/>
            <a:ext cx="5823679" cy="584775"/>
          </a:xfrm>
          <a:prstGeom prst="rect">
            <a:avLst/>
          </a:prstGeom>
        </p:spPr>
        <p:txBody>
          <a:bodyPr wrap="square">
            <a:spAutoFit/>
          </a:bodyPr>
          <a:lstStyle/>
          <a:p>
            <a:r>
              <a:rPr lang="vi-VN" sz="3200" dirty="0">
                <a:latin typeface="Times New Roman" pitchFamily="18" charset="0"/>
                <a:cs typeface="Times New Roman" pitchFamily="18" charset="0"/>
              </a:rPr>
              <a:t>- Chia thành 4 đoạn:</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35335716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22" name="Google Shape;122;p21"/>
          <p:cNvSpPr txBox="1">
            <a:spLocks noGrp="1"/>
          </p:cNvSpPr>
          <p:nvPr>
            <p:ph type="sldNum" idx="4294967295"/>
          </p:nvPr>
        </p:nvSpPr>
        <p:spPr>
          <a:xfrm>
            <a:off x="0" y="4673203"/>
            <a:ext cx="452438" cy="394097"/>
          </a:xfrm>
          <a:prstGeom prst="rect">
            <a:avLst/>
          </a:prstGeom>
        </p:spPr>
        <p:txBody>
          <a:bodyPr spcFirstLastPara="1" wrap="square" lIns="91425" tIns="91425" rIns="91425" bIns="91425" anchor="t" anchorCtr="0">
            <a:noAutofit/>
          </a:bodyPr>
          <a:lstStyle/>
          <a:p>
            <a:pPr algn="r"/>
            <a:fld id="{00000000-1234-1234-1234-123412341234}" type="slidenum">
              <a:rPr lang="en"/>
              <a:pPr algn="r"/>
              <a:t>2</a:t>
            </a:fld>
            <a:endParaRPr/>
          </a:p>
        </p:txBody>
      </p:sp>
      <p:sp>
        <p:nvSpPr>
          <p:cNvPr id="7" name="Thought Bubble: Cloud 20">
            <a:extLst>
              <a:ext uri="{FF2B5EF4-FFF2-40B4-BE49-F238E27FC236}">
                <a16:creationId xmlns:a16="http://schemas.microsoft.com/office/drawing/2014/main" id="{D75FEB2A-B04D-CB40-23D9-51D982089701}"/>
              </a:ext>
            </a:extLst>
          </p:cNvPr>
          <p:cNvSpPr/>
          <p:nvPr/>
        </p:nvSpPr>
        <p:spPr>
          <a:xfrm>
            <a:off x="1575031" y="638267"/>
            <a:ext cx="6195326" cy="3270104"/>
          </a:xfrm>
          <a:prstGeom prst="cloudCallou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vi-VN" sz="3600" i="1" dirty="0">
                <a:solidFill>
                  <a:srgbClr val="FF0000"/>
                </a:solidFill>
                <a:latin typeface="+mj-lt"/>
                <a:ea typeface="#9Slide03 Source Sans Pro SemiB" panose="020B0603030403020204" pitchFamily="34" charset="0"/>
                <a:cs typeface="Dancing Script" panose="020B0604020202020204" charset="0"/>
              </a:rPr>
              <a:t>Bạn biết gì về vùng đất Tây Bắc và những người lính trong kháng chiến chống Pháp?</a:t>
            </a:r>
            <a:endParaRPr lang="en-US" sz="3600" i="1" dirty="0">
              <a:solidFill>
                <a:schemeClr val="tx1"/>
              </a:solidFill>
              <a:latin typeface="+mj-lt"/>
              <a:cs typeface="Dancing Script" panose="020B0604020202020204" charset="0"/>
            </a:endParaRPr>
          </a:p>
        </p:txBody>
      </p:sp>
    </p:spTree>
    <p:extLst>
      <p:ext uri="{BB962C8B-B14F-4D97-AF65-F5344CB8AC3E}">
        <p14:creationId xmlns:p14="http://schemas.microsoft.com/office/powerpoint/2010/main" val="395045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250"/>
                                        <p:tgtEl>
                                          <p:spTgt spid="7"/>
                                        </p:tgtEl>
                                      </p:cBhvr>
                                    </p:animEffect>
                                    <p:anim calcmode="lin" valueType="num">
                                      <p:cBhvr>
                                        <p:cTn id="8" dur="1250" fill="hold"/>
                                        <p:tgtEl>
                                          <p:spTgt spid="7"/>
                                        </p:tgtEl>
                                        <p:attrNameLst>
                                          <p:attrName>ppt_x</p:attrName>
                                        </p:attrNameLst>
                                      </p:cBhvr>
                                      <p:tavLst>
                                        <p:tav tm="0">
                                          <p:val>
                                            <p:strVal val="#ppt_x"/>
                                          </p:val>
                                        </p:tav>
                                        <p:tav tm="100000">
                                          <p:val>
                                            <p:strVal val="#ppt_x"/>
                                          </p:val>
                                        </p:tav>
                                      </p:tavLst>
                                    </p:anim>
                                    <p:anim calcmode="lin" valueType="num">
                                      <p:cBhvr>
                                        <p:cTn id="9" dur="12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122728" y="-91440"/>
            <a:ext cx="9389456" cy="5472332"/>
          </a:xfrm>
          <a:prstGeom prst="rect">
            <a:avLst/>
          </a:prstGeom>
        </p:spPr>
      </p:pic>
      <p:sp>
        <p:nvSpPr>
          <p:cNvPr id="4" name="Rectangle 3"/>
          <p:cNvSpPr/>
          <p:nvPr/>
        </p:nvSpPr>
        <p:spPr>
          <a:xfrm>
            <a:off x="541606" y="1944947"/>
            <a:ext cx="8458015" cy="1953868"/>
          </a:xfrm>
          <a:prstGeom prst="rect">
            <a:avLst/>
          </a:prstGeom>
        </p:spPr>
        <p:txBody>
          <a:bodyPr wrap="square">
            <a:spAutoFit/>
          </a:bodyPr>
          <a:lstStyle/>
          <a:p>
            <a:pPr algn="just">
              <a:lnSpc>
                <a:spcPct val="150000"/>
              </a:lnSpc>
            </a:pPr>
            <a:r>
              <a:rPr lang="vi-VN" sz="2800" dirty="0">
                <a:latin typeface="Times New Roman" pitchFamily="18" charset="0"/>
                <a:cs typeface="Times New Roman" pitchFamily="18" charset="0"/>
              </a:rPr>
              <a:t>+ Đoạn 3: </a:t>
            </a:r>
            <a:r>
              <a:rPr lang="vi-VN" sz="2800" i="1" dirty="0">
                <a:solidFill>
                  <a:srgbClr val="FF0000"/>
                </a:solidFill>
                <a:latin typeface="Times New Roman" pitchFamily="18" charset="0"/>
                <a:cs typeface="Times New Roman" pitchFamily="18" charset="0"/>
              </a:rPr>
              <a:t>T</a:t>
            </a:r>
            <a:r>
              <a:rPr lang="en-US" sz="2800" i="1" dirty="0" err="1">
                <a:solidFill>
                  <a:srgbClr val="FF0000"/>
                </a:solidFill>
                <a:latin typeface="Times New Roman" pitchFamily="18" charset="0"/>
                <a:cs typeface="Times New Roman" pitchFamily="18" charset="0"/>
              </a:rPr>
              <a:t>ây</a:t>
            </a:r>
            <a:r>
              <a:rPr lang="en-US" sz="2800" i="1" dirty="0">
                <a:solidFill>
                  <a:srgbClr val="FF0000"/>
                </a:solidFill>
                <a:latin typeface="Times New Roman" pitchFamily="18" charset="0"/>
                <a:cs typeface="Times New Roman" pitchFamily="18" charset="0"/>
              </a:rPr>
              <a:t> </a:t>
            </a:r>
            <a:r>
              <a:rPr lang="en-US" sz="2800" i="1" dirty="0" err="1">
                <a:solidFill>
                  <a:srgbClr val="FF0000"/>
                </a:solidFill>
                <a:latin typeface="Times New Roman" pitchFamily="18" charset="0"/>
                <a:cs typeface="Times New Roman" pitchFamily="18" charset="0"/>
              </a:rPr>
              <a:t>tiến</a:t>
            </a:r>
            <a:r>
              <a:rPr lang="en-US" sz="2800" i="1" dirty="0">
                <a:solidFill>
                  <a:srgbClr val="FF0000"/>
                </a:solidFill>
                <a:latin typeface="Times New Roman" pitchFamily="18" charset="0"/>
                <a:cs typeface="Times New Roman" pitchFamily="18" charset="0"/>
              </a:rPr>
              <a:t> </a:t>
            </a:r>
            <a:r>
              <a:rPr lang="vi-VN" sz="2800" i="1" dirty="0">
                <a:solidFill>
                  <a:srgbClr val="FF0000"/>
                </a:solidFill>
                <a:latin typeface="Times New Roman" pitchFamily="18" charset="0"/>
                <a:cs typeface="Times New Roman" pitchFamily="18" charset="0"/>
              </a:rPr>
              <a:t>... độc hành </a:t>
            </a:r>
            <a:r>
              <a:rPr lang="vi-VN" sz="2800" dirty="0">
                <a:latin typeface="Times New Roman" pitchFamily="18" charset="0"/>
                <a:cs typeface="Times New Roman" pitchFamily="18" charset="0"/>
              </a:rPr>
              <a:t>(8 câu tiếp theo): Hình ảnh người lính Tây Tiến với vẻ đẹp bi tráng và lãng mạn.</a:t>
            </a:r>
          </a:p>
          <a:p>
            <a:pPr algn="just">
              <a:lnSpc>
                <a:spcPct val="150000"/>
              </a:lnSpc>
            </a:pPr>
            <a:r>
              <a:rPr lang="vi-VN" sz="2800" dirty="0">
                <a:latin typeface="Times New Roman" pitchFamily="18" charset="0"/>
                <a:cs typeface="Times New Roman" pitchFamily="18" charset="0"/>
              </a:rPr>
              <a:t>+ Đoạn 4: Phần còn lại: Lời thề Tây Tiến </a:t>
            </a:r>
          </a:p>
        </p:txBody>
      </p:sp>
      <p:sp>
        <p:nvSpPr>
          <p:cNvPr id="7" name="Rounded Rectangle 5">
            <a:extLst>
              <a:ext uri="{FF2B5EF4-FFF2-40B4-BE49-F238E27FC236}">
                <a16:creationId xmlns:a16="http://schemas.microsoft.com/office/drawing/2014/main" id="{93EC296A-D90C-0F3D-3989-F17222143179}"/>
              </a:ext>
            </a:extLst>
          </p:cNvPr>
          <p:cNvSpPr/>
          <p:nvPr/>
        </p:nvSpPr>
        <p:spPr>
          <a:xfrm>
            <a:off x="-13283" y="2550"/>
            <a:ext cx="4557148" cy="540544"/>
          </a:xfrm>
          <a:prstGeom prst="roundRect">
            <a:avLst/>
          </a:prstGeom>
          <a:solidFill>
            <a:sysClr val="window" lastClr="FFFFFF"/>
          </a:solidFill>
          <a:ln w="25400" cap="flat" cmpd="sng" algn="ctr">
            <a:solidFill>
              <a:srgbClr val="4F81BD">
                <a:shade val="50000"/>
              </a:srgbClr>
            </a:solidFill>
            <a:prstDash val="solid"/>
          </a:ln>
          <a:effectLst/>
        </p:spPr>
        <p:txBody>
          <a:bodyPr lIns="68580" tIns="34290" rIns="68580" bIns="34290" anchor="ctr"/>
          <a:lstStyle/>
          <a:p>
            <a:pPr algn="ctr">
              <a:defRPr/>
            </a:pPr>
            <a:endParaRPr lang="en-US" sz="2400" b="1" dirty="0">
              <a:solidFill>
                <a:srgbClr val="FF0000"/>
              </a:solidFill>
              <a:latin typeface="Times New Roman" pitchFamily="18" charset="0"/>
              <a:cs typeface="Times New Roman" pitchFamily="18" charset="0"/>
            </a:endParaRPr>
          </a:p>
          <a:p>
            <a:pPr>
              <a:defRPr/>
            </a:pPr>
            <a:endParaRPr lang="en-US" sz="2400" b="1" dirty="0"/>
          </a:p>
          <a:p>
            <a:pPr>
              <a:defRPr/>
            </a:pPr>
            <a:r>
              <a:rPr lang="en-US" sz="2400" b="1" dirty="0">
                <a:solidFill>
                  <a:srgbClr val="FF0000"/>
                </a:solidFill>
              </a:rPr>
              <a:t>II. NỘI DUNG BÀI THƠ</a:t>
            </a:r>
            <a:endParaRPr lang="en-US" sz="2400" dirty="0">
              <a:solidFill>
                <a:srgbClr val="FF0000"/>
              </a:solidFill>
            </a:endParaRPr>
          </a:p>
          <a:p>
            <a:pPr>
              <a:defRPr/>
            </a:pPr>
            <a:r>
              <a:rPr lang="en-US" sz="2400" b="1" dirty="0">
                <a:solidFill>
                  <a:srgbClr val="FF0000"/>
                </a:solidFill>
                <a:latin typeface="Times New Roman" pitchFamily="18" charset="0"/>
                <a:cs typeface="Times New Roman" pitchFamily="18" charset="0"/>
              </a:rPr>
              <a:t/>
            </a:r>
            <a:br>
              <a:rPr lang="en-US" sz="2400" b="1" dirty="0">
                <a:solidFill>
                  <a:srgbClr val="FF0000"/>
                </a:solidFill>
                <a:latin typeface="Times New Roman" pitchFamily="18" charset="0"/>
                <a:cs typeface="Times New Roman" pitchFamily="18" charset="0"/>
              </a:rPr>
            </a:br>
            <a:endParaRPr lang="en-US" sz="2400" b="1" dirty="0">
              <a:solidFill>
                <a:srgbClr val="FF0000"/>
              </a:solidFill>
              <a:latin typeface="Times New Roman" pitchFamily="18" charset="0"/>
              <a:cs typeface="Times New Roman" pitchFamily="18" charset="0"/>
            </a:endParaRPr>
          </a:p>
        </p:txBody>
      </p:sp>
      <p:sp>
        <p:nvSpPr>
          <p:cNvPr id="8" name="Rounded Rectangle 4">
            <a:extLst>
              <a:ext uri="{FF2B5EF4-FFF2-40B4-BE49-F238E27FC236}">
                <a16:creationId xmlns:a16="http://schemas.microsoft.com/office/drawing/2014/main" id="{8C066FC2-43C0-2E09-A556-8718A6858F06}"/>
              </a:ext>
            </a:extLst>
          </p:cNvPr>
          <p:cNvSpPr/>
          <p:nvPr/>
        </p:nvSpPr>
        <p:spPr>
          <a:xfrm>
            <a:off x="254832" y="599459"/>
            <a:ext cx="7217764" cy="630853"/>
          </a:xfrm>
          <a:prstGeom prst="round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just">
              <a:lnSpc>
                <a:spcPct val="150000"/>
              </a:lnSpc>
              <a:tabLst>
                <a:tab pos="90170" algn="l"/>
                <a:tab pos="180340" algn="l"/>
              </a:tabLst>
            </a:pPr>
            <a:r>
              <a:rPr lang="vi-VN" sz="3200" b="1" i="1" dirty="0">
                <a:solidFill>
                  <a:srgbClr val="0070C0"/>
                </a:solidFill>
                <a:latin typeface="+mj-lt"/>
                <a:ea typeface="Arial"/>
              </a:rPr>
              <a:t>a. Câu 1: Bố cục và nội dung từng đoạn </a:t>
            </a:r>
            <a:endParaRPr lang="vi-VN" sz="3200" b="1" i="1" dirty="0">
              <a:solidFill>
                <a:srgbClr val="0070C0"/>
              </a:solidFill>
              <a:latin typeface="Times New Roman" pitchFamily="18" charset="0"/>
              <a:ea typeface="Arial"/>
              <a:cs typeface="Times New Roman" pitchFamily="18" charset="0"/>
            </a:endParaRPr>
          </a:p>
        </p:txBody>
      </p:sp>
      <p:sp>
        <p:nvSpPr>
          <p:cNvPr id="9" name="Rectangle 8">
            <a:extLst>
              <a:ext uri="{FF2B5EF4-FFF2-40B4-BE49-F238E27FC236}">
                <a16:creationId xmlns:a16="http://schemas.microsoft.com/office/drawing/2014/main" id="{EB7907A7-D112-08FC-707D-9198D35D9672}"/>
              </a:ext>
            </a:extLst>
          </p:cNvPr>
          <p:cNvSpPr/>
          <p:nvPr/>
        </p:nvSpPr>
        <p:spPr>
          <a:xfrm>
            <a:off x="342430" y="1360172"/>
            <a:ext cx="5823679" cy="584775"/>
          </a:xfrm>
          <a:prstGeom prst="rect">
            <a:avLst/>
          </a:prstGeom>
        </p:spPr>
        <p:txBody>
          <a:bodyPr wrap="square">
            <a:spAutoFit/>
          </a:bodyPr>
          <a:lstStyle/>
          <a:p>
            <a:r>
              <a:rPr lang="vi-VN" sz="3200" dirty="0">
                <a:latin typeface="Times New Roman" pitchFamily="18" charset="0"/>
                <a:cs typeface="Times New Roman" pitchFamily="18" charset="0"/>
              </a:rPr>
              <a:t>- Chia thành 4 đoạn:</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417257769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122728" y="-164416"/>
            <a:ext cx="9389456" cy="5472332"/>
          </a:xfrm>
          <a:prstGeom prst="rect">
            <a:avLst/>
          </a:prstGeom>
        </p:spPr>
      </p:pic>
      <p:sp>
        <p:nvSpPr>
          <p:cNvPr id="3" name="Rectangle 2"/>
          <p:cNvSpPr/>
          <p:nvPr/>
        </p:nvSpPr>
        <p:spPr>
          <a:xfrm>
            <a:off x="254832" y="1446617"/>
            <a:ext cx="5566611" cy="584775"/>
          </a:xfrm>
          <a:prstGeom prst="rect">
            <a:avLst/>
          </a:prstGeom>
        </p:spPr>
        <p:txBody>
          <a:bodyPr wrap="square">
            <a:spAutoFit/>
          </a:bodyPr>
          <a:lstStyle/>
          <a:p>
            <a:r>
              <a:rPr lang="vi-VN" sz="3200" b="1" dirty="0">
                <a:solidFill>
                  <a:srgbClr val="C00000"/>
                </a:solidFill>
                <a:latin typeface="Times New Roman" pitchFamily="18" charset="0"/>
                <a:cs typeface="Times New Roman" pitchFamily="18" charset="0"/>
              </a:rPr>
              <a:t>- Mạch cảm xúc của bài thơ: </a:t>
            </a:r>
            <a:endParaRPr lang="en-US" sz="3200" b="1" dirty="0">
              <a:solidFill>
                <a:srgbClr val="C00000"/>
              </a:solidFill>
              <a:latin typeface="Times New Roman" pitchFamily="18" charset="0"/>
              <a:cs typeface="Times New Roman" pitchFamily="18" charset="0"/>
            </a:endParaRPr>
          </a:p>
        </p:txBody>
      </p:sp>
      <p:sp>
        <p:nvSpPr>
          <p:cNvPr id="4" name="Rectangle 3"/>
          <p:cNvSpPr/>
          <p:nvPr/>
        </p:nvSpPr>
        <p:spPr>
          <a:xfrm>
            <a:off x="428105" y="2025437"/>
            <a:ext cx="5433956" cy="3046988"/>
          </a:xfrm>
          <a:prstGeom prst="rect">
            <a:avLst/>
          </a:prstGeom>
        </p:spPr>
        <p:txBody>
          <a:bodyPr wrap="square">
            <a:spAutoFit/>
          </a:bodyPr>
          <a:lstStyle/>
          <a:p>
            <a:pPr algn="just">
              <a:lnSpc>
                <a:spcPct val="150000"/>
              </a:lnSpc>
            </a:pPr>
            <a:r>
              <a:rPr lang="en-US" sz="3200" dirty="0">
                <a:latin typeface="Times New Roman" pitchFamily="18" charset="0"/>
                <a:cs typeface="Times New Roman" pitchFamily="18" charset="0"/>
              </a:rPr>
              <a:t>N</a:t>
            </a:r>
            <a:r>
              <a:rPr lang="vi-VN" sz="3200" dirty="0">
                <a:latin typeface="Times New Roman" pitchFamily="18" charset="0"/>
                <a:cs typeface="Times New Roman" pitchFamily="18" charset="0"/>
              </a:rPr>
              <a:t>ỗi nhớ da diết, khôn nguôi của nhà thơ về đồng đội, về những năm tháng chiến đấu gắn bó cùng đoàn quân Tây Tiến.</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5047" y="1764184"/>
            <a:ext cx="3238953" cy="3308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le 5">
            <a:extLst>
              <a:ext uri="{FF2B5EF4-FFF2-40B4-BE49-F238E27FC236}">
                <a16:creationId xmlns:a16="http://schemas.microsoft.com/office/drawing/2014/main" id="{FB817E23-E2BA-562C-5641-938A01A9CB8D}"/>
              </a:ext>
            </a:extLst>
          </p:cNvPr>
          <p:cNvSpPr/>
          <p:nvPr/>
        </p:nvSpPr>
        <p:spPr>
          <a:xfrm>
            <a:off x="-13283" y="2550"/>
            <a:ext cx="4557148" cy="540544"/>
          </a:xfrm>
          <a:prstGeom prst="roundRect">
            <a:avLst/>
          </a:prstGeom>
          <a:solidFill>
            <a:sysClr val="window" lastClr="FFFFFF"/>
          </a:solidFill>
          <a:ln w="25400" cap="flat" cmpd="sng" algn="ctr">
            <a:solidFill>
              <a:srgbClr val="4F81BD">
                <a:shade val="50000"/>
              </a:srgbClr>
            </a:solidFill>
            <a:prstDash val="solid"/>
          </a:ln>
          <a:effectLst/>
        </p:spPr>
        <p:txBody>
          <a:bodyPr lIns="68580" tIns="34290" rIns="68580" bIns="34290" anchor="ctr"/>
          <a:lstStyle/>
          <a:p>
            <a:pPr algn="ctr">
              <a:defRPr/>
            </a:pPr>
            <a:endParaRPr lang="en-US" sz="2400" b="1" dirty="0">
              <a:solidFill>
                <a:srgbClr val="FF0000"/>
              </a:solidFill>
              <a:latin typeface="Times New Roman" pitchFamily="18" charset="0"/>
              <a:cs typeface="Times New Roman" pitchFamily="18" charset="0"/>
            </a:endParaRPr>
          </a:p>
          <a:p>
            <a:pPr>
              <a:defRPr/>
            </a:pPr>
            <a:endParaRPr lang="en-US" sz="2400" b="1" dirty="0"/>
          </a:p>
          <a:p>
            <a:pPr>
              <a:defRPr/>
            </a:pPr>
            <a:r>
              <a:rPr lang="en-US" sz="2400" b="1" dirty="0">
                <a:solidFill>
                  <a:srgbClr val="FF0000"/>
                </a:solidFill>
              </a:rPr>
              <a:t>II. NỘI DUNG BÀI THƠ</a:t>
            </a:r>
            <a:endParaRPr lang="en-US" sz="2400" dirty="0">
              <a:solidFill>
                <a:srgbClr val="FF0000"/>
              </a:solidFill>
            </a:endParaRPr>
          </a:p>
          <a:p>
            <a:pPr>
              <a:defRPr/>
            </a:pPr>
            <a:r>
              <a:rPr lang="en-US" sz="2400" b="1" dirty="0">
                <a:solidFill>
                  <a:srgbClr val="FF0000"/>
                </a:solidFill>
                <a:latin typeface="Times New Roman" pitchFamily="18" charset="0"/>
                <a:cs typeface="Times New Roman" pitchFamily="18" charset="0"/>
              </a:rPr>
              <a:t/>
            </a:r>
            <a:br>
              <a:rPr lang="en-US" sz="2400" b="1" dirty="0">
                <a:solidFill>
                  <a:srgbClr val="FF0000"/>
                </a:solidFill>
                <a:latin typeface="Times New Roman" pitchFamily="18" charset="0"/>
                <a:cs typeface="Times New Roman" pitchFamily="18" charset="0"/>
              </a:rPr>
            </a:br>
            <a:endParaRPr lang="en-US" sz="2400" b="1" dirty="0">
              <a:solidFill>
                <a:srgbClr val="FF0000"/>
              </a:solidFill>
              <a:latin typeface="Times New Roman" pitchFamily="18" charset="0"/>
              <a:cs typeface="Times New Roman" pitchFamily="18" charset="0"/>
            </a:endParaRPr>
          </a:p>
        </p:txBody>
      </p:sp>
      <p:sp>
        <p:nvSpPr>
          <p:cNvPr id="9" name="Rounded Rectangle 4">
            <a:extLst>
              <a:ext uri="{FF2B5EF4-FFF2-40B4-BE49-F238E27FC236}">
                <a16:creationId xmlns:a16="http://schemas.microsoft.com/office/drawing/2014/main" id="{0CD14B05-3F0D-D6AA-9862-4EFA0D5BAA01}"/>
              </a:ext>
            </a:extLst>
          </p:cNvPr>
          <p:cNvSpPr/>
          <p:nvPr/>
        </p:nvSpPr>
        <p:spPr>
          <a:xfrm>
            <a:off x="254832" y="599459"/>
            <a:ext cx="7217764" cy="630853"/>
          </a:xfrm>
          <a:prstGeom prst="round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just">
              <a:lnSpc>
                <a:spcPct val="150000"/>
              </a:lnSpc>
              <a:tabLst>
                <a:tab pos="90170" algn="l"/>
                <a:tab pos="180340" algn="l"/>
              </a:tabLst>
            </a:pPr>
            <a:r>
              <a:rPr lang="vi-VN" sz="3200" b="1" i="1" dirty="0">
                <a:solidFill>
                  <a:srgbClr val="0070C0"/>
                </a:solidFill>
                <a:latin typeface="+mj-lt"/>
                <a:ea typeface="Arial"/>
              </a:rPr>
              <a:t>a. Câu 1: Bố cục và nội dung từng đoạn </a:t>
            </a:r>
            <a:endParaRPr lang="vi-VN" sz="3200" b="1" i="1" dirty="0">
              <a:solidFill>
                <a:srgbClr val="0070C0"/>
              </a:solidFill>
              <a:latin typeface="Times New Roman" pitchFamily="18" charset="0"/>
              <a:ea typeface="Arial"/>
              <a:cs typeface="Times New Roman" pitchFamily="18" charset="0"/>
            </a:endParaRPr>
          </a:p>
        </p:txBody>
      </p:sp>
    </p:spTree>
    <p:extLst>
      <p:ext uri="{BB962C8B-B14F-4D97-AF65-F5344CB8AC3E}">
        <p14:creationId xmlns:p14="http://schemas.microsoft.com/office/powerpoint/2010/main" val="207380687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146"/>
                                        </p:tgtEl>
                                        <p:attrNameLst>
                                          <p:attrName>style.visibility</p:attrName>
                                        </p:attrNameLst>
                                      </p:cBhvr>
                                      <p:to>
                                        <p:strVal val="visible"/>
                                      </p:to>
                                    </p:set>
                                    <p:animEffect transition="in" filter="barn(inVertical)">
                                      <p:cBhvr>
                                        <p:cTn id="1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122729" y="0"/>
            <a:ext cx="9266728" cy="5472332"/>
          </a:xfrm>
          <a:prstGeom prst="rect">
            <a:avLst/>
          </a:prstGeom>
        </p:spPr>
      </p:pic>
      <p:sp>
        <p:nvSpPr>
          <p:cNvPr id="6" name="Rounded Rectangle 5"/>
          <p:cNvSpPr/>
          <p:nvPr/>
        </p:nvSpPr>
        <p:spPr>
          <a:xfrm>
            <a:off x="-1" y="0"/>
            <a:ext cx="4557148" cy="540544"/>
          </a:xfrm>
          <a:prstGeom prst="roundRect">
            <a:avLst/>
          </a:prstGeom>
          <a:solidFill>
            <a:sysClr val="window" lastClr="FFFFFF"/>
          </a:solidFill>
          <a:ln w="25400" cap="flat" cmpd="sng" algn="ctr">
            <a:solidFill>
              <a:srgbClr val="4F81BD">
                <a:shade val="50000"/>
              </a:srgbClr>
            </a:solidFill>
            <a:prstDash val="solid"/>
          </a:ln>
          <a:effectLst/>
        </p:spPr>
        <p:txBody>
          <a:bodyPr lIns="68580" tIns="34290" rIns="68580" bIns="34290" anchor="ctr"/>
          <a:lstStyle/>
          <a:p>
            <a:pPr algn="ctr">
              <a:defRPr/>
            </a:pPr>
            <a:endParaRPr lang="en-US" sz="2400" b="1" dirty="0">
              <a:solidFill>
                <a:srgbClr val="FF0000"/>
              </a:solidFill>
              <a:latin typeface="Times New Roman" pitchFamily="18" charset="0"/>
              <a:cs typeface="Times New Roman" pitchFamily="18" charset="0"/>
            </a:endParaRPr>
          </a:p>
          <a:p>
            <a:pPr>
              <a:defRPr/>
            </a:pPr>
            <a:endParaRPr lang="en-US" sz="2400" b="1" dirty="0"/>
          </a:p>
          <a:p>
            <a:pPr>
              <a:defRPr/>
            </a:pPr>
            <a:r>
              <a:rPr lang="en-US" sz="2400" b="1" dirty="0">
                <a:solidFill>
                  <a:srgbClr val="FF0000"/>
                </a:solidFill>
              </a:rPr>
              <a:t>II. NỘI DUNG BÀI THƠ</a:t>
            </a:r>
            <a:endParaRPr lang="en-US" sz="2400" dirty="0">
              <a:solidFill>
                <a:srgbClr val="FF0000"/>
              </a:solidFill>
            </a:endParaRPr>
          </a:p>
          <a:p>
            <a:pPr>
              <a:defRPr/>
            </a:pPr>
            <a:r>
              <a:rPr lang="en-US" sz="2400" b="1" dirty="0">
                <a:solidFill>
                  <a:srgbClr val="FF0000"/>
                </a:solidFill>
                <a:latin typeface="Times New Roman" pitchFamily="18" charset="0"/>
                <a:cs typeface="Times New Roman" pitchFamily="18" charset="0"/>
              </a:rPr>
              <a:t/>
            </a:r>
            <a:br>
              <a:rPr lang="en-US" sz="2400" b="1" dirty="0">
                <a:solidFill>
                  <a:srgbClr val="FF0000"/>
                </a:solidFill>
                <a:latin typeface="Times New Roman" pitchFamily="18" charset="0"/>
                <a:cs typeface="Times New Roman" pitchFamily="18" charset="0"/>
              </a:rPr>
            </a:br>
            <a:endParaRPr lang="en-US" sz="2400" b="1" dirty="0">
              <a:solidFill>
                <a:srgbClr val="FF0000"/>
              </a:solidFill>
              <a:latin typeface="Times New Roman" pitchFamily="18" charset="0"/>
              <a:cs typeface="Times New Roman" pitchFamily="18" charset="0"/>
            </a:endParaRPr>
          </a:p>
        </p:txBody>
      </p:sp>
      <p:sp>
        <p:nvSpPr>
          <p:cNvPr id="5" name="Rounded Rectangle 4"/>
          <p:cNvSpPr/>
          <p:nvPr/>
        </p:nvSpPr>
        <p:spPr>
          <a:xfrm>
            <a:off x="0" y="607104"/>
            <a:ext cx="9143999" cy="518311"/>
          </a:xfrm>
          <a:prstGeom prst="round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just">
              <a:lnSpc>
                <a:spcPct val="150000"/>
              </a:lnSpc>
              <a:tabLst>
                <a:tab pos="90170" algn="l"/>
                <a:tab pos="180340" algn="l"/>
              </a:tabLst>
            </a:pPr>
            <a:r>
              <a:rPr lang="vi-VN" sz="2400" b="1" i="1" dirty="0">
                <a:solidFill>
                  <a:srgbClr val="0070C0"/>
                </a:solidFill>
                <a:latin typeface="+mj-lt"/>
                <a:ea typeface="Arial"/>
              </a:rPr>
              <a:t>2. Cảm hứng chủ đạo và giá trị thẩm mĩ của một số yếu tố trong thơ</a:t>
            </a:r>
            <a:endParaRPr lang="vi-VN" sz="2400" b="1" i="1" dirty="0">
              <a:solidFill>
                <a:srgbClr val="0070C0"/>
              </a:solidFill>
              <a:latin typeface="Times New Roman" pitchFamily="18" charset="0"/>
              <a:ea typeface="Arial"/>
              <a:cs typeface="Times New Roman" pitchFamily="18" charset="0"/>
            </a:endParaRPr>
          </a:p>
        </p:txBody>
      </p:sp>
      <p:sp>
        <p:nvSpPr>
          <p:cNvPr id="7" name="Rectangle 6"/>
          <p:cNvSpPr/>
          <p:nvPr/>
        </p:nvSpPr>
        <p:spPr>
          <a:xfrm>
            <a:off x="240630" y="1138471"/>
            <a:ext cx="4780547" cy="661207"/>
          </a:xfrm>
          <a:prstGeom prst="rect">
            <a:avLst/>
          </a:prstGeom>
        </p:spPr>
        <p:txBody>
          <a:bodyPr wrap="square">
            <a:spAutoFit/>
          </a:bodyPr>
          <a:lstStyle/>
          <a:p>
            <a:pPr algn="just">
              <a:lnSpc>
                <a:spcPct val="150000"/>
              </a:lnSpc>
            </a:pPr>
            <a:r>
              <a:rPr lang="vi-VN" sz="2800" b="1" dirty="0">
                <a:latin typeface="Times New Roman" pitchFamily="18" charset="0"/>
                <a:cs typeface="Times New Roman" pitchFamily="18" charset="0"/>
              </a:rPr>
              <a:t>b. Câu 2:</a:t>
            </a:r>
          </a:p>
        </p:txBody>
      </p:sp>
      <p:sp>
        <p:nvSpPr>
          <p:cNvPr id="3" name="Rectangle 2"/>
          <p:cNvSpPr/>
          <p:nvPr/>
        </p:nvSpPr>
        <p:spPr>
          <a:xfrm>
            <a:off x="402241" y="1860256"/>
            <a:ext cx="8598569" cy="954107"/>
          </a:xfrm>
          <a:prstGeom prst="rect">
            <a:avLst/>
          </a:prstGeom>
        </p:spPr>
        <p:txBody>
          <a:bodyPr wrap="square">
            <a:spAutoFit/>
          </a:bodyPr>
          <a:lstStyle/>
          <a:p>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Những</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dòng</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thơ</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trực</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tiếp</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bộc</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lộ</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tình</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cảm</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cảm</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xúc</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của</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tác</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giả</a:t>
            </a:r>
            <a:r>
              <a:rPr lang="en-US" sz="2800" b="1" dirty="0">
                <a:solidFill>
                  <a:srgbClr val="C00000"/>
                </a:solidFill>
                <a:latin typeface="Times New Roman" pitchFamily="18" charset="0"/>
                <a:cs typeface="Times New Roman" pitchFamily="18" charset="0"/>
              </a:rPr>
              <a:t>:</a:t>
            </a:r>
          </a:p>
        </p:txBody>
      </p:sp>
      <p:sp>
        <p:nvSpPr>
          <p:cNvPr id="4" name="Rectangle 3"/>
          <p:cNvSpPr/>
          <p:nvPr/>
        </p:nvSpPr>
        <p:spPr>
          <a:xfrm>
            <a:off x="640081" y="2814363"/>
            <a:ext cx="6963508" cy="2031325"/>
          </a:xfrm>
          <a:prstGeom prst="rect">
            <a:avLst/>
          </a:prstGeom>
        </p:spPr>
        <p:txBody>
          <a:bodyPr wrap="square">
            <a:spAutoFit/>
          </a:bodyPr>
          <a:lstStyle/>
          <a:p>
            <a:pPr algn="ctr">
              <a:lnSpc>
                <a:spcPct val="150000"/>
              </a:lnSpc>
            </a:pP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Sông</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Mã</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xa</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rồi</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Tây</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Tiến</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ơi</a:t>
            </a:r>
            <a:r>
              <a:rPr lang="en-US" sz="2800" b="1" i="1" dirty="0">
                <a:latin typeface="Times New Roman" pitchFamily="18" charset="0"/>
                <a:cs typeface="Times New Roman" pitchFamily="18" charset="0"/>
              </a:rPr>
              <a:t>!</a:t>
            </a:r>
          </a:p>
          <a:p>
            <a:pPr algn="ctr">
              <a:lnSpc>
                <a:spcPct val="150000"/>
              </a:lnSpc>
            </a:pPr>
            <a:r>
              <a:rPr lang="en-US" sz="2800" b="1" i="1" dirty="0">
                <a:latin typeface="Times New Roman" pitchFamily="18" charset="0"/>
                <a:cs typeface="Times New Roman" pitchFamily="18" charset="0"/>
              </a:rPr>
              <a:t>  - </a:t>
            </a:r>
            <a:r>
              <a:rPr lang="en-US" sz="2800" b="1" i="1" dirty="0" err="1">
                <a:latin typeface="Times New Roman" pitchFamily="18" charset="0"/>
                <a:cs typeface="Times New Roman" pitchFamily="18" charset="0"/>
              </a:rPr>
              <a:t>Nhớ</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về</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rừng</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núi</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nhớ</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chơi</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vơi</a:t>
            </a:r>
            <a:endParaRPr lang="en-US" sz="2800" b="1" i="1" dirty="0">
              <a:latin typeface="Times New Roman" pitchFamily="18" charset="0"/>
              <a:cs typeface="Times New Roman" pitchFamily="18" charset="0"/>
            </a:endParaRPr>
          </a:p>
          <a:p>
            <a:pPr algn="ctr">
              <a:lnSpc>
                <a:spcPct val="150000"/>
              </a:lnSpc>
            </a:pPr>
            <a:r>
              <a:rPr lang="en-US" sz="2800" b="1" i="1" dirty="0">
                <a:latin typeface="Times New Roman" pitchFamily="18" charset="0"/>
                <a:cs typeface="Times New Roman" pitchFamily="18" charset="0"/>
              </a:rPr>
              <a:t>  - </a:t>
            </a:r>
            <a:r>
              <a:rPr lang="en-US" sz="2800" b="1" i="1" dirty="0" err="1">
                <a:latin typeface="Times New Roman" pitchFamily="18" charset="0"/>
                <a:cs typeface="Times New Roman" pitchFamily="18" charset="0"/>
              </a:rPr>
              <a:t>Nhớ</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ôi</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Tây</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Tiến</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cơm</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lên</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khói</a:t>
            </a:r>
            <a:endParaRPr lang="en-US" sz="2800" b="1" i="1" dirty="0">
              <a:latin typeface="Times New Roman" pitchFamily="18" charset="0"/>
              <a:cs typeface="Times New Roman" pitchFamily="18" charset="0"/>
            </a:endParaRPr>
          </a:p>
        </p:txBody>
      </p:sp>
    </p:spTree>
    <p:extLst>
      <p:ext uri="{BB962C8B-B14F-4D97-AF65-F5344CB8AC3E}">
        <p14:creationId xmlns:p14="http://schemas.microsoft.com/office/powerpoint/2010/main" val="73234234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barn(inVertical)">
                                      <p:cBhvr>
                                        <p:cTn id="24" dur="500"/>
                                        <p:tgtEl>
                                          <p:spTgt spid="4">
                                            <p:txEl>
                                              <p:pRg st="0" end="0"/>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barn(inVertical)">
                                      <p:cBhvr>
                                        <p:cTn id="27" dur="500"/>
                                        <p:tgtEl>
                                          <p:spTgt spid="4">
                                            <p:txEl>
                                              <p:pRg st="1" end="1"/>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Effect transition="in" filter="barn(inVertical)">
                                      <p:cBhvr>
                                        <p:cTn id="30"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2" y="-37367"/>
            <a:ext cx="9266728" cy="5472332"/>
          </a:xfrm>
          <a:prstGeom prst="rect">
            <a:avLst/>
          </a:prstGeom>
        </p:spPr>
      </p:pic>
      <p:sp>
        <p:nvSpPr>
          <p:cNvPr id="6" name="Rounded Rectangle 5"/>
          <p:cNvSpPr/>
          <p:nvPr/>
        </p:nvSpPr>
        <p:spPr>
          <a:xfrm>
            <a:off x="14851" y="12487"/>
            <a:ext cx="4557148" cy="540544"/>
          </a:xfrm>
          <a:prstGeom prst="roundRect">
            <a:avLst/>
          </a:prstGeom>
          <a:solidFill>
            <a:sysClr val="window" lastClr="FFFFFF"/>
          </a:solidFill>
          <a:ln w="25400" cap="flat" cmpd="sng" algn="ctr">
            <a:solidFill>
              <a:srgbClr val="4F81BD">
                <a:shade val="50000"/>
              </a:srgbClr>
            </a:solidFill>
            <a:prstDash val="solid"/>
          </a:ln>
          <a:effectLst/>
        </p:spPr>
        <p:txBody>
          <a:bodyPr lIns="68580" tIns="34290" rIns="68580" bIns="34290" anchor="ctr"/>
          <a:lstStyle/>
          <a:p>
            <a:pPr algn="ctr">
              <a:defRPr/>
            </a:pPr>
            <a:endParaRPr lang="en-US" sz="2400" b="1" dirty="0">
              <a:solidFill>
                <a:srgbClr val="FF0000"/>
              </a:solidFill>
              <a:latin typeface="Times New Roman" pitchFamily="18" charset="0"/>
              <a:cs typeface="Times New Roman" pitchFamily="18" charset="0"/>
            </a:endParaRPr>
          </a:p>
          <a:p>
            <a:pPr>
              <a:defRPr/>
            </a:pPr>
            <a:endParaRPr lang="en-US" sz="2400" b="1" dirty="0"/>
          </a:p>
          <a:p>
            <a:pPr>
              <a:defRPr/>
            </a:pPr>
            <a:r>
              <a:rPr lang="en-US" sz="2400" b="1" dirty="0">
                <a:solidFill>
                  <a:srgbClr val="FF0000"/>
                </a:solidFill>
              </a:rPr>
              <a:t>II. NỘI DUNG BÀI THƠ</a:t>
            </a:r>
            <a:endParaRPr lang="en-US" sz="2400" dirty="0">
              <a:solidFill>
                <a:srgbClr val="FF0000"/>
              </a:solidFill>
            </a:endParaRPr>
          </a:p>
          <a:p>
            <a:pPr>
              <a:defRPr/>
            </a:pPr>
            <a:r>
              <a:rPr lang="en-US" sz="2400" b="1" dirty="0">
                <a:solidFill>
                  <a:srgbClr val="FF0000"/>
                </a:solidFill>
                <a:latin typeface="Times New Roman" pitchFamily="18" charset="0"/>
                <a:cs typeface="Times New Roman" pitchFamily="18" charset="0"/>
              </a:rPr>
              <a:t/>
            </a:r>
            <a:br>
              <a:rPr lang="en-US" sz="2400" b="1" dirty="0">
                <a:solidFill>
                  <a:srgbClr val="FF0000"/>
                </a:solidFill>
                <a:latin typeface="Times New Roman" pitchFamily="18" charset="0"/>
                <a:cs typeface="Times New Roman" pitchFamily="18" charset="0"/>
              </a:rPr>
            </a:br>
            <a:endParaRPr lang="en-US" sz="2400" b="1" dirty="0">
              <a:solidFill>
                <a:srgbClr val="FF0000"/>
              </a:solidFill>
              <a:latin typeface="Times New Roman" pitchFamily="18" charset="0"/>
              <a:cs typeface="Times New Roman" pitchFamily="18" charset="0"/>
            </a:endParaRPr>
          </a:p>
        </p:txBody>
      </p:sp>
      <p:sp>
        <p:nvSpPr>
          <p:cNvPr id="5" name="Rounded Rectangle 4"/>
          <p:cNvSpPr/>
          <p:nvPr/>
        </p:nvSpPr>
        <p:spPr>
          <a:xfrm>
            <a:off x="118841" y="659042"/>
            <a:ext cx="8954088" cy="518311"/>
          </a:xfrm>
          <a:prstGeom prst="round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just">
              <a:lnSpc>
                <a:spcPct val="150000"/>
              </a:lnSpc>
              <a:tabLst>
                <a:tab pos="90170" algn="l"/>
                <a:tab pos="180340" algn="l"/>
              </a:tabLst>
            </a:pPr>
            <a:r>
              <a:rPr lang="vi-VN" sz="2400" b="1" i="1" dirty="0">
                <a:solidFill>
                  <a:srgbClr val="0070C0"/>
                </a:solidFill>
                <a:latin typeface="+mj-lt"/>
                <a:ea typeface="Arial"/>
              </a:rPr>
              <a:t>2. Cảm hứng chủ đạo và giá trị thẩm mĩ của một số yếu tố trong thơ</a:t>
            </a:r>
            <a:endParaRPr lang="vi-VN" sz="2400" b="1" i="1" dirty="0">
              <a:solidFill>
                <a:srgbClr val="0070C0"/>
              </a:solidFill>
              <a:latin typeface="Times New Roman" pitchFamily="18" charset="0"/>
              <a:ea typeface="Arial"/>
              <a:cs typeface="Times New Roman" pitchFamily="18" charset="0"/>
            </a:endParaRPr>
          </a:p>
        </p:txBody>
      </p:sp>
      <p:sp>
        <p:nvSpPr>
          <p:cNvPr id="7" name="Rectangle 6"/>
          <p:cNvSpPr/>
          <p:nvPr/>
        </p:nvSpPr>
        <p:spPr>
          <a:xfrm>
            <a:off x="389741" y="1138471"/>
            <a:ext cx="4227226" cy="661207"/>
          </a:xfrm>
          <a:prstGeom prst="rect">
            <a:avLst/>
          </a:prstGeom>
        </p:spPr>
        <p:txBody>
          <a:bodyPr wrap="square">
            <a:spAutoFit/>
          </a:bodyPr>
          <a:lstStyle/>
          <a:p>
            <a:pPr algn="just">
              <a:lnSpc>
                <a:spcPct val="150000"/>
              </a:lnSpc>
            </a:pPr>
            <a:r>
              <a:rPr lang="vi-VN" sz="2800" b="1" dirty="0">
                <a:latin typeface="Times New Roman" pitchFamily="18" charset="0"/>
                <a:cs typeface="Times New Roman" pitchFamily="18" charset="0"/>
              </a:rPr>
              <a:t>b. Câu 2:</a:t>
            </a:r>
          </a:p>
        </p:txBody>
      </p:sp>
      <p:sp>
        <p:nvSpPr>
          <p:cNvPr id="3" name="Rectangle 2"/>
          <p:cNvSpPr/>
          <p:nvPr/>
        </p:nvSpPr>
        <p:spPr>
          <a:xfrm>
            <a:off x="532145" y="1722822"/>
            <a:ext cx="2938074" cy="523220"/>
          </a:xfrm>
          <a:prstGeom prst="rect">
            <a:avLst/>
          </a:prstGeom>
        </p:spPr>
        <p:txBody>
          <a:bodyPr wrap="square">
            <a:spAutoFit/>
          </a:bodyPr>
          <a:lstStyle/>
          <a:p>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Tác</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dụng</a:t>
            </a:r>
            <a:r>
              <a:rPr lang="en-US" sz="2800" b="1" dirty="0">
                <a:solidFill>
                  <a:srgbClr val="C00000"/>
                </a:solidFill>
                <a:latin typeface="Times New Roman" pitchFamily="18" charset="0"/>
                <a:cs typeface="Times New Roman" pitchFamily="18" charset="0"/>
              </a:rPr>
              <a:t>: </a:t>
            </a:r>
          </a:p>
        </p:txBody>
      </p:sp>
      <p:sp>
        <p:nvSpPr>
          <p:cNvPr id="4" name="Rectangle 3"/>
          <p:cNvSpPr/>
          <p:nvPr/>
        </p:nvSpPr>
        <p:spPr>
          <a:xfrm>
            <a:off x="614592" y="2198728"/>
            <a:ext cx="5523881" cy="2837187"/>
          </a:xfrm>
          <a:prstGeom prst="rect">
            <a:avLst/>
          </a:prstGeom>
        </p:spPr>
        <p:txBody>
          <a:bodyPr wrap="square">
            <a:spAutoFit/>
          </a:bodyPr>
          <a:lstStyle/>
          <a:p>
            <a:pPr algn="just">
              <a:lnSpc>
                <a:spcPct val="130000"/>
              </a:lnSpc>
            </a:pPr>
            <a:r>
              <a:rPr lang="en-US" sz="2800" dirty="0">
                <a:latin typeface="Times New Roman" pitchFamily="18" charset="0"/>
                <a:cs typeface="Times New Roman" pitchFamily="18" charset="0"/>
              </a:rPr>
              <a:t>T</a:t>
            </a:r>
            <a:r>
              <a:rPr lang="vi-VN" sz="2800" dirty="0">
                <a:latin typeface="Times New Roman" pitchFamily="18" charset="0"/>
                <a:cs typeface="Times New Roman" pitchFamily="18" charset="0"/>
              </a:rPr>
              <a:t>hể hiện trực tiếp tình cảm nhớ nhung da diết của tác giả, khẳng định cảm xúc bao trùm bài thơ là nỗi nhớ về đoàn binh Tây Tiến, tác động trực tiếp đến tình cảm người đọc.</a:t>
            </a:r>
            <a:endParaRPr lang="en-US" sz="2800" dirty="0">
              <a:latin typeface="Times New Roman" pitchFamily="18" charset="0"/>
              <a:cs typeface="Times New Roman" pitchFamily="18"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0179" y="2428408"/>
            <a:ext cx="2952750" cy="2436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843846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7170"/>
                                        </p:tgtEl>
                                        <p:attrNameLst>
                                          <p:attrName>style.visibility</p:attrName>
                                        </p:attrNameLst>
                                      </p:cBhvr>
                                      <p:to>
                                        <p:strVal val="visible"/>
                                      </p:to>
                                    </p:set>
                                    <p:animEffect transition="in" filter="barn(inVertical)">
                                      <p:cBhvr>
                                        <p:cTn id="19"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76217" y="0"/>
            <a:ext cx="9266728" cy="5472332"/>
          </a:xfrm>
          <a:prstGeom prst="rect">
            <a:avLst/>
          </a:prstGeom>
        </p:spPr>
      </p:pic>
      <p:sp>
        <p:nvSpPr>
          <p:cNvPr id="6" name="Rounded Rectangle 5"/>
          <p:cNvSpPr/>
          <p:nvPr/>
        </p:nvSpPr>
        <p:spPr>
          <a:xfrm>
            <a:off x="-1" y="7243"/>
            <a:ext cx="4557148" cy="540544"/>
          </a:xfrm>
          <a:prstGeom prst="roundRect">
            <a:avLst/>
          </a:prstGeom>
          <a:solidFill>
            <a:sysClr val="window" lastClr="FFFFFF"/>
          </a:solidFill>
          <a:ln w="25400" cap="flat" cmpd="sng" algn="ctr">
            <a:solidFill>
              <a:srgbClr val="4F81BD">
                <a:shade val="50000"/>
              </a:srgbClr>
            </a:solidFill>
            <a:prstDash val="solid"/>
          </a:ln>
          <a:effectLst/>
        </p:spPr>
        <p:txBody>
          <a:bodyPr lIns="68580" tIns="34290" rIns="68580" bIns="34290" anchor="ctr"/>
          <a:lstStyle/>
          <a:p>
            <a:pPr algn="ctr">
              <a:defRPr/>
            </a:pPr>
            <a:endParaRPr lang="en-US" sz="2400" b="1" dirty="0">
              <a:solidFill>
                <a:srgbClr val="FF0000"/>
              </a:solidFill>
              <a:latin typeface="Times New Roman" pitchFamily="18" charset="0"/>
              <a:cs typeface="Times New Roman" pitchFamily="18" charset="0"/>
            </a:endParaRPr>
          </a:p>
          <a:p>
            <a:pPr>
              <a:defRPr/>
            </a:pPr>
            <a:endParaRPr lang="en-US" sz="2400" b="1" dirty="0"/>
          </a:p>
          <a:p>
            <a:pPr>
              <a:defRPr/>
            </a:pPr>
            <a:r>
              <a:rPr lang="en-US" sz="2400" b="1" dirty="0">
                <a:solidFill>
                  <a:srgbClr val="FF0000"/>
                </a:solidFill>
              </a:rPr>
              <a:t>II. NỘI DUNG BÀI THƠ</a:t>
            </a:r>
            <a:endParaRPr lang="en-US" sz="2400" dirty="0">
              <a:solidFill>
                <a:srgbClr val="FF0000"/>
              </a:solidFill>
            </a:endParaRPr>
          </a:p>
          <a:p>
            <a:pPr>
              <a:defRPr/>
            </a:pPr>
            <a:r>
              <a:rPr lang="en-US" sz="2400" b="1" dirty="0">
                <a:solidFill>
                  <a:srgbClr val="FF0000"/>
                </a:solidFill>
                <a:latin typeface="Times New Roman" pitchFamily="18" charset="0"/>
                <a:cs typeface="Times New Roman" pitchFamily="18" charset="0"/>
              </a:rPr>
              <a:t/>
            </a:r>
            <a:br>
              <a:rPr lang="en-US" sz="2400" b="1" dirty="0">
                <a:solidFill>
                  <a:srgbClr val="FF0000"/>
                </a:solidFill>
                <a:latin typeface="Times New Roman" pitchFamily="18" charset="0"/>
                <a:cs typeface="Times New Roman" pitchFamily="18" charset="0"/>
              </a:rPr>
            </a:br>
            <a:endParaRPr lang="en-US" sz="2400" b="1" dirty="0">
              <a:solidFill>
                <a:srgbClr val="FF0000"/>
              </a:solidFill>
              <a:latin typeface="Times New Roman" pitchFamily="18" charset="0"/>
              <a:cs typeface="Times New Roman" pitchFamily="18" charset="0"/>
            </a:endParaRPr>
          </a:p>
        </p:txBody>
      </p:sp>
      <p:sp>
        <p:nvSpPr>
          <p:cNvPr id="5" name="Rounded Rectangle 4"/>
          <p:cNvSpPr/>
          <p:nvPr/>
        </p:nvSpPr>
        <p:spPr>
          <a:xfrm>
            <a:off x="1" y="607104"/>
            <a:ext cx="8890782" cy="518311"/>
          </a:xfrm>
          <a:prstGeom prst="round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just">
              <a:lnSpc>
                <a:spcPct val="150000"/>
              </a:lnSpc>
              <a:tabLst>
                <a:tab pos="90170" algn="l"/>
                <a:tab pos="180340" algn="l"/>
              </a:tabLst>
            </a:pPr>
            <a:r>
              <a:rPr lang="vi-VN" sz="2400" b="1" i="1" dirty="0">
                <a:solidFill>
                  <a:srgbClr val="0070C0"/>
                </a:solidFill>
                <a:latin typeface="+mj-lt"/>
                <a:ea typeface="Arial"/>
              </a:rPr>
              <a:t>2. Cảm hứng chủ đạo và giá trị thẩm mĩ của một số yếu tố trong thơ</a:t>
            </a:r>
            <a:endParaRPr lang="vi-VN" sz="2400" b="1" i="1" dirty="0">
              <a:solidFill>
                <a:srgbClr val="0070C0"/>
              </a:solidFill>
              <a:latin typeface="Times New Roman" pitchFamily="18" charset="0"/>
              <a:ea typeface="Arial"/>
              <a:cs typeface="Times New Roman" pitchFamily="18" charset="0"/>
            </a:endParaRPr>
          </a:p>
        </p:txBody>
      </p:sp>
      <p:sp>
        <p:nvSpPr>
          <p:cNvPr id="7" name="Rectangle 6"/>
          <p:cNvSpPr/>
          <p:nvPr/>
        </p:nvSpPr>
        <p:spPr>
          <a:xfrm>
            <a:off x="341425" y="1125415"/>
            <a:ext cx="2499207" cy="661207"/>
          </a:xfrm>
          <a:prstGeom prst="rect">
            <a:avLst/>
          </a:prstGeom>
        </p:spPr>
        <p:txBody>
          <a:bodyPr wrap="square">
            <a:spAutoFit/>
          </a:bodyPr>
          <a:lstStyle/>
          <a:p>
            <a:pPr algn="just">
              <a:lnSpc>
                <a:spcPct val="150000"/>
              </a:lnSpc>
            </a:pPr>
            <a:r>
              <a:rPr lang="vi-VN" sz="2800" b="1" dirty="0">
                <a:solidFill>
                  <a:schemeClr val="tx1"/>
                </a:solidFill>
                <a:latin typeface="Times New Roman" pitchFamily="18" charset="0"/>
                <a:cs typeface="Times New Roman" pitchFamily="18" charset="0"/>
              </a:rPr>
              <a:t>b. Câu 2:</a:t>
            </a:r>
          </a:p>
        </p:txBody>
      </p:sp>
      <p:sp>
        <p:nvSpPr>
          <p:cNvPr id="3" name="Rectangle 2"/>
          <p:cNvSpPr/>
          <p:nvPr/>
        </p:nvSpPr>
        <p:spPr>
          <a:xfrm>
            <a:off x="-1" y="1692842"/>
            <a:ext cx="2933116" cy="523220"/>
          </a:xfrm>
          <a:prstGeom prst="rect">
            <a:avLst/>
          </a:prstGeom>
        </p:spPr>
        <p:txBody>
          <a:bodyPr wrap="square">
            <a:spAutoFit/>
          </a:bodyPr>
          <a:lstStyle/>
          <a:p>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Chủ</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thể</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trữ</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tình</a:t>
            </a:r>
            <a:r>
              <a:rPr lang="en-US" sz="2800" dirty="0">
                <a:latin typeface="Times New Roman" pitchFamily="18" charset="0"/>
                <a:cs typeface="Times New Roman" pitchFamily="18" charset="0"/>
              </a:rPr>
              <a:t>: </a:t>
            </a:r>
          </a:p>
        </p:txBody>
      </p:sp>
      <p:sp>
        <p:nvSpPr>
          <p:cNvPr id="4" name="Rectangle 3"/>
          <p:cNvSpPr/>
          <p:nvPr/>
        </p:nvSpPr>
        <p:spPr>
          <a:xfrm>
            <a:off x="-122728" y="2110978"/>
            <a:ext cx="4147587" cy="742511"/>
          </a:xfrm>
          <a:prstGeom prst="rect">
            <a:avLst/>
          </a:prstGeom>
        </p:spPr>
        <p:txBody>
          <a:bodyPr wrap="square">
            <a:spAutoFit/>
          </a:bodyPr>
          <a:lstStyle/>
          <a:p>
            <a:pPr algn="just">
              <a:lnSpc>
                <a:spcPct val="150000"/>
              </a:lnSpc>
            </a:pPr>
            <a:r>
              <a:rPr lang="en-US" sz="2800" dirty="0">
                <a:latin typeface="Times New Roman" pitchFamily="18" charset="0"/>
                <a:cs typeface="Times New Roman" pitchFamily="18" charset="0"/>
              </a:rPr>
              <a:t>  </a:t>
            </a:r>
            <a:r>
              <a:rPr lang="vi-VN" sz="3200" dirty="0">
                <a:solidFill>
                  <a:srgbClr val="C00000"/>
                </a:solidFill>
                <a:latin typeface="Times New Roman" pitchFamily="18" charset="0"/>
                <a:cs typeface="Times New Roman" pitchFamily="18" charset="0"/>
              </a:rPr>
              <a:t>* Cảm hứng chủ đạo: </a:t>
            </a:r>
            <a:endParaRPr lang="en-US" sz="3200" dirty="0">
              <a:solidFill>
                <a:srgbClr val="C00000"/>
              </a:solidFill>
              <a:latin typeface="Times New Roman" pitchFamily="18" charset="0"/>
              <a:cs typeface="Times New Roman" pitchFamily="18" charset="0"/>
            </a:endParaRPr>
          </a:p>
        </p:txBody>
      </p:sp>
      <p:sp>
        <p:nvSpPr>
          <p:cNvPr id="8" name="Rectangle 7"/>
          <p:cNvSpPr/>
          <p:nvPr/>
        </p:nvSpPr>
        <p:spPr>
          <a:xfrm>
            <a:off x="2806772" y="1675211"/>
            <a:ext cx="3017253" cy="523220"/>
          </a:xfrm>
          <a:prstGeom prst="rect">
            <a:avLst/>
          </a:prstGeom>
        </p:spPr>
        <p:txBody>
          <a:bodyPr wrap="square">
            <a:spAutoFit/>
          </a:bodyPr>
          <a:lstStyle/>
          <a:p>
            <a:r>
              <a:rPr lang="en-US" sz="2800" dirty="0" err="1">
                <a:latin typeface="Times New Roman" pitchFamily="18" charset="0"/>
                <a:cs typeface="Times New Roman" pitchFamily="18" charset="0"/>
              </a:rPr>
              <a:t>tác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chủ</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ẩn</a:t>
            </a:r>
            <a:r>
              <a:rPr lang="en-US" sz="2800" dirty="0">
                <a:latin typeface="Times New Roman" pitchFamily="18" charset="0"/>
                <a:cs typeface="Times New Roman" pitchFamily="18" charset="0"/>
              </a:rPr>
              <a:t>).</a:t>
            </a:r>
          </a:p>
        </p:txBody>
      </p:sp>
      <p:sp>
        <p:nvSpPr>
          <p:cNvPr id="9" name="Rectangle 8"/>
          <p:cNvSpPr/>
          <p:nvPr/>
        </p:nvSpPr>
        <p:spPr>
          <a:xfrm>
            <a:off x="431369" y="2723750"/>
            <a:ext cx="5424308" cy="2219838"/>
          </a:xfrm>
          <a:prstGeom prst="rect">
            <a:avLst/>
          </a:prstGeom>
        </p:spPr>
        <p:txBody>
          <a:bodyPr wrap="square">
            <a:spAutoFit/>
          </a:bodyPr>
          <a:lstStyle/>
          <a:p>
            <a:pPr algn="just">
              <a:lnSpc>
                <a:spcPct val="150000"/>
              </a:lnSpc>
            </a:pPr>
            <a:r>
              <a:rPr lang="en-US" sz="3200" dirty="0" err="1">
                <a:latin typeface="Times New Roman" pitchFamily="18" charset="0"/>
                <a:cs typeface="Times New Roman" pitchFamily="18" charset="0"/>
              </a:rPr>
              <a:t>Ngợi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vẻ</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đẹp</a:t>
            </a:r>
            <a:r>
              <a:rPr lang="en-US" sz="3200" dirty="0">
                <a:latin typeface="Times New Roman" pitchFamily="18" charset="0"/>
                <a:cs typeface="Times New Roman" pitchFamily="18" charset="0"/>
              </a:rPr>
              <a:t> bi </a:t>
            </a:r>
            <a:r>
              <a:rPr lang="en-US" sz="3200" dirty="0" err="1">
                <a:latin typeface="Times New Roman" pitchFamily="18" charset="0"/>
                <a:cs typeface="Times New Roman" pitchFamily="18" charset="0"/>
              </a:rPr>
              <a:t>tráng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lãng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người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lính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đoàn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Tây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Tiến</a:t>
            </a:r>
            <a:r>
              <a:rPr lang="en-US" sz="3200" dirty="0">
                <a:latin typeface="Times New Roman" pitchFamily="18" charset="0"/>
                <a:cs typeface="Times New Roman" pitchFamily="18" charset="0"/>
              </a:rPr>
              <a:t>.</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7328" y="1863969"/>
            <a:ext cx="3145743" cy="3066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868249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8194"/>
                                        </p:tgtEl>
                                        <p:attrNameLst>
                                          <p:attrName>style.visibility</p:attrName>
                                        </p:attrNameLst>
                                      </p:cBhvr>
                                      <p:to>
                                        <p:strVal val="visible"/>
                                      </p:to>
                                    </p:set>
                                    <p:animEffect transition="in" filter="circle(in)">
                                      <p:cBhvr>
                                        <p:cTn id="27" dur="2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122728" y="-91440"/>
            <a:ext cx="9389456" cy="5472332"/>
          </a:xfrm>
          <a:prstGeom prst="rect">
            <a:avLst/>
          </a:prstGeom>
        </p:spPr>
      </p:pic>
      <p:sp>
        <p:nvSpPr>
          <p:cNvPr id="5" name="Rounded Rectangle 4"/>
          <p:cNvSpPr/>
          <p:nvPr/>
        </p:nvSpPr>
        <p:spPr>
          <a:xfrm>
            <a:off x="-63304" y="103957"/>
            <a:ext cx="9207304" cy="982545"/>
          </a:xfrm>
          <a:prstGeom prst="round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just">
              <a:tabLst>
                <a:tab pos="90170" algn="l"/>
                <a:tab pos="180340" algn="l"/>
              </a:tabLst>
            </a:pPr>
            <a:r>
              <a:rPr lang="vi-VN" sz="2800" b="1" i="1" dirty="0">
                <a:solidFill>
                  <a:srgbClr val="0070C0"/>
                </a:solidFill>
                <a:latin typeface="+mj-lt"/>
                <a:ea typeface="Arial"/>
              </a:rPr>
              <a:t>c. Câu 3: Bức tranh thiên nhiên và hình ảnh đoàn quân Tây Tiến trong đoạn 1 </a:t>
            </a:r>
            <a:endParaRPr lang="vi-VN" sz="2800" b="1" i="1" dirty="0">
              <a:solidFill>
                <a:srgbClr val="0070C0"/>
              </a:solidFill>
              <a:latin typeface="Times New Roman" pitchFamily="18" charset="0"/>
              <a:ea typeface="Arial"/>
              <a:cs typeface="Times New Roman" pitchFamily="18" charset="0"/>
            </a:endParaRPr>
          </a:p>
        </p:txBody>
      </p:sp>
      <p:sp>
        <p:nvSpPr>
          <p:cNvPr id="7" name="Rectangle 6"/>
          <p:cNvSpPr/>
          <p:nvPr/>
        </p:nvSpPr>
        <p:spPr>
          <a:xfrm>
            <a:off x="0" y="1177746"/>
            <a:ext cx="8954087" cy="661207"/>
          </a:xfrm>
          <a:prstGeom prst="rect">
            <a:avLst/>
          </a:prstGeom>
        </p:spPr>
        <p:txBody>
          <a:bodyPr wrap="square">
            <a:spAutoFit/>
          </a:bodyPr>
          <a:lstStyle/>
          <a:p>
            <a:pPr algn="just">
              <a:lnSpc>
                <a:spcPct val="150000"/>
              </a:lnSpc>
            </a:pP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Hình</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ảnh</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thiên</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nhiên</a:t>
            </a:r>
            <a:r>
              <a:rPr lang="en-US" sz="2800" dirty="0">
                <a:solidFill>
                  <a:schemeClr val="accent2">
                    <a:lumMod val="50000"/>
                  </a:schemeClr>
                </a:solidFill>
                <a:latin typeface="Times New Roman" pitchFamily="18" charset="0"/>
                <a:cs typeface="Times New Roman" pitchFamily="18" charset="0"/>
              </a:rPr>
              <a:t>:</a:t>
            </a:r>
            <a:endParaRPr lang="vi-VN" sz="2800" dirty="0">
              <a:solidFill>
                <a:schemeClr val="accent2">
                  <a:lumMod val="50000"/>
                </a:schemeClr>
              </a:solidFill>
              <a:latin typeface="Times New Roman" pitchFamily="18" charset="0"/>
              <a:cs typeface="Times New Roman" pitchFamily="18" charset="0"/>
            </a:endParaRPr>
          </a:p>
        </p:txBody>
      </p:sp>
      <p:sp>
        <p:nvSpPr>
          <p:cNvPr id="3" name="Rectangle 2"/>
          <p:cNvSpPr/>
          <p:nvPr/>
        </p:nvSpPr>
        <p:spPr>
          <a:xfrm>
            <a:off x="189913" y="1819513"/>
            <a:ext cx="8985739" cy="3323987"/>
          </a:xfrm>
          <a:prstGeom prst="rect">
            <a:avLst/>
          </a:prstGeom>
        </p:spPr>
        <p:txBody>
          <a:bodyPr wrap="square">
            <a:spAutoFit/>
          </a:bodyPr>
          <a:lstStyle/>
          <a:p>
            <a:pPr algn="just">
              <a:lnSpc>
                <a:spcPct val="150000"/>
              </a:lnSpc>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Hùng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vĩ</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dữ</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dội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khắc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nghiệt</a:t>
            </a:r>
            <a:r>
              <a:rPr lang="en-US" sz="2800" dirty="0">
                <a:latin typeface="Times New Roman" pitchFamily="18" charset="0"/>
                <a:cs typeface="Times New Roman" pitchFamily="18" charset="0"/>
              </a:rPr>
              <a:t> </a:t>
            </a:r>
          </a:p>
          <a:p>
            <a:pPr algn="just">
              <a:lnSpc>
                <a:spcPct val="150000"/>
              </a:lnSpc>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Hiểm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trở</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núi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trùng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điệp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trời</a:t>
            </a:r>
            <a:r>
              <a:rPr lang="en-US" sz="2800" dirty="0">
                <a:latin typeface="Times New Roman" pitchFamily="18" charset="0"/>
                <a:cs typeface="Times New Roman" pitchFamily="18" charset="0"/>
              </a:rPr>
              <a:t>: </a:t>
            </a:r>
            <a:r>
              <a:rPr lang="en-US" sz="2800" i="1" dirty="0" err="1">
                <a:solidFill>
                  <a:schemeClr val="bg2">
                    <a:lumMod val="50000"/>
                  </a:schemeClr>
                </a:solidFill>
                <a:latin typeface="Times New Roman" pitchFamily="18" charset="0"/>
                <a:cs typeface="Times New Roman" pitchFamily="18" charset="0"/>
              </a:rPr>
              <a:t>khúc</a:t>
            </a:r>
            <a:r>
              <a:rPr lang="en-US" sz="2800" i="1" dirty="0">
                <a:solidFill>
                  <a:schemeClr val="bg2">
                    <a:lumMod val="50000"/>
                  </a:schemeClr>
                </a:solidFill>
                <a:latin typeface="Times New Roman" pitchFamily="18" charset="0"/>
                <a:cs typeface="Times New Roman" pitchFamily="18" charset="0"/>
              </a:rPr>
              <a:t> </a:t>
            </a:r>
            <a:r>
              <a:rPr lang="en-US" sz="2800" i="1" dirty="0" err="1">
                <a:solidFill>
                  <a:schemeClr val="bg2">
                    <a:lumMod val="50000"/>
                  </a:schemeClr>
                </a:solidFill>
                <a:latin typeface="Times New Roman" pitchFamily="18" charset="0"/>
                <a:cs typeface="Times New Roman" pitchFamily="18" charset="0"/>
              </a:rPr>
              <a:t>khuỷu</a:t>
            </a:r>
            <a:r>
              <a:rPr lang="en-US" sz="2800" i="1" dirty="0">
                <a:solidFill>
                  <a:schemeClr val="bg2">
                    <a:lumMod val="50000"/>
                  </a:schemeClr>
                </a:solidFill>
                <a:latin typeface="Times New Roman" pitchFamily="18" charset="0"/>
                <a:cs typeface="Times New Roman" pitchFamily="18" charset="0"/>
              </a:rPr>
              <a:t>, </a:t>
            </a:r>
            <a:r>
              <a:rPr lang="en-US" sz="2800" i="1" dirty="0" err="1">
                <a:solidFill>
                  <a:schemeClr val="bg2">
                    <a:lumMod val="50000"/>
                  </a:schemeClr>
                </a:solidFill>
                <a:latin typeface="Times New Roman" pitchFamily="18" charset="0"/>
                <a:cs typeface="Times New Roman" pitchFamily="18" charset="0"/>
              </a:rPr>
              <a:t>thăm</a:t>
            </a:r>
            <a:r>
              <a:rPr lang="en-US" sz="2800" i="1" dirty="0">
                <a:solidFill>
                  <a:schemeClr val="bg2">
                    <a:lumMod val="50000"/>
                  </a:schemeClr>
                </a:solidFill>
                <a:latin typeface="Times New Roman" pitchFamily="18" charset="0"/>
                <a:cs typeface="Times New Roman" pitchFamily="18" charset="0"/>
              </a:rPr>
              <a:t> </a:t>
            </a:r>
            <a:r>
              <a:rPr lang="en-US" sz="2800" i="1" dirty="0" err="1">
                <a:solidFill>
                  <a:schemeClr val="bg2">
                    <a:lumMod val="50000"/>
                  </a:schemeClr>
                </a:solidFill>
                <a:latin typeface="Times New Roman" pitchFamily="18" charset="0"/>
                <a:cs typeface="Times New Roman" pitchFamily="18" charset="0"/>
              </a:rPr>
              <a:t>thẳm</a:t>
            </a:r>
            <a:r>
              <a:rPr lang="en-US" sz="2800" i="1" dirty="0">
                <a:solidFill>
                  <a:schemeClr val="bg2">
                    <a:lumMod val="50000"/>
                  </a:schemeClr>
                </a:solidFill>
                <a:latin typeface="Times New Roman" pitchFamily="18" charset="0"/>
                <a:cs typeface="Times New Roman" pitchFamily="18" charset="0"/>
              </a:rPr>
              <a:t>, </a:t>
            </a:r>
            <a:r>
              <a:rPr lang="en-US" sz="2800" i="1" dirty="0" err="1">
                <a:solidFill>
                  <a:schemeClr val="bg2">
                    <a:lumMod val="50000"/>
                  </a:schemeClr>
                </a:solidFill>
                <a:latin typeface="Times New Roman" pitchFamily="18" charset="0"/>
                <a:cs typeface="Times New Roman" pitchFamily="18" charset="0"/>
              </a:rPr>
              <a:t>cồn</a:t>
            </a:r>
            <a:r>
              <a:rPr lang="en-US" sz="2800" i="1" dirty="0">
                <a:solidFill>
                  <a:schemeClr val="bg2">
                    <a:lumMod val="50000"/>
                  </a:schemeClr>
                </a:solidFill>
                <a:latin typeface="Times New Roman" pitchFamily="18" charset="0"/>
                <a:cs typeface="Times New Roman" pitchFamily="18" charset="0"/>
              </a:rPr>
              <a:t> </a:t>
            </a:r>
            <a:r>
              <a:rPr lang="en-US" sz="2800" i="1" dirty="0" err="1">
                <a:solidFill>
                  <a:schemeClr val="bg2">
                    <a:lumMod val="50000"/>
                  </a:schemeClr>
                </a:solidFill>
                <a:latin typeface="Times New Roman" pitchFamily="18" charset="0"/>
                <a:cs typeface="Times New Roman" pitchFamily="18" charset="0"/>
              </a:rPr>
              <a:t>mây</a:t>
            </a:r>
            <a:r>
              <a:rPr lang="en-US" sz="2800" i="1" dirty="0">
                <a:solidFill>
                  <a:schemeClr val="bg2">
                    <a:lumMod val="50000"/>
                  </a:schemeClr>
                </a:solidFill>
                <a:latin typeface="Times New Roman" pitchFamily="18" charset="0"/>
                <a:cs typeface="Times New Roman" pitchFamily="18" charset="0"/>
              </a:rPr>
              <a:t>, </a:t>
            </a:r>
            <a:r>
              <a:rPr lang="en-US" sz="2800" i="1" dirty="0" err="1">
                <a:solidFill>
                  <a:schemeClr val="bg2">
                    <a:lumMod val="50000"/>
                  </a:schemeClr>
                </a:solidFill>
                <a:latin typeface="Times New Roman" pitchFamily="18" charset="0"/>
                <a:cs typeface="Times New Roman" pitchFamily="18" charset="0"/>
              </a:rPr>
              <a:t>súng</a:t>
            </a:r>
            <a:r>
              <a:rPr lang="en-US" sz="2800" i="1" dirty="0">
                <a:solidFill>
                  <a:schemeClr val="bg2">
                    <a:lumMod val="50000"/>
                  </a:schemeClr>
                </a:solidFill>
                <a:latin typeface="Times New Roman" pitchFamily="18" charset="0"/>
                <a:cs typeface="Times New Roman" pitchFamily="18" charset="0"/>
              </a:rPr>
              <a:t> </a:t>
            </a:r>
            <a:r>
              <a:rPr lang="en-US" sz="2800" i="1" dirty="0" err="1">
                <a:solidFill>
                  <a:schemeClr val="bg2">
                    <a:lumMod val="50000"/>
                  </a:schemeClr>
                </a:solidFill>
                <a:latin typeface="Times New Roman" pitchFamily="18" charset="0"/>
                <a:cs typeface="Times New Roman" pitchFamily="18" charset="0"/>
              </a:rPr>
              <a:t>ngửi</a:t>
            </a:r>
            <a:r>
              <a:rPr lang="en-US" sz="2800" i="1" dirty="0">
                <a:solidFill>
                  <a:schemeClr val="bg2">
                    <a:lumMod val="50000"/>
                  </a:schemeClr>
                </a:solidFill>
                <a:latin typeface="Times New Roman" pitchFamily="18" charset="0"/>
                <a:cs typeface="Times New Roman" pitchFamily="18" charset="0"/>
              </a:rPr>
              <a:t> </a:t>
            </a:r>
            <a:r>
              <a:rPr lang="en-US" sz="2800" i="1" dirty="0" err="1">
                <a:solidFill>
                  <a:schemeClr val="bg2">
                    <a:lumMod val="50000"/>
                  </a:schemeClr>
                </a:solidFill>
                <a:latin typeface="Times New Roman" pitchFamily="18" charset="0"/>
                <a:cs typeface="Times New Roman" pitchFamily="18" charset="0"/>
              </a:rPr>
              <a:t>trời</a:t>
            </a:r>
            <a:r>
              <a:rPr lang="en-US" sz="2800" i="1" dirty="0">
                <a:solidFill>
                  <a:schemeClr val="bg2">
                    <a:lumMod val="50000"/>
                  </a:schemeClr>
                </a:solidFill>
                <a:latin typeface="Times New Roman" pitchFamily="18" charset="0"/>
                <a:cs typeface="Times New Roman" pitchFamily="18" charset="0"/>
              </a:rPr>
              <a:t>, </a:t>
            </a:r>
            <a:r>
              <a:rPr lang="en-US" sz="2800" i="1" dirty="0" err="1">
                <a:solidFill>
                  <a:schemeClr val="bg2">
                    <a:lumMod val="50000"/>
                  </a:schemeClr>
                </a:solidFill>
                <a:latin typeface="Times New Roman" pitchFamily="18" charset="0"/>
                <a:cs typeface="Times New Roman" pitchFamily="18" charset="0"/>
              </a:rPr>
              <a:t>ngàn</a:t>
            </a:r>
            <a:r>
              <a:rPr lang="en-US" sz="2800" i="1" dirty="0">
                <a:solidFill>
                  <a:schemeClr val="bg2">
                    <a:lumMod val="50000"/>
                  </a:schemeClr>
                </a:solidFill>
                <a:latin typeface="Times New Roman" pitchFamily="18" charset="0"/>
                <a:cs typeface="Times New Roman" pitchFamily="18" charset="0"/>
              </a:rPr>
              <a:t> </a:t>
            </a:r>
            <a:r>
              <a:rPr lang="en-US" sz="2800" i="1" dirty="0" err="1">
                <a:solidFill>
                  <a:schemeClr val="bg2">
                    <a:lumMod val="50000"/>
                  </a:schemeClr>
                </a:solidFill>
                <a:latin typeface="Times New Roman" pitchFamily="18" charset="0"/>
                <a:cs typeface="Times New Roman" pitchFamily="18" charset="0"/>
              </a:rPr>
              <a:t>thước</a:t>
            </a:r>
            <a:r>
              <a:rPr lang="en-US" sz="2800" i="1" dirty="0">
                <a:solidFill>
                  <a:schemeClr val="bg2">
                    <a:lumMod val="50000"/>
                  </a:schemeClr>
                </a:solidFill>
                <a:latin typeface="Times New Roman" pitchFamily="18" charset="0"/>
                <a:cs typeface="Times New Roman" pitchFamily="18" charset="0"/>
              </a:rPr>
              <a:t> </a:t>
            </a:r>
            <a:r>
              <a:rPr lang="en-US" sz="2800" i="1" dirty="0" err="1">
                <a:solidFill>
                  <a:schemeClr val="bg2">
                    <a:lumMod val="50000"/>
                  </a:schemeClr>
                </a:solidFill>
                <a:latin typeface="Times New Roman" pitchFamily="18" charset="0"/>
                <a:cs typeface="Times New Roman" pitchFamily="18" charset="0"/>
              </a:rPr>
              <a:t>lên</a:t>
            </a:r>
            <a:r>
              <a:rPr lang="en-US" sz="2800" i="1" dirty="0">
                <a:solidFill>
                  <a:schemeClr val="bg2">
                    <a:lumMod val="50000"/>
                  </a:schemeClr>
                </a:solidFill>
                <a:latin typeface="Times New Roman" pitchFamily="18" charset="0"/>
                <a:cs typeface="Times New Roman" pitchFamily="18" charset="0"/>
              </a:rPr>
              <a:t> </a:t>
            </a:r>
            <a:r>
              <a:rPr lang="en-US" sz="2800" i="1" dirty="0" err="1">
                <a:solidFill>
                  <a:schemeClr val="bg2">
                    <a:lumMod val="50000"/>
                  </a:schemeClr>
                </a:solidFill>
                <a:latin typeface="Times New Roman" pitchFamily="18" charset="0"/>
                <a:cs typeface="Times New Roman" pitchFamily="18" charset="0"/>
              </a:rPr>
              <a:t>cao</a:t>
            </a:r>
            <a:r>
              <a:rPr lang="en-US" sz="2800" i="1" dirty="0">
                <a:solidFill>
                  <a:schemeClr val="bg2">
                    <a:lumMod val="50000"/>
                  </a:schemeClr>
                </a:solidFill>
                <a:latin typeface="Times New Roman" pitchFamily="18" charset="0"/>
                <a:cs typeface="Times New Roman" pitchFamily="18" charset="0"/>
              </a:rPr>
              <a:t> </a:t>
            </a:r>
            <a:r>
              <a:rPr lang="en-US" sz="2800" i="1" dirty="0" err="1">
                <a:solidFill>
                  <a:schemeClr val="bg2">
                    <a:lumMod val="50000"/>
                  </a:schemeClr>
                </a:solidFill>
                <a:latin typeface="Times New Roman" pitchFamily="18" charset="0"/>
                <a:cs typeface="Times New Roman" pitchFamily="18" charset="0"/>
              </a:rPr>
              <a:t>ngàn</a:t>
            </a:r>
            <a:r>
              <a:rPr lang="en-US" sz="2800" i="1" dirty="0">
                <a:solidFill>
                  <a:schemeClr val="bg2">
                    <a:lumMod val="50000"/>
                  </a:schemeClr>
                </a:solidFill>
                <a:latin typeface="Times New Roman" pitchFamily="18" charset="0"/>
                <a:cs typeface="Times New Roman" pitchFamily="18" charset="0"/>
              </a:rPr>
              <a:t> </a:t>
            </a:r>
            <a:r>
              <a:rPr lang="en-US" sz="2800" i="1" dirty="0" err="1">
                <a:solidFill>
                  <a:schemeClr val="bg2">
                    <a:lumMod val="50000"/>
                  </a:schemeClr>
                </a:solidFill>
                <a:latin typeface="Times New Roman" pitchFamily="18" charset="0"/>
                <a:cs typeface="Times New Roman" pitchFamily="18" charset="0"/>
              </a:rPr>
              <a:t>thước</a:t>
            </a:r>
            <a:r>
              <a:rPr lang="en-US" sz="2800" i="1" dirty="0">
                <a:solidFill>
                  <a:schemeClr val="bg2">
                    <a:lumMod val="50000"/>
                  </a:schemeClr>
                </a:solidFill>
                <a:latin typeface="Times New Roman" pitchFamily="18" charset="0"/>
                <a:cs typeface="Times New Roman" pitchFamily="18" charset="0"/>
              </a:rPr>
              <a:t> </a:t>
            </a:r>
            <a:r>
              <a:rPr lang="en-US" sz="2800" i="1" dirty="0" err="1">
                <a:solidFill>
                  <a:schemeClr val="bg2">
                    <a:lumMod val="50000"/>
                  </a:schemeClr>
                </a:solidFill>
                <a:latin typeface="Times New Roman" pitchFamily="18" charset="0"/>
                <a:cs typeface="Times New Roman" pitchFamily="18" charset="0"/>
              </a:rPr>
              <a:t>xuống</a:t>
            </a:r>
            <a:r>
              <a:rPr lang="en-US" sz="2800" i="1" dirty="0">
                <a:solidFill>
                  <a:schemeClr val="bg2">
                    <a:lumMod val="50000"/>
                  </a:schemeClr>
                </a:solidFill>
                <a:latin typeface="Times New Roman" pitchFamily="18" charset="0"/>
                <a:cs typeface="Times New Roman" pitchFamily="18" charset="0"/>
              </a:rPr>
              <a:t>.</a:t>
            </a:r>
          </a:p>
          <a:p>
            <a:pPr algn="just">
              <a:lnSpc>
                <a:spcPct val="150000"/>
              </a:lnSpc>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thiêng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huyền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dữ</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dội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hoang</a:t>
            </a:r>
            <a:r>
              <a:rPr lang="en-US" sz="2800" dirty="0">
                <a:latin typeface="Times New Roman" pitchFamily="18" charset="0"/>
                <a:cs typeface="Times New Roman" pitchFamily="18" charset="0"/>
              </a:rPr>
              <a:t> vu: </a:t>
            </a:r>
            <a:r>
              <a:rPr lang="en-US" sz="2800" i="1" dirty="0" err="1">
                <a:solidFill>
                  <a:schemeClr val="bg2">
                    <a:lumMod val="50000"/>
                  </a:schemeClr>
                </a:solidFill>
                <a:latin typeface="Times New Roman" pitchFamily="18" charset="0"/>
                <a:cs typeface="Times New Roman" pitchFamily="18" charset="0"/>
              </a:rPr>
              <a:t>gầm</a:t>
            </a:r>
            <a:r>
              <a:rPr lang="en-US" sz="2800" i="1" dirty="0">
                <a:solidFill>
                  <a:schemeClr val="bg2">
                    <a:lumMod val="50000"/>
                  </a:schemeClr>
                </a:solidFill>
                <a:latin typeface="Times New Roman" pitchFamily="18" charset="0"/>
                <a:cs typeface="Times New Roman" pitchFamily="18" charset="0"/>
              </a:rPr>
              <a:t> </a:t>
            </a:r>
            <a:r>
              <a:rPr lang="en-US" sz="2800" i="1" dirty="0" err="1">
                <a:solidFill>
                  <a:schemeClr val="bg2">
                    <a:lumMod val="50000"/>
                  </a:schemeClr>
                </a:solidFill>
                <a:latin typeface="Times New Roman" pitchFamily="18" charset="0"/>
                <a:cs typeface="Times New Roman" pitchFamily="18" charset="0"/>
              </a:rPr>
              <a:t>thét</a:t>
            </a:r>
            <a:r>
              <a:rPr lang="en-US" sz="2800" i="1" dirty="0">
                <a:solidFill>
                  <a:schemeClr val="bg2">
                    <a:lumMod val="50000"/>
                  </a:schemeClr>
                </a:solidFill>
                <a:latin typeface="Times New Roman" pitchFamily="18" charset="0"/>
                <a:cs typeface="Times New Roman" pitchFamily="18" charset="0"/>
              </a:rPr>
              <a:t>, </a:t>
            </a:r>
            <a:r>
              <a:rPr lang="en-US" sz="2800" i="1" dirty="0" err="1">
                <a:solidFill>
                  <a:schemeClr val="bg2">
                    <a:lumMod val="50000"/>
                  </a:schemeClr>
                </a:solidFill>
                <a:latin typeface="Times New Roman" pitchFamily="18" charset="0"/>
                <a:cs typeface="Times New Roman" pitchFamily="18" charset="0"/>
              </a:rPr>
              <a:t>oai</a:t>
            </a:r>
            <a:r>
              <a:rPr lang="en-US" sz="2800" i="1" dirty="0">
                <a:solidFill>
                  <a:schemeClr val="bg2">
                    <a:lumMod val="50000"/>
                  </a:schemeClr>
                </a:solidFill>
                <a:latin typeface="Times New Roman" pitchFamily="18" charset="0"/>
                <a:cs typeface="Times New Roman" pitchFamily="18" charset="0"/>
              </a:rPr>
              <a:t> </a:t>
            </a:r>
            <a:r>
              <a:rPr lang="en-US" sz="2800" i="1" dirty="0" err="1">
                <a:solidFill>
                  <a:schemeClr val="bg2">
                    <a:lumMod val="50000"/>
                  </a:schemeClr>
                </a:solidFill>
                <a:latin typeface="Times New Roman" pitchFamily="18" charset="0"/>
                <a:cs typeface="Times New Roman" pitchFamily="18" charset="0"/>
              </a:rPr>
              <a:t>linh</a:t>
            </a:r>
            <a:r>
              <a:rPr lang="en-US" sz="2800" dirty="0">
                <a:latin typeface="Times New Roman" pitchFamily="18" charset="0"/>
                <a:cs typeface="Times New Roman" pitchFamily="18" charset="0"/>
              </a:rPr>
              <a:t>.</a:t>
            </a:r>
          </a:p>
        </p:txBody>
      </p:sp>
    </p:spTree>
    <p:extLst>
      <p:ext uri="{BB962C8B-B14F-4D97-AF65-F5344CB8AC3E}">
        <p14:creationId xmlns:p14="http://schemas.microsoft.com/office/powerpoint/2010/main" val="38936816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barn(inVertical)">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barn(inVertical)">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barn(inVertical)">
                                      <p:cBhvr>
                                        <p:cTn id="2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87559" y="-91440"/>
            <a:ext cx="9389456" cy="5472332"/>
          </a:xfrm>
          <a:prstGeom prst="rect">
            <a:avLst/>
          </a:prstGeom>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206" y="140622"/>
            <a:ext cx="4148063" cy="2526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206" y="2816660"/>
            <a:ext cx="4148063" cy="2457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3033" y="2806457"/>
            <a:ext cx="4321291" cy="2461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33033" y="130418"/>
            <a:ext cx="4321291" cy="2521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908320"/>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122728" y="-91440"/>
            <a:ext cx="9389456" cy="5472332"/>
          </a:xfrm>
          <a:prstGeom prst="rect">
            <a:avLst/>
          </a:prstGeom>
        </p:spPr>
      </p:pic>
      <p:sp>
        <p:nvSpPr>
          <p:cNvPr id="5" name="Rounded Rectangle 4"/>
          <p:cNvSpPr/>
          <p:nvPr/>
        </p:nvSpPr>
        <p:spPr>
          <a:xfrm>
            <a:off x="-31652" y="112874"/>
            <a:ext cx="8973285" cy="982545"/>
          </a:xfrm>
          <a:prstGeom prst="round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just">
              <a:tabLst>
                <a:tab pos="90170" algn="l"/>
                <a:tab pos="180340" algn="l"/>
              </a:tabLst>
            </a:pPr>
            <a:r>
              <a:rPr lang="vi-VN" sz="2800" b="1" i="1" dirty="0">
                <a:solidFill>
                  <a:srgbClr val="0070C0"/>
                </a:solidFill>
                <a:latin typeface="+mj-lt"/>
                <a:ea typeface="Arial"/>
              </a:rPr>
              <a:t>c. Câu 3: Bức tranh thiên nhiên và hình ảnh đoàn quân Tây Tiến trong đoạn 1 </a:t>
            </a:r>
            <a:endParaRPr lang="vi-VN" sz="2800" b="1" i="1" dirty="0">
              <a:solidFill>
                <a:srgbClr val="0070C0"/>
              </a:solidFill>
              <a:latin typeface="Times New Roman" pitchFamily="18" charset="0"/>
              <a:ea typeface="Arial"/>
              <a:cs typeface="Times New Roman" pitchFamily="18" charset="0"/>
            </a:endParaRPr>
          </a:p>
        </p:txBody>
      </p:sp>
      <p:sp>
        <p:nvSpPr>
          <p:cNvPr id="3" name="Rectangle 2"/>
          <p:cNvSpPr/>
          <p:nvPr/>
        </p:nvSpPr>
        <p:spPr>
          <a:xfrm>
            <a:off x="0" y="975847"/>
            <a:ext cx="4747846" cy="738664"/>
          </a:xfrm>
          <a:prstGeom prst="rect">
            <a:avLst/>
          </a:prstGeom>
        </p:spPr>
        <p:txBody>
          <a:bodyPr wrap="square">
            <a:spAutoFit/>
          </a:bodyPr>
          <a:lstStyle/>
          <a:p>
            <a:pPr algn="just">
              <a:lnSpc>
                <a:spcPct val="150000"/>
              </a:lnSpc>
            </a:pPr>
            <a:r>
              <a:rPr lang="vi-VN" sz="2800" dirty="0">
                <a:latin typeface="Times New Roman" pitchFamily="18" charset="0"/>
                <a:cs typeface="Times New Roman" pitchFamily="18" charset="0"/>
              </a:rPr>
              <a:t>- Thơ mộng, trữ tình, huyền ảo: </a:t>
            </a:r>
            <a:endParaRPr lang="en-US" sz="2800" dirty="0">
              <a:latin typeface="Times New Roman" pitchFamily="18" charset="0"/>
              <a:cs typeface="Times New Roman" pitchFamily="18" charset="0"/>
            </a:endParaRPr>
          </a:p>
        </p:txBody>
      </p:sp>
      <p:sp>
        <p:nvSpPr>
          <p:cNvPr id="4" name="Rectangle 3"/>
          <p:cNvSpPr/>
          <p:nvPr/>
        </p:nvSpPr>
        <p:spPr>
          <a:xfrm>
            <a:off x="219970" y="1531626"/>
            <a:ext cx="5636302" cy="1307537"/>
          </a:xfrm>
          <a:prstGeom prst="rect">
            <a:avLst/>
          </a:prstGeom>
        </p:spPr>
        <p:txBody>
          <a:bodyPr wrap="square">
            <a:spAutoFit/>
          </a:bodyPr>
          <a:lstStyle/>
          <a:p>
            <a:pPr algn="just">
              <a:lnSpc>
                <a:spcPct val="150000"/>
              </a:lnSpc>
            </a:pPr>
            <a:r>
              <a:rPr lang="vi-VN" sz="2800" i="1" dirty="0">
                <a:solidFill>
                  <a:schemeClr val="bg2">
                    <a:lumMod val="50000"/>
                  </a:schemeClr>
                </a:solidFill>
                <a:latin typeface="Times New Roman" pitchFamily="18" charset="0"/>
                <a:cs typeface="Times New Roman" pitchFamily="18" charset="0"/>
              </a:rPr>
              <a:t>Mường Lát hoa về trong đêm hơi, Nhà ai Pha Luông mưa xa khơi.</a:t>
            </a:r>
            <a:endParaRPr lang="en-US" sz="2800" i="1" dirty="0">
              <a:solidFill>
                <a:schemeClr val="bg2">
                  <a:lumMod val="50000"/>
                </a:schemeClr>
              </a:solidFill>
              <a:latin typeface="Times New Roman" pitchFamily="18" charset="0"/>
              <a:cs typeface="Times New Roman" pitchFamily="18" charset="0"/>
            </a:endParaRPr>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7253" y="1242779"/>
            <a:ext cx="2857500" cy="1751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6451" y="3141567"/>
            <a:ext cx="2633370" cy="1739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5195" y="3128720"/>
            <a:ext cx="2663825"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57253" y="3141567"/>
            <a:ext cx="2857500" cy="1739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256754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43"/>
                                        </p:tgtEl>
                                        <p:attrNameLst>
                                          <p:attrName>style.visibility</p:attrName>
                                        </p:attrNameLst>
                                      </p:cBhvr>
                                      <p:to>
                                        <p:strVal val="visible"/>
                                      </p:to>
                                    </p:set>
                                    <p:animEffect transition="in" filter="barn(inVertical)">
                                      <p:cBhvr>
                                        <p:cTn id="12" dur="500"/>
                                        <p:tgtEl>
                                          <p:spTgt spid="1024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245"/>
                                        </p:tgtEl>
                                        <p:attrNameLst>
                                          <p:attrName>style.visibility</p:attrName>
                                        </p:attrNameLst>
                                      </p:cBhvr>
                                      <p:to>
                                        <p:strVal val="visible"/>
                                      </p:to>
                                    </p:set>
                                    <p:animEffect transition="in" filter="barn(inVertical)">
                                      <p:cBhvr>
                                        <p:cTn id="17" dur="500"/>
                                        <p:tgtEl>
                                          <p:spTgt spid="1024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244"/>
                                        </p:tgtEl>
                                        <p:attrNameLst>
                                          <p:attrName>style.visibility</p:attrName>
                                        </p:attrNameLst>
                                      </p:cBhvr>
                                      <p:to>
                                        <p:strVal val="visible"/>
                                      </p:to>
                                    </p:set>
                                    <p:animEffect transition="in" filter="barn(inVertical)">
                                      <p:cBhvr>
                                        <p:cTn id="22" dur="500"/>
                                        <p:tgtEl>
                                          <p:spTgt spid="1024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inVertical)">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barn(inVertical)">
                                      <p:cBhvr>
                                        <p:cTn id="3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13398" y="0"/>
            <a:ext cx="9389456" cy="5472332"/>
          </a:xfrm>
          <a:prstGeom prst="rect">
            <a:avLst/>
          </a:prstGeom>
        </p:spPr>
      </p:pic>
      <p:sp>
        <p:nvSpPr>
          <p:cNvPr id="6" name="Rounded Rectangle 5"/>
          <p:cNvSpPr/>
          <p:nvPr/>
        </p:nvSpPr>
        <p:spPr>
          <a:xfrm>
            <a:off x="124182" y="96492"/>
            <a:ext cx="4557148" cy="540544"/>
          </a:xfrm>
          <a:prstGeom prst="roundRect">
            <a:avLst/>
          </a:prstGeom>
          <a:solidFill>
            <a:sysClr val="window" lastClr="FFFFFF"/>
          </a:solidFill>
          <a:ln w="25400" cap="flat" cmpd="sng" algn="ctr">
            <a:solidFill>
              <a:srgbClr val="4F81BD">
                <a:shade val="50000"/>
              </a:srgbClr>
            </a:solidFill>
            <a:prstDash val="solid"/>
          </a:ln>
          <a:effectLst/>
        </p:spPr>
        <p:txBody>
          <a:bodyPr lIns="68580" tIns="34290" rIns="68580" bIns="34290" anchor="ctr"/>
          <a:lstStyle/>
          <a:p>
            <a:pPr algn="ctr">
              <a:defRPr/>
            </a:pPr>
            <a:endParaRPr lang="en-US" sz="2400" b="1" dirty="0">
              <a:solidFill>
                <a:srgbClr val="FF0000"/>
              </a:solidFill>
              <a:latin typeface="Times New Roman" pitchFamily="18" charset="0"/>
              <a:cs typeface="Times New Roman" pitchFamily="18" charset="0"/>
            </a:endParaRPr>
          </a:p>
          <a:p>
            <a:pPr>
              <a:defRPr/>
            </a:pPr>
            <a:endParaRPr lang="en-US" sz="2400" b="1" dirty="0"/>
          </a:p>
          <a:p>
            <a:pPr>
              <a:defRPr/>
            </a:pPr>
            <a:r>
              <a:rPr lang="en-US" sz="2400" b="1" dirty="0">
                <a:solidFill>
                  <a:srgbClr val="FF0000"/>
                </a:solidFill>
              </a:rPr>
              <a:t>II. NỘI DUNG BÀI THƠ</a:t>
            </a:r>
            <a:endParaRPr lang="en-US" sz="2400" dirty="0">
              <a:solidFill>
                <a:srgbClr val="FF0000"/>
              </a:solidFill>
            </a:endParaRPr>
          </a:p>
          <a:p>
            <a:pPr>
              <a:defRPr/>
            </a:pPr>
            <a:r>
              <a:rPr lang="en-US" sz="2400" b="1" dirty="0">
                <a:solidFill>
                  <a:srgbClr val="FF0000"/>
                </a:solidFill>
                <a:latin typeface="Times New Roman" pitchFamily="18" charset="0"/>
                <a:cs typeface="Times New Roman" pitchFamily="18" charset="0"/>
              </a:rPr>
              <a:t/>
            </a:r>
            <a:br>
              <a:rPr lang="en-US" sz="2400" b="1" dirty="0">
                <a:solidFill>
                  <a:srgbClr val="FF0000"/>
                </a:solidFill>
                <a:latin typeface="Times New Roman" pitchFamily="18" charset="0"/>
                <a:cs typeface="Times New Roman" pitchFamily="18" charset="0"/>
              </a:rPr>
            </a:br>
            <a:endParaRPr lang="en-US" sz="2400" b="1" dirty="0">
              <a:solidFill>
                <a:srgbClr val="FF0000"/>
              </a:solidFill>
              <a:latin typeface="Times New Roman" pitchFamily="18" charset="0"/>
              <a:cs typeface="Times New Roman" pitchFamily="18" charset="0"/>
            </a:endParaRPr>
          </a:p>
        </p:txBody>
      </p:sp>
      <p:sp>
        <p:nvSpPr>
          <p:cNvPr id="5" name="Rounded Rectangle 4"/>
          <p:cNvSpPr/>
          <p:nvPr/>
        </p:nvSpPr>
        <p:spPr>
          <a:xfrm>
            <a:off x="197674" y="719481"/>
            <a:ext cx="8743015" cy="982545"/>
          </a:xfrm>
          <a:prstGeom prst="round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just">
              <a:tabLst>
                <a:tab pos="90170" algn="l"/>
                <a:tab pos="180340" algn="l"/>
              </a:tabLst>
            </a:pPr>
            <a:r>
              <a:rPr lang="vi-VN" sz="2800" b="1" i="1" dirty="0">
                <a:solidFill>
                  <a:srgbClr val="0070C0"/>
                </a:solidFill>
                <a:latin typeface="+mj-lt"/>
                <a:ea typeface="Arial"/>
              </a:rPr>
              <a:t>c. Câu 3: Bức tranh thiên nhiên và hình ảnh đoàn quân Tây Tiến trong đoạn 1 </a:t>
            </a:r>
            <a:endParaRPr lang="vi-VN" sz="2800" b="1" i="1" dirty="0">
              <a:solidFill>
                <a:srgbClr val="0070C0"/>
              </a:solidFill>
              <a:latin typeface="Times New Roman" pitchFamily="18" charset="0"/>
              <a:ea typeface="Arial"/>
              <a:cs typeface="Times New Roman" pitchFamily="18" charset="0"/>
            </a:endParaRPr>
          </a:p>
        </p:txBody>
      </p:sp>
      <p:sp>
        <p:nvSpPr>
          <p:cNvPr id="7" name="Rectangle 6"/>
          <p:cNvSpPr/>
          <p:nvPr/>
        </p:nvSpPr>
        <p:spPr>
          <a:xfrm>
            <a:off x="197674" y="1714871"/>
            <a:ext cx="7595325" cy="661207"/>
          </a:xfrm>
          <a:prstGeom prst="rect">
            <a:avLst/>
          </a:prstGeom>
        </p:spPr>
        <p:txBody>
          <a:bodyPr wrap="square">
            <a:spAutoFit/>
          </a:bodyPr>
          <a:lstStyle/>
          <a:p>
            <a:pPr algn="just">
              <a:lnSpc>
                <a:spcPct val="150000"/>
              </a:lnSpc>
            </a:pPr>
            <a:r>
              <a:rPr lang="en-US" sz="2800" dirty="0">
                <a:solidFill>
                  <a:schemeClr val="accent2">
                    <a:lumMod val="50000"/>
                  </a:schemeClr>
                </a:solidFill>
                <a:latin typeface="Times New Roman" pitchFamily="18" charset="0"/>
                <a:cs typeface="Times New Roman" pitchFamily="18" charset="0"/>
              </a:rPr>
              <a:t>* </a:t>
            </a:r>
            <a:r>
              <a:rPr lang="vi-VN" sz="2800" dirty="0">
                <a:solidFill>
                  <a:schemeClr val="accent2">
                    <a:lumMod val="50000"/>
                  </a:schemeClr>
                </a:solidFill>
                <a:latin typeface="Times New Roman" pitchFamily="18" charset="0"/>
                <a:cs typeface="Times New Roman" pitchFamily="18" charset="0"/>
              </a:rPr>
              <a:t>Hình ảnh đoàn quân Tây Tiến trong hoài niệm:</a:t>
            </a:r>
          </a:p>
        </p:txBody>
      </p:sp>
      <p:sp>
        <p:nvSpPr>
          <p:cNvPr id="3" name="Rectangle 2"/>
          <p:cNvSpPr/>
          <p:nvPr/>
        </p:nvSpPr>
        <p:spPr>
          <a:xfrm>
            <a:off x="312640" y="2388923"/>
            <a:ext cx="4843169" cy="2600199"/>
          </a:xfrm>
          <a:prstGeom prst="rect">
            <a:avLst/>
          </a:prstGeom>
        </p:spPr>
        <p:txBody>
          <a:bodyPr wrap="square">
            <a:spAutoFit/>
          </a:bodyPr>
          <a:lstStyle/>
          <a:p>
            <a:pPr algn="just">
              <a:lnSpc>
                <a:spcPct val="150000"/>
              </a:lnSpc>
            </a:pPr>
            <a:r>
              <a:rPr lang="vi-VN" sz="2800" dirty="0">
                <a:latin typeface="Times New Roman" pitchFamily="18" charset="0"/>
                <a:cs typeface="Times New Roman" pitchFamily="18" charset="0"/>
              </a:rPr>
              <a:t>- Vượt qua gian khó, nhọc nhằn, nguy hiểm: đối mặt với mưa rừng, sương đêm, thác gầm, cọp đe dọa.</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8444" y="2736166"/>
            <a:ext cx="3612245" cy="2062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33407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122728" y="-91440"/>
            <a:ext cx="9389456" cy="5472332"/>
          </a:xfrm>
          <a:prstGeom prst="rect">
            <a:avLst/>
          </a:prstGeom>
        </p:spPr>
      </p:pic>
      <p:sp>
        <p:nvSpPr>
          <p:cNvPr id="6" name="Rounded Rectangle 5"/>
          <p:cNvSpPr/>
          <p:nvPr/>
        </p:nvSpPr>
        <p:spPr>
          <a:xfrm>
            <a:off x="-16800" y="10857"/>
            <a:ext cx="4557148" cy="540544"/>
          </a:xfrm>
          <a:prstGeom prst="roundRect">
            <a:avLst/>
          </a:prstGeom>
          <a:solidFill>
            <a:sysClr val="window" lastClr="FFFFFF"/>
          </a:solidFill>
          <a:ln w="25400" cap="flat" cmpd="sng" algn="ctr">
            <a:solidFill>
              <a:srgbClr val="4F81BD">
                <a:shade val="50000"/>
              </a:srgbClr>
            </a:solidFill>
            <a:prstDash val="solid"/>
          </a:ln>
          <a:effectLst/>
        </p:spPr>
        <p:txBody>
          <a:bodyPr lIns="68580" tIns="34290" rIns="68580" bIns="34290" anchor="ctr"/>
          <a:lstStyle/>
          <a:p>
            <a:pPr algn="ctr">
              <a:defRPr/>
            </a:pPr>
            <a:endParaRPr lang="en-US" sz="2400" b="1" dirty="0">
              <a:solidFill>
                <a:srgbClr val="FF0000"/>
              </a:solidFill>
              <a:latin typeface="Times New Roman" pitchFamily="18" charset="0"/>
              <a:cs typeface="Times New Roman" pitchFamily="18" charset="0"/>
            </a:endParaRPr>
          </a:p>
          <a:p>
            <a:pPr>
              <a:defRPr/>
            </a:pPr>
            <a:endParaRPr lang="en-US" sz="2400" b="1" dirty="0"/>
          </a:p>
          <a:p>
            <a:pPr>
              <a:defRPr/>
            </a:pPr>
            <a:r>
              <a:rPr lang="en-US" sz="2400" b="1" dirty="0">
                <a:solidFill>
                  <a:srgbClr val="FF0000"/>
                </a:solidFill>
              </a:rPr>
              <a:t>II. NỘI DUNG BÀI THƠ</a:t>
            </a:r>
            <a:endParaRPr lang="en-US" sz="2400" dirty="0">
              <a:solidFill>
                <a:srgbClr val="FF0000"/>
              </a:solidFill>
            </a:endParaRPr>
          </a:p>
          <a:p>
            <a:pPr>
              <a:defRPr/>
            </a:pPr>
            <a:r>
              <a:rPr lang="en-US" sz="2400" b="1" dirty="0">
                <a:solidFill>
                  <a:srgbClr val="FF0000"/>
                </a:solidFill>
                <a:latin typeface="Times New Roman" pitchFamily="18" charset="0"/>
                <a:cs typeface="Times New Roman" pitchFamily="18" charset="0"/>
              </a:rPr>
              <a:t/>
            </a:r>
            <a:br>
              <a:rPr lang="en-US" sz="2400" b="1" dirty="0">
                <a:solidFill>
                  <a:srgbClr val="FF0000"/>
                </a:solidFill>
                <a:latin typeface="Times New Roman" pitchFamily="18" charset="0"/>
                <a:cs typeface="Times New Roman" pitchFamily="18" charset="0"/>
              </a:rPr>
            </a:br>
            <a:endParaRPr lang="en-US" sz="2400" b="1" dirty="0">
              <a:solidFill>
                <a:srgbClr val="FF0000"/>
              </a:solidFill>
              <a:latin typeface="Times New Roman" pitchFamily="18" charset="0"/>
              <a:cs typeface="Times New Roman" pitchFamily="18" charset="0"/>
            </a:endParaRPr>
          </a:p>
        </p:txBody>
      </p:sp>
      <p:sp>
        <p:nvSpPr>
          <p:cNvPr id="5" name="Rounded Rectangle 4"/>
          <p:cNvSpPr/>
          <p:nvPr/>
        </p:nvSpPr>
        <p:spPr>
          <a:xfrm>
            <a:off x="193200" y="628675"/>
            <a:ext cx="8757599" cy="982545"/>
          </a:xfrm>
          <a:prstGeom prst="round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just">
              <a:tabLst>
                <a:tab pos="90170" algn="l"/>
                <a:tab pos="180340" algn="l"/>
              </a:tabLst>
            </a:pPr>
            <a:r>
              <a:rPr lang="vi-VN" sz="2800" b="1" i="1" dirty="0">
                <a:solidFill>
                  <a:srgbClr val="0070C0"/>
                </a:solidFill>
                <a:latin typeface="+mj-lt"/>
                <a:ea typeface="Arial"/>
              </a:rPr>
              <a:t>c. Câu 3: Bức tranh thiên nhiên và hình ảnh đoàn quân Tây Tiến trong đoạn 1 </a:t>
            </a:r>
            <a:endParaRPr lang="vi-VN" sz="2800" b="1" i="1" dirty="0">
              <a:solidFill>
                <a:srgbClr val="0070C0"/>
              </a:solidFill>
              <a:latin typeface="Times New Roman" pitchFamily="18" charset="0"/>
              <a:ea typeface="Arial"/>
              <a:cs typeface="Times New Roman" pitchFamily="18" charset="0"/>
            </a:endParaRPr>
          </a:p>
        </p:txBody>
      </p:sp>
      <p:sp>
        <p:nvSpPr>
          <p:cNvPr id="7" name="Rectangle 6"/>
          <p:cNvSpPr/>
          <p:nvPr/>
        </p:nvSpPr>
        <p:spPr>
          <a:xfrm>
            <a:off x="193200" y="1640674"/>
            <a:ext cx="7535364" cy="661207"/>
          </a:xfrm>
          <a:prstGeom prst="rect">
            <a:avLst/>
          </a:prstGeom>
        </p:spPr>
        <p:txBody>
          <a:bodyPr wrap="square">
            <a:spAutoFit/>
          </a:bodyPr>
          <a:lstStyle/>
          <a:p>
            <a:pPr algn="just">
              <a:lnSpc>
                <a:spcPct val="150000"/>
              </a:lnSpc>
            </a:pPr>
            <a:r>
              <a:rPr lang="en-US" sz="2800" dirty="0">
                <a:solidFill>
                  <a:schemeClr val="accent2">
                    <a:lumMod val="50000"/>
                  </a:schemeClr>
                </a:solidFill>
                <a:latin typeface="Times New Roman" pitchFamily="18" charset="0"/>
                <a:cs typeface="Times New Roman" pitchFamily="18" charset="0"/>
              </a:rPr>
              <a:t>* </a:t>
            </a:r>
            <a:r>
              <a:rPr lang="vi-VN" sz="2800" dirty="0">
                <a:solidFill>
                  <a:schemeClr val="accent2">
                    <a:lumMod val="50000"/>
                  </a:schemeClr>
                </a:solidFill>
                <a:latin typeface="Times New Roman" pitchFamily="18" charset="0"/>
                <a:cs typeface="Times New Roman" pitchFamily="18" charset="0"/>
              </a:rPr>
              <a:t>Hình ảnh đoàn quân Tây Tiến trong hoài niệm:</a:t>
            </a:r>
          </a:p>
        </p:txBody>
      </p:sp>
      <p:sp>
        <p:nvSpPr>
          <p:cNvPr id="3" name="Rectangle 2"/>
          <p:cNvSpPr/>
          <p:nvPr/>
        </p:nvSpPr>
        <p:spPr>
          <a:xfrm>
            <a:off x="368758" y="2354711"/>
            <a:ext cx="4557149" cy="2219838"/>
          </a:xfrm>
          <a:prstGeom prst="rect">
            <a:avLst/>
          </a:prstGeom>
        </p:spPr>
        <p:txBody>
          <a:bodyPr wrap="square">
            <a:spAutoFit/>
          </a:bodyPr>
          <a:lstStyle/>
          <a:p>
            <a:pPr algn="just">
              <a:lnSpc>
                <a:spcPct val="150000"/>
              </a:lnSpc>
            </a:pPr>
            <a:r>
              <a:rPr lang="vi-VN" sz="3200" dirty="0">
                <a:latin typeface="Times New Roman" pitchFamily="18" charset="0"/>
                <a:cs typeface="Times New Roman" pitchFamily="18" charset="0"/>
              </a:rPr>
              <a:t>- Bi tráng, coi thường cái chết: dãi dầu không bước nữa, bỏ quên đời.</a:t>
            </a:r>
            <a:endParaRPr lang="en-US" sz="3200" dirty="0">
              <a:latin typeface="Times New Roman" pitchFamily="18" charset="0"/>
              <a:cs typeface="Times New Roman" pitchFamily="18" charset="0"/>
            </a:endParaRP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8253" y="2601382"/>
            <a:ext cx="3736129" cy="2099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86168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8342706" y="538436"/>
            <a:ext cx="45719" cy="1728191"/>
          </a:xfrm>
          <a:prstGeom prst="rect">
            <a:avLst/>
          </a:prstGeom>
          <a:solidFill>
            <a:schemeClr val="accent3">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2" name="Rectangle 11"/>
          <p:cNvSpPr/>
          <p:nvPr/>
        </p:nvSpPr>
        <p:spPr>
          <a:xfrm>
            <a:off x="8164505" y="538436"/>
            <a:ext cx="144015" cy="1728191"/>
          </a:xfrm>
          <a:prstGeom prst="rect">
            <a:avLst/>
          </a:prstGeom>
          <a:solidFill>
            <a:schemeClr val="accent3">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3" name="Freeform 3">
            <a:extLst>
              <a:ext uri="{FF2B5EF4-FFF2-40B4-BE49-F238E27FC236}">
                <a16:creationId xmlns:a16="http://schemas.microsoft.com/office/drawing/2014/main" id="{639E53D2-0F87-B226-CB2C-3ABB9962D9D8}"/>
              </a:ext>
            </a:extLst>
          </p:cNvPr>
          <p:cNvSpPr>
            <a:spLocks/>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50"/>
          </a:p>
        </p:txBody>
      </p:sp>
      <p:sp>
        <p:nvSpPr>
          <p:cNvPr id="14" name="Rectangle 2">
            <a:extLst>
              <a:ext uri="{FF2B5EF4-FFF2-40B4-BE49-F238E27FC236}">
                <a16:creationId xmlns:a16="http://schemas.microsoft.com/office/drawing/2014/main" id="{16C65B6F-D8A2-8960-D2B1-5EBD291F6C16}"/>
              </a:ext>
            </a:extLst>
          </p:cNvPr>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50"/>
          </a:p>
        </p:txBody>
      </p:sp>
      <p:sp>
        <p:nvSpPr>
          <p:cNvPr id="15" name="Freeform 3">
            <a:extLst>
              <a:ext uri="{FF2B5EF4-FFF2-40B4-BE49-F238E27FC236}">
                <a16:creationId xmlns:a16="http://schemas.microsoft.com/office/drawing/2014/main" id="{9175A3DA-487A-F484-83D7-F78D97A9BB29}"/>
              </a:ext>
            </a:extLst>
          </p:cNvPr>
          <p:cNvSpPr>
            <a:spLocks/>
          </p:cNvSpPr>
          <p:nvPr/>
        </p:nvSpPr>
        <p:spPr bwMode="auto">
          <a:xfrm>
            <a:off x="1366840" y="53758"/>
            <a:ext cx="7736927"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chemeClr val="accent6">
              <a:lumMod val="20000"/>
              <a:lumOff val="80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US" sz="1050"/>
          </a:p>
        </p:txBody>
      </p:sp>
      <p:grpSp>
        <p:nvGrpSpPr>
          <p:cNvPr id="16" name="Group 15">
            <a:extLst>
              <a:ext uri="{FF2B5EF4-FFF2-40B4-BE49-F238E27FC236}">
                <a16:creationId xmlns:a16="http://schemas.microsoft.com/office/drawing/2014/main" id="{43BA1417-528C-5562-9AB8-C0F6AA76F6A6}"/>
              </a:ext>
            </a:extLst>
          </p:cNvPr>
          <p:cNvGrpSpPr/>
          <p:nvPr/>
        </p:nvGrpSpPr>
        <p:grpSpPr>
          <a:xfrm>
            <a:off x="1474877" y="21196"/>
            <a:ext cx="404209" cy="616059"/>
            <a:chOff x="908603" y="80216"/>
            <a:chExt cx="538945" cy="676514"/>
          </a:xfrm>
        </p:grpSpPr>
        <p:sp>
          <p:nvSpPr>
            <p:cNvPr id="17" name="Freeform 4">
              <a:extLst>
                <a:ext uri="{FF2B5EF4-FFF2-40B4-BE49-F238E27FC236}">
                  <a16:creationId xmlns:a16="http://schemas.microsoft.com/office/drawing/2014/main" id="{F4945D7D-6BC2-CBB0-36F9-575A7B0FDB11}"/>
                </a:ext>
              </a:extLst>
            </p:cNvPr>
            <p:cNvSpPr>
              <a:spLocks/>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50"/>
            </a:p>
          </p:txBody>
        </p:sp>
        <p:sp>
          <p:nvSpPr>
            <p:cNvPr id="18" name="Freeform 5">
              <a:extLst>
                <a:ext uri="{FF2B5EF4-FFF2-40B4-BE49-F238E27FC236}">
                  <a16:creationId xmlns:a16="http://schemas.microsoft.com/office/drawing/2014/main" id="{32E966D0-EEB3-CCE8-C5FE-F8D2667CDFEF}"/>
                </a:ext>
              </a:extLst>
            </p:cNvPr>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50"/>
            </a:p>
          </p:txBody>
        </p:sp>
      </p:grpSp>
      <p:sp>
        <p:nvSpPr>
          <p:cNvPr id="19" name="Freeform 6">
            <a:extLst>
              <a:ext uri="{FF2B5EF4-FFF2-40B4-BE49-F238E27FC236}">
                <a16:creationId xmlns:a16="http://schemas.microsoft.com/office/drawing/2014/main" id="{44C4C95D-EDDA-D384-57A0-7CD6432F421C}"/>
              </a:ext>
            </a:extLst>
          </p:cNvPr>
          <p:cNvSpPr>
            <a:spLocks/>
          </p:cNvSpPr>
          <p:nvPr/>
        </p:nvSpPr>
        <p:spPr bwMode="auto">
          <a:xfrm>
            <a:off x="666835" y="53758"/>
            <a:ext cx="868001"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68580" tIns="34290" rIns="68580" bIns="34290" numCol="1" anchor="t" anchorCtr="0" compatLnSpc="1">
            <a:prstTxWarp prst="textNoShape">
              <a:avLst/>
            </a:prstTxWarp>
          </a:bodyPr>
          <a:lstStyle/>
          <a:p>
            <a:endParaRPr lang="en-US" sz="1050"/>
          </a:p>
        </p:txBody>
      </p:sp>
      <p:sp>
        <p:nvSpPr>
          <p:cNvPr id="20" name="Rectangle 19">
            <a:extLst>
              <a:ext uri="{FF2B5EF4-FFF2-40B4-BE49-F238E27FC236}">
                <a16:creationId xmlns:a16="http://schemas.microsoft.com/office/drawing/2014/main" id="{5413F400-883A-4871-ACBC-EADB4941A290}"/>
              </a:ext>
            </a:extLst>
          </p:cNvPr>
          <p:cNvSpPr/>
          <p:nvPr/>
        </p:nvSpPr>
        <p:spPr>
          <a:xfrm>
            <a:off x="666836" y="66135"/>
            <a:ext cx="868000"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Times New Roman" panose="02020603050405020304" pitchFamily="18" charset="0"/>
                <a:cs typeface="Times New Roman" panose="02020603050405020304" pitchFamily="18" charset="0"/>
              </a:rPr>
              <a:t>LỚP</a:t>
            </a:r>
          </a:p>
          <a:p>
            <a:pPr algn="ctr"/>
            <a:r>
              <a:rPr lang="en-US" b="1">
                <a:latin typeface="Times New Roman" panose="02020603050405020304" pitchFamily="18" charset="0"/>
                <a:cs typeface="Times New Roman" panose="02020603050405020304" pitchFamily="18" charset="0"/>
              </a:rPr>
              <a:t>10</a:t>
            </a:r>
          </a:p>
        </p:txBody>
      </p:sp>
      <p:sp>
        <p:nvSpPr>
          <p:cNvPr id="21" name="Rounded Rectangle 17">
            <a:extLst>
              <a:ext uri="{FF2B5EF4-FFF2-40B4-BE49-F238E27FC236}">
                <a16:creationId xmlns:a16="http://schemas.microsoft.com/office/drawing/2014/main" id="{3A7CA889-DC0D-3A06-3996-7441266490FF}"/>
              </a:ext>
            </a:extLst>
          </p:cNvPr>
          <p:cNvSpPr/>
          <p:nvPr/>
        </p:nvSpPr>
        <p:spPr>
          <a:xfrm>
            <a:off x="58222" y="24954"/>
            <a:ext cx="725113" cy="51348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75" b="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NGỮ VĂN</a:t>
            </a:r>
          </a:p>
        </p:txBody>
      </p:sp>
      <p:sp>
        <p:nvSpPr>
          <p:cNvPr id="22" name="Rectangle 21">
            <a:extLst>
              <a:ext uri="{FF2B5EF4-FFF2-40B4-BE49-F238E27FC236}">
                <a16:creationId xmlns:a16="http://schemas.microsoft.com/office/drawing/2014/main" id="{761C0C73-FFBD-9E7C-7690-FE45EC299376}"/>
              </a:ext>
            </a:extLst>
          </p:cNvPr>
          <p:cNvSpPr/>
          <p:nvPr/>
        </p:nvSpPr>
        <p:spPr>
          <a:xfrm>
            <a:off x="832171" y="-127329"/>
            <a:ext cx="7533394" cy="9131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C00000"/>
                </a:solidFill>
                <a:effectLst>
                  <a:outerShdw blurRad="38100" dist="38100" dir="2700000" algn="tl">
                    <a:srgbClr val="000000">
                      <a:alpha val="43137"/>
                    </a:srgbClr>
                  </a:outerShdw>
                </a:effectLst>
                <a:latin typeface="+mj-lt"/>
                <a:cs typeface="Times New Roman" panose="02020603050405020304" pitchFamily="18" charset="0"/>
              </a:rPr>
              <a:t>THƠ</a:t>
            </a:r>
          </a:p>
        </p:txBody>
      </p:sp>
      <p:sp>
        <p:nvSpPr>
          <p:cNvPr id="55" name="Rectangle 54">
            <a:extLst>
              <a:ext uri="{FF2B5EF4-FFF2-40B4-BE49-F238E27FC236}">
                <a16:creationId xmlns:a16="http://schemas.microsoft.com/office/drawing/2014/main" id="{8A0A8348-9D22-A7DB-00AD-C60D62300B8C}"/>
              </a:ext>
            </a:extLst>
          </p:cNvPr>
          <p:cNvSpPr/>
          <p:nvPr/>
        </p:nvSpPr>
        <p:spPr>
          <a:xfrm>
            <a:off x="181869" y="789951"/>
            <a:ext cx="8435580" cy="7621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5400" b="1" i="1" dirty="0">
                <a:solidFill>
                  <a:srgbClr val="0000FF"/>
                </a:solidFill>
                <a:latin typeface="Times New Roman" pitchFamily="18" charset="0"/>
                <a:cs typeface="Times New Roman" pitchFamily="18" charset="0"/>
              </a:rPr>
              <a:t>TÂY TIẾN </a:t>
            </a:r>
            <a:r>
              <a:rPr lang="en-US" sz="4800" b="1" i="1" dirty="0">
                <a:solidFill>
                  <a:srgbClr val="0070C0"/>
                </a:solidFill>
                <a:latin typeface="Times New Roman" pitchFamily="18" charset="0"/>
                <a:cs typeface="Times New Roman" pitchFamily="18" charset="0"/>
              </a:rPr>
              <a:t>– </a:t>
            </a:r>
            <a:r>
              <a:rPr lang="en-US" sz="4000" b="1" i="1" dirty="0">
                <a:solidFill>
                  <a:srgbClr val="7030A0"/>
                </a:solidFill>
                <a:latin typeface="Times New Roman" pitchFamily="18" charset="0"/>
                <a:cs typeface="Times New Roman" pitchFamily="18" charset="0"/>
              </a:rPr>
              <a:t>QUANG DŨNG</a:t>
            </a:r>
          </a:p>
        </p:txBody>
      </p:sp>
      <p:pic>
        <p:nvPicPr>
          <p:cNvPr id="2" name="Picture 1">
            <a:extLst>
              <a:ext uri="{FF2B5EF4-FFF2-40B4-BE49-F238E27FC236}">
                <a16:creationId xmlns:a16="http://schemas.microsoft.com/office/drawing/2014/main" id="{18DC55DF-0635-20F2-C008-14CD8CE6965A}"/>
              </a:ext>
            </a:extLst>
          </p:cNvPr>
          <p:cNvPicPr>
            <a:picLocks noChangeAspect="1"/>
          </p:cNvPicPr>
          <p:nvPr/>
        </p:nvPicPr>
        <p:blipFill>
          <a:blip r:embed="rId2"/>
          <a:stretch>
            <a:fillRect/>
          </a:stretch>
        </p:blipFill>
        <p:spPr>
          <a:xfrm>
            <a:off x="3130282" y="2094280"/>
            <a:ext cx="2937172" cy="2479250"/>
          </a:xfrm>
          <a:prstGeom prst="ellipse">
            <a:avLst/>
          </a:prstGeom>
          <a:ln>
            <a:noFill/>
          </a:ln>
          <a:effectLst>
            <a:softEdge rad="112500"/>
          </a:effec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364" y="1879764"/>
            <a:ext cx="2857500" cy="2769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7809" y="1879764"/>
            <a:ext cx="2636838" cy="2875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71176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122728" y="-91440"/>
            <a:ext cx="9389456" cy="5472332"/>
          </a:xfrm>
          <a:prstGeom prst="rect">
            <a:avLst/>
          </a:prstGeom>
        </p:spPr>
      </p:pic>
      <p:sp>
        <p:nvSpPr>
          <p:cNvPr id="6" name="Rounded Rectangle 5"/>
          <p:cNvSpPr/>
          <p:nvPr/>
        </p:nvSpPr>
        <p:spPr>
          <a:xfrm>
            <a:off x="14852" y="2550"/>
            <a:ext cx="4557148" cy="540544"/>
          </a:xfrm>
          <a:prstGeom prst="roundRect">
            <a:avLst/>
          </a:prstGeom>
          <a:solidFill>
            <a:sysClr val="window" lastClr="FFFFFF"/>
          </a:solidFill>
          <a:ln w="25400" cap="flat" cmpd="sng" algn="ctr">
            <a:solidFill>
              <a:srgbClr val="4F81BD">
                <a:shade val="50000"/>
              </a:srgbClr>
            </a:solidFill>
            <a:prstDash val="solid"/>
          </a:ln>
          <a:effectLst/>
        </p:spPr>
        <p:txBody>
          <a:bodyPr lIns="68580" tIns="34290" rIns="68580" bIns="34290" anchor="ctr"/>
          <a:lstStyle/>
          <a:p>
            <a:pPr algn="ctr">
              <a:defRPr/>
            </a:pPr>
            <a:endParaRPr lang="en-US" sz="2400" b="1" dirty="0">
              <a:solidFill>
                <a:srgbClr val="FF0000"/>
              </a:solidFill>
              <a:latin typeface="Times New Roman" pitchFamily="18" charset="0"/>
              <a:cs typeface="Times New Roman" pitchFamily="18" charset="0"/>
            </a:endParaRPr>
          </a:p>
          <a:p>
            <a:pPr>
              <a:defRPr/>
            </a:pPr>
            <a:endParaRPr lang="en-US" sz="2400" b="1" dirty="0"/>
          </a:p>
          <a:p>
            <a:pPr>
              <a:defRPr/>
            </a:pPr>
            <a:r>
              <a:rPr lang="en-US" sz="2400" b="1" dirty="0">
                <a:solidFill>
                  <a:srgbClr val="FF0000"/>
                </a:solidFill>
              </a:rPr>
              <a:t>II. NỘI DUNG BÀI THƠ</a:t>
            </a:r>
            <a:endParaRPr lang="en-US" sz="2400" dirty="0">
              <a:solidFill>
                <a:srgbClr val="FF0000"/>
              </a:solidFill>
            </a:endParaRPr>
          </a:p>
          <a:p>
            <a:pPr>
              <a:defRPr/>
            </a:pPr>
            <a:r>
              <a:rPr lang="en-US" sz="2400" b="1" dirty="0">
                <a:solidFill>
                  <a:srgbClr val="FF0000"/>
                </a:solidFill>
                <a:latin typeface="Times New Roman" pitchFamily="18" charset="0"/>
                <a:cs typeface="Times New Roman" pitchFamily="18" charset="0"/>
              </a:rPr>
              <a:t/>
            </a:r>
            <a:br>
              <a:rPr lang="en-US" sz="2400" b="1" dirty="0">
                <a:solidFill>
                  <a:srgbClr val="FF0000"/>
                </a:solidFill>
                <a:latin typeface="Times New Roman" pitchFamily="18" charset="0"/>
                <a:cs typeface="Times New Roman" pitchFamily="18" charset="0"/>
              </a:rPr>
            </a:br>
            <a:endParaRPr lang="en-US" sz="2400" b="1" dirty="0">
              <a:solidFill>
                <a:srgbClr val="FF0000"/>
              </a:solidFill>
              <a:latin typeface="Times New Roman" pitchFamily="18" charset="0"/>
              <a:cs typeface="Times New Roman" pitchFamily="18" charset="0"/>
            </a:endParaRPr>
          </a:p>
        </p:txBody>
      </p:sp>
      <p:sp>
        <p:nvSpPr>
          <p:cNvPr id="5" name="Rounded Rectangle 4"/>
          <p:cNvSpPr/>
          <p:nvPr/>
        </p:nvSpPr>
        <p:spPr>
          <a:xfrm>
            <a:off x="261464" y="637084"/>
            <a:ext cx="8787579" cy="982545"/>
          </a:xfrm>
          <a:prstGeom prst="round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just">
              <a:tabLst>
                <a:tab pos="90170" algn="l"/>
                <a:tab pos="180340" algn="l"/>
              </a:tabLst>
            </a:pPr>
            <a:r>
              <a:rPr lang="vi-VN" sz="2800" b="1" i="1" dirty="0">
                <a:solidFill>
                  <a:srgbClr val="0070C0"/>
                </a:solidFill>
                <a:latin typeface="+mj-lt"/>
                <a:ea typeface="Arial"/>
              </a:rPr>
              <a:t>c. Câu 3: Bức tranh thiên nhiên và hình ảnh đoàn quân Tây Tiến trong đoạn 1 </a:t>
            </a:r>
            <a:endParaRPr lang="vi-VN" sz="2800" b="1" i="1" dirty="0">
              <a:solidFill>
                <a:srgbClr val="0070C0"/>
              </a:solidFill>
              <a:latin typeface="Times New Roman" pitchFamily="18" charset="0"/>
              <a:ea typeface="Arial"/>
              <a:cs typeface="Times New Roman" pitchFamily="18" charset="0"/>
            </a:endParaRPr>
          </a:p>
        </p:txBody>
      </p:sp>
      <p:sp>
        <p:nvSpPr>
          <p:cNvPr id="7" name="Rectangle 6"/>
          <p:cNvSpPr/>
          <p:nvPr/>
        </p:nvSpPr>
        <p:spPr>
          <a:xfrm>
            <a:off x="207056" y="1613881"/>
            <a:ext cx="7617810" cy="661207"/>
          </a:xfrm>
          <a:prstGeom prst="rect">
            <a:avLst/>
          </a:prstGeom>
        </p:spPr>
        <p:txBody>
          <a:bodyPr wrap="square">
            <a:spAutoFit/>
          </a:bodyPr>
          <a:lstStyle/>
          <a:p>
            <a:pPr algn="just">
              <a:lnSpc>
                <a:spcPct val="150000"/>
              </a:lnSpc>
            </a:pPr>
            <a:r>
              <a:rPr lang="en-US" sz="2800" dirty="0">
                <a:solidFill>
                  <a:schemeClr val="accent2">
                    <a:lumMod val="50000"/>
                  </a:schemeClr>
                </a:solidFill>
                <a:latin typeface="Times New Roman" pitchFamily="18" charset="0"/>
                <a:cs typeface="Times New Roman" pitchFamily="18" charset="0"/>
              </a:rPr>
              <a:t>* </a:t>
            </a:r>
            <a:r>
              <a:rPr lang="vi-VN" sz="2800" dirty="0">
                <a:solidFill>
                  <a:schemeClr val="accent2">
                    <a:lumMod val="50000"/>
                  </a:schemeClr>
                </a:solidFill>
                <a:latin typeface="Times New Roman" pitchFamily="18" charset="0"/>
                <a:cs typeface="Times New Roman" pitchFamily="18" charset="0"/>
              </a:rPr>
              <a:t>Hình ảnh đoàn quân Tây Tiến trong hoài niệm:</a:t>
            </a:r>
          </a:p>
        </p:txBody>
      </p:sp>
      <p:sp>
        <p:nvSpPr>
          <p:cNvPr id="3" name="Rectangle 2"/>
          <p:cNvSpPr/>
          <p:nvPr/>
        </p:nvSpPr>
        <p:spPr>
          <a:xfrm>
            <a:off x="261464" y="2275088"/>
            <a:ext cx="4853353" cy="2677656"/>
          </a:xfrm>
          <a:prstGeom prst="rect">
            <a:avLst/>
          </a:prstGeom>
        </p:spPr>
        <p:txBody>
          <a:bodyPr wrap="square">
            <a:spAutoFit/>
          </a:bodyPr>
          <a:lstStyle/>
          <a:p>
            <a:pPr algn="just">
              <a:lnSpc>
                <a:spcPct val="150000"/>
              </a:lnSpc>
            </a:pPr>
            <a:r>
              <a:rPr lang="vi-VN"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Tâm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hồn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mang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vẻ</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đẹp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đậm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hùng</a:t>
            </a:r>
            <a:r>
              <a:rPr lang="en-US" sz="2800" dirty="0">
                <a:latin typeface="Times New Roman" pitchFamily="18" charset="0"/>
                <a:cs typeface="Times New Roman" pitchFamily="18" charset="0"/>
              </a:rPr>
              <a:t> (</a:t>
            </a:r>
            <a:r>
              <a:rPr lang="en-US" sz="2800" i="1" dirty="0" err="1">
                <a:latin typeface="Times New Roman" pitchFamily="18" charset="0"/>
                <a:cs typeface="Times New Roman" pitchFamily="18" charset="0"/>
              </a:rPr>
              <a:t>hoa</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về</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trong</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đêm</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hơi</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súng</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ngửi</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trời</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mùa</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em</a:t>
            </a:r>
            <a:r>
              <a:rPr lang="en-US" sz="2800" dirty="0">
                <a:latin typeface="Times New Roman" pitchFamily="18" charset="0"/>
                <a:cs typeface="Times New Roman" pitchFamily="18" charset="0"/>
              </a:rPr>
              <a:t>).</a:t>
            </a:r>
            <a:endParaRPr lang="vi-VN" sz="2800" dirty="0">
              <a:latin typeface="Times New Roman" pitchFamily="18" charset="0"/>
              <a:cs typeface="Times New Roman" pitchFamily="18" charset="0"/>
            </a:endParaRP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9662" y="2336990"/>
            <a:ext cx="3839381" cy="2655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626174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122728" y="-91440"/>
            <a:ext cx="9389456" cy="5472332"/>
          </a:xfrm>
          <a:prstGeom prst="rect">
            <a:avLst/>
          </a:prstGeom>
        </p:spPr>
      </p:pic>
      <p:sp>
        <p:nvSpPr>
          <p:cNvPr id="5" name="Rounded Rectangle 4"/>
          <p:cNvSpPr/>
          <p:nvPr/>
        </p:nvSpPr>
        <p:spPr>
          <a:xfrm>
            <a:off x="176538" y="92873"/>
            <a:ext cx="8727619" cy="982545"/>
          </a:xfrm>
          <a:prstGeom prst="round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just">
              <a:tabLst>
                <a:tab pos="90170" algn="l"/>
                <a:tab pos="180340" algn="l"/>
              </a:tabLst>
            </a:pPr>
            <a:r>
              <a:rPr lang="vi-VN" sz="2800" b="1" i="1" dirty="0">
                <a:solidFill>
                  <a:srgbClr val="0070C0"/>
                </a:solidFill>
                <a:latin typeface="+mj-lt"/>
                <a:ea typeface="Arial"/>
              </a:rPr>
              <a:t>c. Câu 3: Bức tranh thiên nhiên và hình ảnh đoàn quân Tây Tiến trong đoạn 1 </a:t>
            </a:r>
            <a:endParaRPr lang="vi-VN" sz="2800" b="1" i="1" dirty="0">
              <a:solidFill>
                <a:srgbClr val="0070C0"/>
              </a:solidFill>
              <a:latin typeface="Times New Roman" pitchFamily="18" charset="0"/>
              <a:ea typeface="Arial"/>
              <a:cs typeface="Times New Roman" pitchFamily="18" charset="0"/>
            </a:endParaRPr>
          </a:p>
        </p:txBody>
      </p:sp>
      <p:sp>
        <p:nvSpPr>
          <p:cNvPr id="7" name="Rectangle 6"/>
          <p:cNvSpPr/>
          <p:nvPr/>
        </p:nvSpPr>
        <p:spPr>
          <a:xfrm>
            <a:off x="176538" y="1126021"/>
            <a:ext cx="8659895" cy="1307537"/>
          </a:xfrm>
          <a:prstGeom prst="rect">
            <a:avLst/>
          </a:prstGeom>
        </p:spPr>
        <p:txBody>
          <a:bodyPr wrap="square">
            <a:spAutoFit/>
          </a:bodyPr>
          <a:lstStyle/>
          <a:p>
            <a:pPr algn="just">
              <a:lnSpc>
                <a:spcPct val="150000"/>
              </a:lnSpc>
            </a:pPr>
            <a:r>
              <a:rPr lang="vi-VN" sz="2800" dirty="0">
                <a:solidFill>
                  <a:schemeClr val="accent2">
                    <a:lumMod val="50000"/>
                  </a:schemeClr>
                </a:solidFill>
                <a:latin typeface="Times New Roman" pitchFamily="18" charset="0"/>
                <a:cs typeface="Times New Roman" pitchFamily="18" charset="0"/>
              </a:rPr>
              <a:t>* Một số nét đặc sắc trong cách sử dụng hình ảnh, từ ngữ, vần, nhịp của đoạn thơ:</a:t>
            </a:r>
          </a:p>
        </p:txBody>
      </p:sp>
      <p:sp>
        <p:nvSpPr>
          <p:cNvPr id="3" name="Rectangle 2"/>
          <p:cNvSpPr/>
          <p:nvPr/>
        </p:nvSpPr>
        <p:spPr>
          <a:xfrm>
            <a:off x="176539" y="2372971"/>
            <a:ext cx="8967461" cy="2677656"/>
          </a:xfrm>
          <a:prstGeom prst="rect">
            <a:avLst/>
          </a:prstGeom>
        </p:spPr>
        <p:txBody>
          <a:bodyPr wrap="square">
            <a:spAutoFit/>
          </a:bodyPr>
          <a:lstStyle/>
          <a:p>
            <a:pPr algn="just">
              <a:lnSpc>
                <a:spcPct val="150000"/>
              </a:lnSpc>
            </a:pPr>
            <a:r>
              <a:rPr lang="vi-VN" sz="2800" dirty="0">
                <a:latin typeface="Times New Roman" pitchFamily="18" charset="0"/>
                <a:cs typeface="Times New Roman" pitchFamily="18" charset="0"/>
              </a:rPr>
              <a:t>- Cách xây dựng hình ảnh vừa dựa trên chất liệu hiện thực vừa mang đậm vẻ đẹp lãng mạn (</a:t>
            </a:r>
            <a:r>
              <a:rPr lang="vi-VN" sz="2800" i="1" dirty="0">
                <a:solidFill>
                  <a:schemeClr val="bg2">
                    <a:lumMod val="50000"/>
                  </a:schemeClr>
                </a:solidFill>
                <a:latin typeface="Times New Roman" pitchFamily="18" charset="0"/>
                <a:cs typeface="Times New Roman" pitchFamily="18" charset="0"/>
              </a:rPr>
              <a:t>súng ngửi trời, hoa về trong đêm hơi, mưa xa khơi, dốc thăm thẳm</a:t>
            </a:r>
            <a:r>
              <a:rPr lang="vi-VN" sz="2800" dirty="0">
                <a:latin typeface="Times New Roman" pitchFamily="18" charset="0"/>
                <a:cs typeface="Times New Roman" pitchFamily="18" charset="0"/>
              </a:rPr>
              <a:t>), góp phần khắc hoạ khí phách hào hùng, tầm vóc lớn lao, kì vĩ của người lính.</a:t>
            </a:r>
          </a:p>
        </p:txBody>
      </p:sp>
    </p:spTree>
    <p:extLst>
      <p:ext uri="{BB962C8B-B14F-4D97-AF65-F5344CB8AC3E}">
        <p14:creationId xmlns:p14="http://schemas.microsoft.com/office/powerpoint/2010/main" val="2941099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122728" y="-121260"/>
            <a:ext cx="9389456" cy="5472332"/>
          </a:xfrm>
          <a:prstGeom prst="rect">
            <a:avLst/>
          </a:prstGeom>
        </p:spPr>
      </p:pic>
      <p:sp>
        <p:nvSpPr>
          <p:cNvPr id="7" name="Rectangle 6"/>
          <p:cNvSpPr/>
          <p:nvPr/>
        </p:nvSpPr>
        <p:spPr>
          <a:xfrm>
            <a:off x="161548" y="-15201"/>
            <a:ext cx="8817023" cy="1307537"/>
          </a:xfrm>
          <a:prstGeom prst="rect">
            <a:avLst/>
          </a:prstGeom>
        </p:spPr>
        <p:txBody>
          <a:bodyPr wrap="square">
            <a:spAutoFit/>
          </a:bodyPr>
          <a:lstStyle/>
          <a:p>
            <a:pPr algn="just">
              <a:lnSpc>
                <a:spcPct val="150000"/>
              </a:lnSpc>
            </a:pPr>
            <a:r>
              <a:rPr lang="vi-VN" sz="2800" dirty="0">
                <a:solidFill>
                  <a:schemeClr val="accent2">
                    <a:lumMod val="50000"/>
                  </a:schemeClr>
                </a:solidFill>
                <a:latin typeface="Times New Roman" pitchFamily="18" charset="0"/>
                <a:cs typeface="Times New Roman" pitchFamily="18" charset="0"/>
              </a:rPr>
              <a:t>* Một số nét đặc sắc trong cách sử dụng hình ảnh, từ ngữ, vần, nhịp của đoạn thơ:</a:t>
            </a:r>
          </a:p>
        </p:txBody>
      </p:sp>
      <p:sp>
        <p:nvSpPr>
          <p:cNvPr id="3" name="Rectangle 2"/>
          <p:cNvSpPr/>
          <p:nvPr/>
        </p:nvSpPr>
        <p:spPr>
          <a:xfrm>
            <a:off x="221508" y="1217385"/>
            <a:ext cx="8817023" cy="3323987"/>
          </a:xfrm>
          <a:prstGeom prst="rect">
            <a:avLst/>
          </a:prstGeom>
        </p:spPr>
        <p:txBody>
          <a:bodyPr wrap="square">
            <a:spAutoFit/>
          </a:bodyPr>
          <a:lstStyle/>
          <a:p>
            <a:pPr algn="just">
              <a:lnSpc>
                <a:spcPct val="150000"/>
              </a:lnSpc>
            </a:pPr>
            <a:r>
              <a:rPr lang="vi-VN" sz="2800" dirty="0">
                <a:latin typeface="Times New Roman" pitchFamily="18" charset="0"/>
                <a:cs typeface="Times New Roman" pitchFamily="18" charset="0"/>
              </a:rPr>
              <a:t>- Từ ngữ:</a:t>
            </a:r>
          </a:p>
          <a:p>
            <a:pPr algn="just">
              <a:lnSpc>
                <a:spcPct val="150000"/>
              </a:lnSpc>
            </a:pPr>
            <a:r>
              <a:rPr lang="vi-VN" sz="2800" dirty="0">
                <a:latin typeface="Times New Roman" pitchFamily="18" charset="0"/>
                <a:cs typeface="Times New Roman" pitchFamily="18" charset="0"/>
              </a:rPr>
              <a:t> + Từ tạo hình: </a:t>
            </a:r>
            <a:r>
              <a:rPr lang="vi-VN" sz="2800" i="1" dirty="0">
                <a:solidFill>
                  <a:schemeClr val="bg2">
                    <a:lumMod val="50000"/>
                  </a:schemeClr>
                </a:solidFill>
                <a:latin typeface="Times New Roman" pitchFamily="18" charset="0"/>
                <a:cs typeface="Times New Roman" pitchFamily="18" charset="0"/>
              </a:rPr>
              <a:t>khúc khuỷu, thăm thẳm, heo hút</a:t>
            </a:r>
            <a:r>
              <a:rPr lang="vi-VN" sz="2800" i="1" dirty="0">
                <a:latin typeface="Times New Roman" pitchFamily="18" charset="0"/>
                <a:cs typeface="Times New Roman" pitchFamily="18" charset="0"/>
              </a:rPr>
              <a:t>.</a:t>
            </a:r>
          </a:p>
          <a:p>
            <a:pPr algn="just">
              <a:lnSpc>
                <a:spcPct val="150000"/>
              </a:lnSpc>
            </a:pPr>
            <a:r>
              <a:rPr lang="vi-VN" sz="2800" dirty="0">
                <a:latin typeface="Times New Roman" pitchFamily="18" charset="0"/>
                <a:cs typeface="Times New Roman" pitchFamily="18" charset="0"/>
              </a:rPr>
              <a:t> + Dùng từ ngữ độc đáo, táo bạo: </a:t>
            </a:r>
            <a:r>
              <a:rPr lang="vi-VN" sz="2800" i="1" dirty="0">
                <a:solidFill>
                  <a:schemeClr val="bg2">
                    <a:lumMod val="50000"/>
                  </a:schemeClr>
                </a:solidFill>
                <a:latin typeface="Times New Roman" pitchFamily="18" charset="0"/>
                <a:cs typeface="Times New Roman" pitchFamily="18" charset="0"/>
              </a:rPr>
              <a:t>thăm thẳm </a:t>
            </a:r>
            <a:r>
              <a:rPr lang="vi-VN" sz="2800" dirty="0">
                <a:latin typeface="Times New Roman" pitchFamily="18" charset="0"/>
                <a:cs typeface="Times New Roman" pitchFamily="18" charset="0"/>
              </a:rPr>
              <a:t>-&gt; chỉ độ cao, </a:t>
            </a:r>
            <a:r>
              <a:rPr lang="vi-VN" sz="2800" i="1" dirty="0">
                <a:solidFill>
                  <a:schemeClr val="bg2">
                    <a:lumMod val="50000"/>
                  </a:schemeClr>
                </a:solidFill>
                <a:latin typeface="Times New Roman" pitchFamily="18" charset="0"/>
                <a:cs typeface="Times New Roman" pitchFamily="18" charset="0"/>
              </a:rPr>
              <a:t>ngửi</a:t>
            </a:r>
            <a:r>
              <a:rPr lang="vi-VN" sz="2800" i="1" dirty="0">
                <a:latin typeface="Times New Roman" pitchFamily="18" charset="0"/>
                <a:cs typeface="Times New Roman" pitchFamily="18" charset="0"/>
              </a:rPr>
              <a:t>.</a:t>
            </a:r>
          </a:p>
          <a:p>
            <a:pPr algn="just">
              <a:lnSpc>
                <a:spcPct val="150000"/>
              </a:lnSpc>
            </a:pPr>
            <a:r>
              <a:rPr lang="vi-VN" sz="2800" dirty="0">
                <a:latin typeface="Times New Roman" pitchFamily="18" charset="0"/>
                <a:cs typeface="Times New Roman" pitchFamily="18" charset="0"/>
              </a:rPr>
              <a:t>+Từ trái nghĩa: </a:t>
            </a:r>
            <a:r>
              <a:rPr lang="vi-VN" sz="2800" i="1" dirty="0">
                <a:solidFill>
                  <a:schemeClr val="bg2">
                    <a:lumMod val="50000"/>
                  </a:schemeClr>
                </a:solidFill>
                <a:latin typeface="Times New Roman" pitchFamily="18" charset="0"/>
                <a:cs typeface="Times New Roman" pitchFamily="18" charset="0"/>
              </a:rPr>
              <a:t>lên – xuống</a:t>
            </a:r>
          </a:p>
        </p:txBody>
      </p:sp>
    </p:spTree>
    <p:extLst>
      <p:ext uri="{BB962C8B-B14F-4D97-AF65-F5344CB8AC3E}">
        <p14:creationId xmlns:p14="http://schemas.microsoft.com/office/powerpoint/2010/main" val="22504740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122728" y="-121260"/>
            <a:ext cx="9389456" cy="5472332"/>
          </a:xfrm>
          <a:prstGeom prst="rect">
            <a:avLst/>
          </a:prstGeom>
        </p:spPr>
      </p:pic>
      <p:sp>
        <p:nvSpPr>
          <p:cNvPr id="7" name="Rectangle 6"/>
          <p:cNvSpPr/>
          <p:nvPr/>
        </p:nvSpPr>
        <p:spPr>
          <a:xfrm>
            <a:off x="124073" y="15872"/>
            <a:ext cx="8891974" cy="954107"/>
          </a:xfrm>
          <a:prstGeom prst="rect">
            <a:avLst/>
          </a:prstGeom>
        </p:spPr>
        <p:txBody>
          <a:bodyPr wrap="square">
            <a:spAutoFit/>
          </a:bodyPr>
          <a:lstStyle/>
          <a:p>
            <a:pPr algn="just"/>
            <a:r>
              <a:rPr lang="vi-VN" sz="2800" dirty="0">
                <a:solidFill>
                  <a:schemeClr val="accent2">
                    <a:lumMod val="50000"/>
                  </a:schemeClr>
                </a:solidFill>
                <a:latin typeface="Times New Roman" pitchFamily="18" charset="0"/>
                <a:cs typeface="Times New Roman" pitchFamily="18" charset="0"/>
              </a:rPr>
              <a:t>* Một số nét đặc sắc trong cách sử dụng hình ảnh, từ ngữ, vần, nhịp của đoạn thơ:</a:t>
            </a:r>
          </a:p>
        </p:txBody>
      </p:sp>
      <p:sp>
        <p:nvSpPr>
          <p:cNvPr id="3" name="Rectangle 2"/>
          <p:cNvSpPr/>
          <p:nvPr/>
        </p:nvSpPr>
        <p:spPr>
          <a:xfrm>
            <a:off x="190724" y="969979"/>
            <a:ext cx="8825323" cy="3970318"/>
          </a:xfrm>
          <a:prstGeom prst="rect">
            <a:avLst/>
          </a:prstGeom>
        </p:spPr>
        <p:txBody>
          <a:bodyPr wrap="square">
            <a:spAutoFit/>
          </a:bodyPr>
          <a:lstStyle/>
          <a:p>
            <a:pPr algn="just">
              <a:lnSpc>
                <a:spcPct val="150000"/>
              </a:lnSpc>
            </a:pPr>
            <a:r>
              <a:rPr lang="vi-VN"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Vần</a:t>
            </a:r>
            <a:r>
              <a:rPr lang="vi-VN" sz="2800" dirty="0">
                <a:latin typeface="Times New Roman" pitchFamily="18" charset="0"/>
                <a:cs typeface="Times New Roman" pitchFamily="18" charset="0"/>
              </a:rPr>
              <a:t>:</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đa dạng, kết hợp các vần lưng, vần chân liền, vần chân cách.</a:t>
            </a:r>
          </a:p>
          <a:p>
            <a:pPr algn="just">
              <a:lnSpc>
                <a:spcPct val="150000"/>
              </a:lnSpc>
            </a:pP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Khai thác hiệu quả yếu tố vần ơi (</a:t>
            </a:r>
            <a:r>
              <a:rPr lang="vi-VN" sz="2800" dirty="0">
                <a:solidFill>
                  <a:schemeClr val="bg2">
                    <a:lumMod val="50000"/>
                  </a:schemeClr>
                </a:solidFill>
                <a:latin typeface="Times New Roman" pitchFamily="18" charset="0"/>
                <a:cs typeface="Times New Roman" pitchFamily="18" charset="0"/>
              </a:rPr>
              <a:t>ơi – vơi – hơi – trời – khơi – đời</a:t>
            </a:r>
            <a:r>
              <a:rPr lang="vi-VN" sz="2800" dirty="0">
                <a:latin typeface="Times New Roman" pitchFamily="18" charset="0"/>
                <a:cs typeface="Times New Roman" pitchFamily="18" charset="0"/>
              </a:rPr>
              <a:t>): Âm tiết nửa mở tạo âm hưởng kéo dài, lan rộng, gợi tả hình ảnh thiên nhiên mênh mông, bao la, rộng mở, góp phầ̀n thể hiệ̂n cảm xúc nhớ nhung cồn cào, da diết.</a:t>
            </a:r>
            <a:endParaRPr lang="vi-VN" sz="2800" i="1" dirty="0">
              <a:latin typeface="Times New Roman" pitchFamily="18" charset="0"/>
              <a:cs typeface="Times New Roman" pitchFamily="18" charset="0"/>
            </a:endParaRPr>
          </a:p>
        </p:txBody>
      </p:sp>
    </p:spTree>
    <p:extLst>
      <p:ext uri="{BB962C8B-B14F-4D97-AF65-F5344CB8AC3E}">
        <p14:creationId xmlns:p14="http://schemas.microsoft.com/office/powerpoint/2010/main" val="166244978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122728" y="-121260"/>
            <a:ext cx="9389456" cy="5472332"/>
          </a:xfrm>
          <a:prstGeom prst="rect">
            <a:avLst/>
          </a:prstGeom>
        </p:spPr>
      </p:pic>
      <p:sp>
        <p:nvSpPr>
          <p:cNvPr id="7" name="Rectangle 6"/>
          <p:cNvSpPr/>
          <p:nvPr/>
        </p:nvSpPr>
        <p:spPr>
          <a:xfrm>
            <a:off x="116578" y="58462"/>
            <a:ext cx="8906964" cy="954107"/>
          </a:xfrm>
          <a:prstGeom prst="rect">
            <a:avLst/>
          </a:prstGeom>
        </p:spPr>
        <p:txBody>
          <a:bodyPr wrap="square">
            <a:spAutoFit/>
          </a:bodyPr>
          <a:lstStyle/>
          <a:p>
            <a:pPr algn="just"/>
            <a:r>
              <a:rPr lang="vi-VN" sz="2800" dirty="0">
                <a:solidFill>
                  <a:schemeClr val="accent2">
                    <a:lumMod val="50000"/>
                  </a:schemeClr>
                </a:solidFill>
                <a:latin typeface="Times New Roman" pitchFamily="18" charset="0"/>
                <a:cs typeface="Times New Roman" pitchFamily="18" charset="0"/>
              </a:rPr>
              <a:t>* Một số nét đặc sắc trong cách sử dụng hình ảnh, từ ngữ, vần, nhịp của đoạn thơ:</a:t>
            </a:r>
          </a:p>
        </p:txBody>
      </p:sp>
      <p:sp>
        <p:nvSpPr>
          <p:cNvPr id="3" name="Rectangle 2"/>
          <p:cNvSpPr/>
          <p:nvPr/>
        </p:nvSpPr>
        <p:spPr>
          <a:xfrm>
            <a:off x="202369" y="1012569"/>
            <a:ext cx="8735382" cy="3246530"/>
          </a:xfrm>
          <a:prstGeom prst="rect">
            <a:avLst/>
          </a:prstGeom>
        </p:spPr>
        <p:txBody>
          <a:bodyPr wrap="square">
            <a:spAutoFit/>
          </a:bodyPr>
          <a:lstStyle/>
          <a:p>
            <a:pPr algn="just">
              <a:lnSpc>
                <a:spcPct val="150000"/>
              </a:lnSpc>
            </a:pPr>
            <a:r>
              <a:rPr lang="vi-VN" sz="2800" dirty="0">
                <a:latin typeface="Times New Roman" pitchFamily="18" charset="0"/>
                <a:cs typeface="Times New Roman" pitchFamily="18" charset="0"/>
              </a:rPr>
              <a:t>-  Cách phối thanh điệu độc đáo: </a:t>
            </a:r>
          </a:p>
          <a:p>
            <a:pPr algn="just">
              <a:lnSpc>
                <a:spcPct val="150000"/>
              </a:lnSpc>
            </a:pPr>
            <a:r>
              <a:rPr lang="en-US" sz="2800" dirty="0">
                <a:latin typeface="Times New Roman" pitchFamily="18" charset="0"/>
                <a:cs typeface="Times New Roman" pitchFamily="18" charset="0"/>
              </a:rPr>
              <a:t>C</a:t>
            </a:r>
            <a:r>
              <a:rPr lang="vi-VN" sz="2800" dirty="0">
                <a:latin typeface="Times New Roman" pitchFamily="18" charset="0"/>
                <a:cs typeface="Times New Roman" pitchFamily="18" charset="0"/>
              </a:rPr>
              <a:t>ó những câu thơ nhiều thanh trắc hoặc toàn thanh bằng tạo cảm giác về sự gân guốc, khúc khuỷu, hiểm trở của dãy núi hoặc cảm giác bình yên của hình ảnh ngôi nhà trong mưa.</a:t>
            </a:r>
            <a:endParaRPr lang="vi-VN" sz="2800" i="1" dirty="0">
              <a:latin typeface="Times New Roman" pitchFamily="18" charset="0"/>
              <a:cs typeface="Times New Roman" pitchFamily="18" charset="0"/>
            </a:endParaRPr>
          </a:p>
        </p:txBody>
      </p:sp>
    </p:spTree>
    <p:extLst>
      <p:ext uri="{BB962C8B-B14F-4D97-AF65-F5344CB8AC3E}">
        <p14:creationId xmlns:p14="http://schemas.microsoft.com/office/powerpoint/2010/main" val="30314095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0" y="-50504"/>
            <a:ext cx="9389456" cy="5472332"/>
          </a:xfrm>
          <a:prstGeom prst="rect">
            <a:avLst/>
          </a:prstGeom>
        </p:spPr>
      </p:pic>
      <p:sp>
        <p:nvSpPr>
          <p:cNvPr id="7" name="Rectangle 6"/>
          <p:cNvSpPr/>
          <p:nvPr/>
        </p:nvSpPr>
        <p:spPr>
          <a:xfrm>
            <a:off x="335510" y="46132"/>
            <a:ext cx="8906964" cy="954107"/>
          </a:xfrm>
          <a:prstGeom prst="rect">
            <a:avLst/>
          </a:prstGeom>
        </p:spPr>
        <p:txBody>
          <a:bodyPr wrap="square">
            <a:spAutoFit/>
          </a:bodyPr>
          <a:lstStyle/>
          <a:p>
            <a:pPr algn="just"/>
            <a:r>
              <a:rPr lang="vi-VN" sz="2800" dirty="0">
                <a:solidFill>
                  <a:schemeClr val="accent2">
                    <a:lumMod val="50000"/>
                  </a:schemeClr>
                </a:solidFill>
                <a:latin typeface="Times New Roman" pitchFamily="18" charset="0"/>
                <a:cs typeface="Times New Roman" pitchFamily="18" charset="0"/>
              </a:rPr>
              <a:t>* Một số nét đặc sắc trong cách sử dụng hình ảnh, từ ngữ, vần, nhịp của đoạn thơ:</a:t>
            </a:r>
          </a:p>
        </p:txBody>
      </p:sp>
      <p:sp>
        <p:nvSpPr>
          <p:cNvPr id="3" name="Rectangle 2"/>
          <p:cNvSpPr/>
          <p:nvPr/>
        </p:nvSpPr>
        <p:spPr>
          <a:xfrm>
            <a:off x="303160" y="996108"/>
            <a:ext cx="1566970" cy="830997"/>
          </a:xfrm>
          <a:prstGeom prst="rect">
            <a:avLst/>
          </a:prstGeom>
        </p:spPr>
        <p:txBody>
          <a:bodyPr wrap="square">
            <a:spAutoFit/>
          </a:bodyPr>
          <a:lstStyle/>
          <a:p>
            <a:pPr algn="just">
              <a:lnSpc>
                <a:spcPct val="150000"/>
              </a:lnSpc>
            </a:pPr>
            <a:r>
              <a:rPr lang="vi-VN"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Nhịp</a:t>
            </a:r>
            <a:r>
              <a:rPr lang="vi-VN" sz="3200" dirty="0">
                <a:latin typeface="Times New Roman" pitchFamily="18" charset="0"/>
                <a:cs typeface="Times New Roman" pitchFamily="18" charset="0"/>
              </a:rPr>
              <a:t>: </a:t>
            </a:r>
          </a:p>
        </p:txBody>
      </p:sp>
      <p:sp>
        <p:nvSpPr>
          <p:cNvPr id="4" name="Rectangle 3"/>
          <p:cNvSpPr/>
          <p:nvPr/>
        </p:nvSpPr>
        <p:spPr>
          <a:xfrm>
            <a:off x="1705873" y="1212142"/>
            <a:ext cx="4302781" cy="523220"/>
          </a:xfrm>
          <a:prstGeom prst="rect">
            <a:avLst/>
          </a:prstGeom>
        </p:spPr>
        <p:txBody>
          <a:bodyPr wrap="none">
            <a:spAutoFit/>
          </a:bodyPr>
          <a:lstStyle/>
          <a:p>
            <a:r>
              <a:rPr lang="fr-FR" sz="2800" dirty="0" err="1"/>
              <a:t>chủ</a:t>
            </a:r>
            <a:r>
              <a:rPr lang="fr-FR" sz="2800" dirty="0"/>
              <a:t> </a:t>
            </a:r>
            <a:r>
              <a:rPr lang="fr-FR" sz="2800" dirty="0" err="1"/>
              <a:t>yếu</a:t>
            </a:r>
            <a:r>
              <a:rPr lang="fr-FR" sz="2800" dirty="0"/>
              <a:t> là </a:t>
            </a:r>
            <a:r>
              <a:rPr lang="fr-FR" sz="2800" dirty="0" err="1"/>
              <a:t>nhịp</a:t>
            </a:r>
            <a:r>
              <a:rPr lang="fr-FR" sz="2800" dirty="0"/>
              <a:t> 4/3, 2/2/3.</a:t>
            </a:r>
            <a:endParaRPr lang="en-US" sz="2800" dirty="0"/>
          </a:p>
        </p:txBody>
      </p:sp>
      <p:sp>
        <p:nvSpPr>
          <p:cNvPr id="5" name="Rectangle 4"/>
          <p:cNvSpPr/>
          <p:nvPr/>
        </p:nvSpPr>
        <p:spPr>
          <a:xfrm>
            <a:off x="2898060" y="1681276"/>
            <a:ext cx="6372664" cy="3323987"/>
          </a:xfrm>
          <a:prstGeom prst="rect">
            <a:avLst/>
          </a:prstGeom>
        </p:spPr>
        <p:txBody>
          <a:bodyPr wrap="square">
            <a:spAutoFit/>
          </a:bodyPr>
          <a:lstStyle/>
          <a:p>
            <a:pPr>
              <a:lnSpc>
                <a:spcPct val="150000"/>
              </a:lnSpc>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Điệp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i="1" dirty="0" err="1">
                <a:solidFill>
                  <a:schemeClr val="bg2">
                    <a:lumMod val="50000"/>
                  </a:schemeClr>
                </a:solidFill>
                <a:latin typeface="Times New Roman" pitchFamily="18" charset="0"/>
                <a:cs typeface="Times New Roman" pitchFamily="18" charset="0"/>
              </a:rPr>
              <a:t>dốc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điệp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ngữ</a:t>
            </a:r>
            <a:r>
              <a:rPr lang="en-US" sz="2800" i="1" dirty="0">
                <a:latin typeface="Times New Roman" pitchFamily="18" charset="0"/>
                <a:cs typeface="Times New Roman" pitchFamily="18" charset="0"/>
              </a:rPr>
              <a:t>: </a:t>
            </a:r>
            <a:r>
              <a:rPr lang="en-US" sz="2800" i="1" dirty="0" err="1">
                <a:solidFill>
                  <a:schemeClr val="bg2">
                    <a:lumMod val="50000"/>
                  </a:schemeClr>
                </a:solidFill>
                <a:latin typeface="Times New Roman" pitchFamily="18" charset="0"/>
                <a:cs typeface="Times New Roman" pitchFamily="18" charset="0"/>
              </a:rPr>
              <a:t>ngàn</a:t>
            </a:r>
            <a:r>
              <a:rPr lang="en-US" sz="2800" i="1" dirty="0">
                <a:solidFill>
                  <a:schemeClr val="bg2">
                    <a:lumMod val="50000"/>
                  </a:schemeClr>
                </a:solidFill>
                <a:latin typeface="Times New Roman" pitchFamily="18" charset="0"/>
                <a:cs typeface="Times New Roman" pitchFamily="18" charset="0"/>
              </a:rPr>
              <a:t> </a:t>
            </a:r>
            <a:r>
              <a:rPr lang="en-US" sz="2800" i="1" dirty="0" err="1">
                <a:solidFill>
                  <a:schemeClr val="bg2">
                    <a:lumMod val="50000"/>
                  </a:schemeClr>
                </a:solidFill>
                <a:latin typeface="Times New Roman" pitchFamily="18" charset="0"/>
                <a:cs typeface="Times New Roman" pitchFamily="18" charset="0"/>
              </a:rPr>
              <a:t>thước</a:t>
            </a:r>
            <a:r>
              <a:rPr lang="en-US" sz="2800" dirty="0">
                <a:latin typeface="Times New Roman" pitchFamily="18" charset="0"/>
                <a:cs typeface="Times New Roman" pitchFamily="18" charset="0"/>
              </a:rPr>
              <a:t>.</a:t>
            </a:r>
          </a:p>
          <a:p>
            <a:pPr>
              <a:lnSpc>
                <a:spcPct val="150000"/>
              </a:lnSpc>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hoá</a:t>
            </a:r>
            <a:r>
              <a:rPr lang="en-US" sz="2800" dirty="0">
                <a:latin typeface="Times New Roman" pitchFamily="18" charset="0"/>
                <a:cs typeface="Times New Roman" pitchFamily="18" charset="0"/>
              </a:rPr>
              <a:t>: </a:t>
            </a:r>
            <a:r>
              <a:rPr lang="en-US" sz="2800" i="1" dirty="0" err="1">
                <a:solidFill>
                  <a:schemeClr val="bg2">
                    <a:lumMod val="50000"/>
                  </a:schemeClr>
                </a:solidFill>
                <a:latin typeface="Times New Roman" pitchFamily="18" charset="0"/>
                <a:cs typeface="Times New Roman" pitchFamily="18" charset="0"/>
              </a:rPr>
              <a:t>thác</a:t>
            </a:r>
            <a:r>
              <a:rPr lang="en-US" sz="2800" i="1" dirty="0">
                <a:solidFill>
                  <a:schemeClr val="bg2">
                    <a:lumMod val="50000"/>
                  </a:schemeClr>
                </a:solidFill>
                <a:latin typeface="Times New Roman" pitchFamily="18" charset="0"/>
                <a:cs typeface="Times New Roman" pitchFamily="18" charset="0"/>
              </a:rPr>
              <a:t> </a:t>
            </a:r>
            <a:r>
              <a:rPr lang="en-US" sz="2800" i="1" dirty="0" err="1">
                <a:solidFill>
                  <a:schemeClr val="bg2">
                    <a:lumMod val="50000"/>
                  </a:schemeClr>
                </a:solidFill>
                <a:latin typeface="Times New Roman" pitchFamily="18" charset="0"/>
                <a:cs typeface="Times New Roman" pitchFamily="18" charset="0"/>
              </a:rPr>
              <a:t>gầm</a:t>
            </a:r>
            <a:r>
              <a:rPr lang="en-US" sz="2800" i="1" dirty="0">
                <a:solidFill>
                  <a:schemeClr val="bg2">
                    <a:lumMod val="50000"/>
                  </a:schemeClr>
                </a:solidFill>
                <a:latin typeface="Times New Roman" pitchFamily="18" charset="0"/>
                <a:cs typeface="Times New Roman" pitchFamily="18" charset="0"/>
              </a:rPr>
              <a:t> </a:t>
            </a:r>
            <a:r>
              <a:rPr lang="en-US" sz="2800" i="1" dirty="0" err="1">
                <a:solidFill>
                  <a:schemeClr val="bg2">
                    <a:lumMod val="50000"/>
                  </a:schemeClr>
                </a:solidFill>
                <a:latin typeface="Times New Roman" pitchFamily="18" charset="0"/>
                <a:cs typeface="Times New Roman" pitchFamily="18" charset="0"/>
              </a:rPr>
              <a:t>thét</a:t>
            </a:r>
            <a:r>
              <a:rPr lang="en-US" sz="2800" i="1" dirty="0">
                <a:solidFill>
                  <a:schemeClr val="bg2">
                    <a:lumMod val="50000"/>
                  </a:schemeClr>
                </a:solidFill>
                <a:latin typeface="Times New Roman" pitchFamily="18" charset="0"/>
                <a:cs typeface="Times New Roman" pitchFamily="18" charset="0"/>
              </a:rPr>
              <a:t>, </a:t>
            </a:r>
            <a:r>
              <a:rPr lang="en-US" sz="2800" i="1" dirty="0" err="1">
                <a:solidFill>
                  <a:schemeClr val="bg2">
                    <a:lumMod val="50000"/>
                  </a:schemeClr>
                </a:solidFill>
                <a:latin typeface="Times New Roman" pitchFamily="18" charset="0"/>
                <a:cs typeface="Times New Roman" pitchFamily="18" charset="0"/>
              </a:rPr>
              <a:t>cọp</a:t>
            </a:r>
            <a:r>
              <a:rPr lang="en-US" sz="2800" i="1" dirty="0">
                <a:solidFill>
                  <a:schemeClr val="bg2">
                    <a:lumMod val="50000"/>
                  </a:schemeClr>
                </a:solidFill>
                <a:latin typeface="Times New Roman" pitchFamily="18" charset="0"/>
                <a:cs typeface="Times New Roman" pitchFamily="18" charset="0"/>
              </a:rPr>
              <a:t> </a:t>
            </a:r>
            <a:r>
              <a:rPr lang="en-US" sz="2800" i="1" dirty="0" err="1">
                <a:solidFill>
                  <a:schemeClr val="bg2">
                    <a:lumMod val="50000"/>
                  </a:schemeClr>
                </a:solidFill>
                <a:latin typeface="Times New Roman" pitchFamily="18" charset="0"/>
                <a:cs typeface="Times New Roman" pitchFamily="18" charset="0"/>
              </a:rPr>
              <a:t>trêu</a:t>
            </a:r>
            <a:r>
              <a:rPr lang="en-US" sz="2800" i="1" dirty="0">
                <a:solidFill>
                  <a:schemeClr val="bg2">
                    <a:lumMod val="50000"/>
                  </a:schemeClr>
                </a:solidFill>
                <a:latin typeface="Times New Roman" pitchFamily="18" charset="0"/>
                <a:cs typeface="Times New Roman" pitchFamily="18" charset="0"/>
              </a:rPr>
              <a:t> </a:t>
            </a:r>
            <a:r>
              <a:rPr lang="en-US" sz="2800" i="1" dirty="0" err="1">
                <a:solidFill>
                  <a:schemeClr val="bg2">
                    <a:lumMod val="50000"/>
                  </a:schemeClr>
                </a:solidFill>
                <a:latin typeface="Times New Roman" pitchFamily="18" charset="0"/>
                <a:cs typeface="Times New Roman" pitchFamily="18" charset="0"/>
              </a:rPr>
              <a:t>người</a:t>
            </a:r>
            <a:endParaRPr lang="en-US" sz="2800" dirty="0">
              <a:solidFill>
                <a:schemeClr val="bg2">
                  <a:lumMod val="50000"/>
                </a:schemeClr>
              </a:solidFill>
              <a:latin typeface="Times New Roman" pitchFamily="18" charset="0"/>
              <a:cs typeface="Times New Roman" pitchFamily="18" charset="0"/>
            </a:endParaRPr>
          </a:p>
          <a:p>
            <a:pPr>
              <a:lnSpc>
                <a:spcPct val="150000"/>
              </a:lnSpc>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Đảo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ngữ</a:t>
            </a:r>
            <a:r>
              <a:rPr lang="en-US" sz="2800" dirty="0">
                <a:latin typeface="Times New Roman" pitchFamily="18" charset="0"/>
                <a:cs typeface="Times New Roman" pitchFamily="18" charset="0"/>
              </a:rPr>
              <a:t>: </a:t>
            </a:r>
            <a:r>
              <a:rPr lang="en-US" sz="2800" i="1" dirty="0" err="1">
                <a:solidFill>
                  <a:schemeClr val="bg2">
                    <a:lumMod val="50000"/>
                  </a:schemeClr>
                </a:solidFill>
                <a:latin typeface="Times New Roman" pitchFamily="18" charset="0"/>
                <a:cs typeface="Times New Roman" pitchFamily="18" charset="0"/>
              </a:rPr>
              <a:t>heo</a:t>
            </a:r>
            <a:r>
              <a:rPr lang="en-US" sz="2800" i="1" dirty="0">
                <a:solidFill>
                  <a:schemeClr val="bg2">
                    <a:lumMod val="50000"/>
                  </a:schemeClr>
                </a:solidFill>
                <a:latin typeface="Times New Roman" pitchFamily="18" charset="0"/>
                <a:cs typeface="Times New Roman" pitchFamily="18" charset="0"/>
              </a:rPr>
              <a:t> </a:t>
            </a:r>
            <a:r>
              <a:rPr lang="en-US" sz="2800" i="1" dirty="0" err="1">
                <a:solidFill>
                  <a:schemeClr val="bg2">
                    <a:lumMod val="50000"/>
                  </a:schemeClr>
                </a:solidFill>
                <a:latin typeface="Times New Roman" pitchFamily="18" charset="0"/>
                <a:cs typeface="Times New Roman" pitchFamily="18" charset="0"/>
              </a:rPr>
              <a:t>hút</a:t>
            </a:r>
            <a:r>
              <a:rPr lang="en-US" sz="2800" i="1" dirty="0">
                <a:solidFill>
                  <a:schemeClr val="bg2">
                    <a:lumMod val="50000"/>
                  </a:schemeClr>
                </a:solidFill>
                <a:latin typeface="Times New Roman" pitchFamily="18" charset="0"/>
                <a:cs typeface="Times New Roman" pitchFamily="18" charset="0"/>
              </a:rPr>
              <a:t> </a:t>
            </a:r>
            <a:r>
              <a:rPr lang="en-US" sz="2800" i="1" dirty="0" err="1">
                <a:solidFill>
                  <a:schemeClr val="bg2">
                    <a:lumMod val="50000"/>
                  </a:schemeClr>
                </a:solidFill>
                <a:latin typeface="Times New Roman" pitchFamily="18" charset="0"/>
                <a:cs typeface="Times New Roman" pitchFamily="18" charset="0"/>
              </a:rPr>
              <a:t>cồn</a:t>
            </a:r>
            <a:r>
              <a:rPr lang="en-US" sz="2800" i="1" dirty="0">
                <a:solidFill>
                  <a:schemeClr val="bg2">
                    <a:lumMod val="50000"/>
                  </a:schemeClr>
                </a:solidFill>
                <a:latin typeface="Times New Roman" pitchFamily="18" charset="0"/>
                <a:cs typeface="Times New Roman" pitchFamily="18" charset="0"/>
              </a:rPr>
              <a:t> </a:t>
            </a:r>
            <a:r>
              <a:rPr lang="en-US" sz="2800" i="1" dirty="0" err="1">
                <a:solidFill>
                  <a:schemeClr val="bg2">
                    <a:lumMod val="50000"/>
                  </a:schemeClr>
                </a:solidFill>
                <a:latin typeface="Times New Roman" pitchFamily="18" charset="0"/>
                <a:cs typeface="Times New Roman" pitchFamily="18" charset="0"/>
              </a:rPr>
              <a:t>mây</a:t>
            </a:r>
            <a:endParaRPr lang="en-US" sz="2800" dirty="0">
              <a:solidFill>
                <a:schemeClr val="bg2">
                  <a:lumMod val="50000"/>
                </a:schemeClr>
              </a:solidFill>
              <a:latin typeface="Times New Roman" pitchFamily="18" charset="0"/>
              <a:cs typeface="Times New Roman" pitchFamily="18" charset="0"/>
            </a:endParaRPr>
          </a:p>
          <a:p>
            <a:pPr>
              <a:lnSpc>
                <a:spcPct val="150000"/>
              </a:lnSpc>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Phép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đối</a:t>
            </a:r>
            <a:r>
              <a:rPr lang="en-US" sz="2800" dirty="0">
                <a:latin typeface="Times New Roman" pitchFamily="18" charset="0"/>
                <a:cs typeface="Times New Roman" pitchFamily="18" charset="0"/>
              </a:rPr>
              <a:t>: </a:t>
            </a:r>
            <a:r>
              <a:rPr lang="en-US" sz="2800" i="1" dirty="0" err="1">
                <a:solidFill>
                  <a:schemeClr val="bg2">
                    <a:lumMod val="50000"/>
                  </a:schemeClr>
                </a:solidFill>
                <a:latin typeface="Times New Roman" pitchFamily="18" charset="0"/>
                <a:cs typeface="Times New Roman" pitchFamily="18" charset="0"/>
              </a:rPr>
              <a:t>lên</a:t>
            </a:r>
            <a:r>
              <a:rPr lang="en-US" sz="2800" i="1" dirty="0">
                <a:solidFill>
                  <a:schemeClr val="bg2">
                    <a:lumMod val="50000"/>
                  </a:schemeClr>
                </a:solidFill>
                <a:latin typeface="Times New Roman" pitchFamily="18" charset="0"/>
                <a:cs typeface="Times New Roman" pitchFamily="18" charset="0"/>
              </a:rPr>
              <a:t> – </a:t>
            </a:r>
            <a:r>
              <a:rPr lang="en-US" sz="2800" i="1" dirty="0" err="1">
                <a:solidFill>
                  <a:schemeClr val="bg2">
                    <a:lumMod val="50000"/>
                  </a:schemeClr>
                </a:solidFill>
                <a:latin typeface="Times New Roman" pitchFamily="18" charset="0"/>
                <a:cs typeface="Times New Roman" pitchFamily="18" charset="0"/>
              </a:rPr>
              <a:t>xuống</a:t>
            </a:r>
            <a:endParaRPr lang="en-US" sz="2800" dirty="0">
              <a:solidFill>
                <a:schemeClr val="bg2">
                  <a:lumMod val="50000"/>
                </a:schemeClr>
              </a:solidFill>
              <a:latin typeface="Times New Roman" pitchFamily="18" charset="0"/>
              <a:cs typeface="Times New Roman" pitchFamily="18" charset="0"/>
            </a:endParaRPr>
          </a:p>
          <a:p>
            <a:pPr>
              <a:lnSpc>
                <a:spcPct val="150000"/>
              </a:lnSpc>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láy</a:t>
            </a:r>
            <a:r>
              <a:rPr lang="en-US" sz="2800" dirty="0">
                <a:latin typeface="Times New Roman" pitchFamily="18" charset="0"/>
                <a:cs typeface="Times New Roman" pitchFamily="18" charset="0"/>
              </a:rPr>
              <a:t>: </a:t>
            </a:r>
            <a:r>
              <a:rPr lang="en-US" sz="2800" i="1" dirty="0" err="1">
                <a:solidFill>
                  <a:schemeClr val="bg2">
                    <a:lumMod val="50000"/>
                  </a:schemeClr>
                </a:solidFill>
                <a:latin typeface="Times New Roman" pitchFamily="18" charset="0"/>
                <a:cs typeface="Times New Roman" pitchFamily="18" charset="0"/>
              </a:rPr>
              <a:t>chơi</a:t>
            </a:r>
            <a:r>
              <a:rPr lang="en-US" sz="2800" i="1" dirty="0">
                <a:solidFill>
                  <a:schemeClr val="bg2">
                    <a:lumMod val="50000"/>
                  </a:schemeClr>
                </a:solidFill>
                <a:latin typeface="Times New Roman" pitchFamily="18" charset="0"/>
                <a:cs typeface="Times New Roman" pitchFamily="18" charset="0"/>
              </a:rPr>
              <a:t> </a:t>
            </a:r>
            <a:r>
              <a:rPr lang="en-US" sz="2800" i="1" dirty="0" err="1">
                <a:solidFill>
                  <a:schemeClr val="bg2">
                    <a:lumMod val="50000"/>
                  </a:schemeClr>
                </a:solidFill>
                <a:latin typeface="Times New Roman" pitchFamily="18" charset="0"/>
                <a:cs typeface="Times New Roman" pitchFamily="18" charset="0"/>
              </a:rPr>
              <a:t>vơi</a:t>
            </a:r>
            <a:r>
              <a:rPr lang="en-US" sz="2800" i="1" dirty="0">
                <a:solidFill>
                  <a:schemeClr val="bg2">
                    <a:lumMod val="50000"/>
                  </a:schemeClr>
                </a:solidFill>
                <a:latin typeface="Times New Roman" pitchFamily="18" charset="0"/>
                <a:cs typeface="Times New Roman" pitchFamily="18" charset="0"/>
              </a:rPr>
              <a:t>, </a:t>
            </a:r>
            <a:r>
              <a:rPr lang="en-US" sz="2800" i="1" dirty="0" err="1">
                <a:solidFill>
                  <a:schemeClr val="bg2">
                    <a:lumMod val="50000"/>
                  </a:schemeClr>
                </a:solidFill>
                <a:latin typeface="Times New Roman" pitchFamily="18" charset="0"/>
                <a:cs typeface="Times New Roman" pitchFamily="18" charset="0"/>
              </a:rPr>
              <a:t>khúc</a:t>
            </a:r>
            <a:r>
              <a:rPr lang="en-US" sz="2800" i="1" dirty="0">
                <a:solidFill>
                  <a:schemeClr val="bg2">
                    <a:lumMod val="50000"/>
                  </a:schemeClr>
                </a:solidFill>
                <a:latin typeface="Times New Roman" pitchFamily="18" charset="0"/>
                <a:cs typeface="Times New Roman" pitchFamily="18" charset="0"/>
              </a:rPr>
              <a:t> </a:t>
            </a:r>
            <a:r>
              <a:rPr lang="en-US" sz="2800" i="1" dirty="0" err="1">
                <a:solidFill>
                  <a:schemeClr val="bg2">
                    <a:lumMod val="50000"/>
                  </a:schemeClr>
                </a:solidFill>
                <a:latin typeface="Times New Roman" pitchFamily="18" charset="0"/>
                <a:cs typeface="Times New Roman" pitchFamily="18" charset="0"/>
              </a:rPr>
              <a:t>khuỷu</a:t>
            </a:r>
            <a:r>
              <a:rPr lang="en-US" sz="2800" i="1" dirty="0">
                <a:solidFill>
                  <a:schemeClr val="bg2">
                    <a:lumMod val="50000"/>
                  </a:schemeClr>
                </a:solidFill>
                <a:latin typeface="Times New Roman" pitchFamily="18" charset="0"/>
                <a:cs typeface="Times New Roman" pitchFamily="18" charset="0"/>
              </a:rPr>
              <a:t>, </a:t>
            </a:r>
            <a:r>
              <a:rPr lang="en-US" sz="2800" i="1" dirty="0" err="1">
                <a:solidFill>
                  <a:schemeClr val="bg2">
                    <a:lumMod val="50000"/>
                  </a:schemeClr>
                </a:solidFill>
                <a:latin typeface="Times New Roman" pitchFamily="18" charset="0"/>
                <a:cs typeface="Times New Roman" pitchFamily="18" charset="0"/>
              </a:rPr>
              <a:t>thăm</a:t>
            </a:r>
            <a:r>
              <a:rPr lang="en-US" sz="2800" i="1" dirty="0">
                <a:solidFill>
                  <a:schemeClr val="bg2">
                    <a:lumMod val="50000"/>
                  </a:schemeClr>
                </a:solidFill>
                <a:latin typeface="Times New Roman" pitchFamily="18" charset="0"/>
                <a:cs typeface="Times New Roman" pitchFamily="18" charset="0"/>
              </a:rPr>
              <a:t> </a:t>
            </a:r>
            <a:r>
              <a:rPr lang="en-US" sz="2800" i="1" dirty="0" err="1">
                <a:solidFill>
                  <a:schemeClr val="bg2">
                    <a:lumMod val="50000"/>
                  </a:schemeClr>
                </a:solidFill>
                <a:latin typeface="Times New Roman" pitchFamily="18" charset="0"/>
                <a:cs typeface="Times New Roman" pitchFamily="18" charset="0"/>
              </a:rPr>
              <a:t>thẳm</a:t>
            </a:r>
            <a:r>
              <a:rPr lang="en-US" sz="2800" dirty="0">
                <a:latin typeface="Times New Roman" pitchFamily="18" charset="0"/>
                <a:cs typeface="Times New Roman" pitchFamily="18" charset="0"/>
              </a:rPr>
              <a:t>.</a:t>
            </a:r>
          </a:p>
        </p:txBody>
      </p:sp>
      <p:sp>
        <p:nvSpPr>
          <p:cNvPr id="6" name="Rectangle 5"/>
          <p:cNvSpPr/>
          <p:nvPr/>
        </p:nvSpPr>
        <p:spPr>
          <a:xfrm>
            <a:off x="335510" y="1789447"/>
            <a:ext cx="2918747" cy="523220"/>
          </a:xfrm>
          <a:prstGeom prst="rect">
            <a:avLst/>
          </a:prstGeom>
        </p:spPr>
        <p:txBody>
          <a:bodyPr wrap="square">
            <a:spAutoFit/>
          </a:bodyPr>
          <a:lstStyle/>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pháp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a:t>
            </a:r>
          </a:p>
        </p:txBody>
      </p:sp>
    </p:spTree>
    <p:extLst>
      <p:ext uri="{BB962C8B-B14F-4D97-AF65-F5344CB8AC3E}">
        <p14:creationId xmlns:p14="http://schemas.microsoft.com/office/powerpoint/2010/main" val="10196086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barn(inVertical)">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barn(inVertical)">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animEffect transition="in" filter="barn(inVertical)">
                                      <p:cBhvr>
                                        <p:cTn id="37" dur="500"/>
                                        <p:tgtEl>
                                          <p:spTgt spid="5">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5">
                                            <p:txEl>
                                              <p:pRg st="3" end="3"/>
                                            </p:txEl>
                                          </p:spTgt>
                                        </p:tgtEl>
                                        <p:attrNameLst>
                                          <p:attrName>style.visibility</p:attrName>
                                        </p:attrNameLst>
                                      </p:cBhvr>
                                      <p:to>
                                        <p:strVal val="visible"/>
                                      </p:to>
                                    </p:set>
                                    <p:animEffect transition="in" filter="barn(inVertical)">
                                      <p:cBhvr>
                                        <p:cTn id="42" dur="500"/>
                                        <p:tgtEl>
                                          <p:spTgt spid="5">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5">
                                            <p:txEl>
                                              <p:pRg st="4" end="4"/>
                                            </p:txEl>
                                          </p:spTgt>
                                        </p:tgtEl>
                                        <p:attrNameLst>
                                          <p:attrName>style.visibility</p:attrName>
                                        </p:attrNameLst>
                                      </p:cBhvr>
                                      <p:to>
                                        <p:strVal val="visible"/>
                                      </p:to>
                                    </p:set>
                                    <p:animEffect transition="in" filter="barn(inVertical)">
                                      <p:cBhvr>
                                        <p:cTn id="4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157895" y="0"/>
            <a:ext cx="9389456" cy="5472332"/>
          </a:xfrm>
          <a:prstGeom prst="rect">
            <a:avLst/>
          </a:prstGeom>
        </p:spPr>
      </p:pic>
      <p:sp>
        <p:nvSpPr>
          <p:cNvPr id="5" name="Rounded Rectangle 4"/>
          <p:cNvSpPr/>
          <p:nvPr/>
        </p:nvSpPr>
        <p:spPr>
          <a:xfrm>
            <a:off x="49238" y="121969"/>
            <a:ext cx="7345180" cy="630853"/>
          </a:xfrm>
          <a:prstGeom prst="round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just">
              <a:lnSpc>
                <a:spcPct val="150000"/>
              </a:lnSpc>
              <a:tabLst>
                <a:tab pos="90170" algn="l"/>
                <a:tab pos="180340" algn="l"/>
              </a:tabLst>
            </a:pPr>
            <a:r>
              <a:rPr lang="vi-VN" sz="2800" b="1" i="1" dirty="0">
                <a:solidFill>
                  <a:srgbClr val="0070C0"/>
                </a:solidFill>
                <a:latin typeface="+mj-lt"/>
                <a:ea typeface="Arial"/>
              </a:rPr>
              <a:t>d. Câu 4: Vẻ đẹp người lính Tây Tiến khổ 2-3</a:t>
            </a:r>
            <a:endParaRPr lang="vi-VN" sz="2800" b="1" i="1" dirty="0">
              <a:solidFill>
                <a:srgbClr val="0070C0"/>
              </a:solidFill>
              <a:latin typeface="Times New Roman" pitchFamily="18" charset="0"/>
              <a:ea typeface="Arial"/>
              <a:cs typeface="Times New Roman" pitchFamily="18" charset="0"/>
            </a:endParaRPr>
          </a:p>
        </p:txBody>
      </p:sp>
      <p:sp>
        <p:nvSpPr>
          <p:cNvPr id="7" name="Rectangle 6"/>
          <p:cNvSpPr/>
          <p:nvPr/>
        </p:nvSpPr>
        <p:spPr>
          <a:xfrm>
            <a:off x="110986" y="874791"/>
            <a:ext cx="8851693" cy="1481175"/>
          </a:xfrm>
          <a:prstGeom prst="rect">
            <a:avLst/>
          </a:prstGeom>
        </p:spPr>
        <p:txBody>
          <a:bodyPr wrap="square">
            <a:spAutoFit/>
          </a:bodyPr>
          <a:lstStyle/>
          <a:p>
            <a:pPr algn="just">
              <a:lnSpc>
                <a:spcPct val="150000"/>
              </a:lnSpc>
            </a:pPr>
            <a:r>
              <a:rPr lang="vi-VN" sz="3200" dirty="0">
                <a:latin typeface="Times New Roman" pitchFamily="18" charset="0"/>
                <a:cs typeface="Times New Roman" pitchFamily="18" charset="0"/>
              </a:rPr>
              <a:t>- Đoạn 2: Vẻ đẹp người lính hiện lên với tâm hồn lãng mạn, hào hoa, lạc quan, yêu đời.</a:t>
            </a:r>
          </a:p>
        </p:txBody>
      </p:sp>
      <p:sp>
        <p:nvSpPr>
          <p:cNvPr id="3" name="Rectangle 2"/>
          <p:cNvSpPr/>
          <p:nvPr/>
        </p:nvSpPr>
        <p:spPr>
          <a:xfrm>
            <a:off x="110986" y="2296588"/>
            <a:ext cx="8739266" cy="2958502"/>
          </a:xfrm>
          <a:prstGeom prst="rect">
            <a:avLst/>
          </a:prstGeom>
        </p:spPr>
        <p:txBody>
          <a:bodyPr wrap="square">
            <a:spAutoFit/>
          </a:bodyPr>
          <a:lstStyle/>
          <a:p>
            <a:pPr algn="just">
              <a:lnSpc>
                <a:spcPct val="150000"/>
              </a:lnSpc>
            </a:pP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Đoạn</a:t>
            </a:r>
            <a:r>
              <a:rPr lang="en-US" sz="3200" dirty="0">
                <a:latin typeface="Times New Roman" pitchFamily="18" charset="0"/>
                <a:cs typeface="Times New Roman" pitchFamily="18" charset="0"/>
              </a:rPr>
              <a:t> 3: </a:t>
            </a:r>
            <a:r>
              <a:rPr lang="en-US" sz="3200" dirty="0" err="1">
                <a:latin typeface="Times New Roman" pitchFamily="18" charset="0"/>
                <a:cs typeface="Times New Roman" pitchFamily="18" charset="0"/>
              </a:rPr>
              <a:t>Vẻ</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đẹp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người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lính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được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họa</a:t>
            </a:r>
            <a:r>
              <a:rPr lang="en-US" sz="3200" dirty="0">
                <a:latin typeface="Times New Roman" pitchFamily="18" charset="0"/>
                <a:cs typeface="Times New Roman" pitchFamily="18" charset="0"/>
              </a:rPr>
              <a:t> qua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phương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diện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vẻ</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tâm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hồn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lí</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tưởng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sống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bức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chân</a:t>
            </a:r>
            <a:r>
              <a:rPr lang="en-US" sz="3200" dirty="0">
                <a:latin typeface="Times New Roman" pitchFamily="18" charset="0"/>
                <a:cs typeface="Times New Roman" pitchFamily="18" charset="0"/>
              </a:rPr>
              <a:t> dung </a:t>
            </a:r>
            <a:r>
              <a:rPr lang="en-US" sz="3200" dirty="0" err="1">
                <a:latin typeface="Times New Roman" pitchFamily="18" charset="0"/>
                <a:cs typeface="Times New Roman" pitchFamily="18" charset="0"/>
              </a:rPr>
              <a:t>người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lính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vẻ</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đẹp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lãng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bi </a:t>
            </a:r>
            <a:r>
              <a:rPr lang="en-US" sz="3200" dirty="0" err="1">
                <a:latin typeface="Times New Roman" pitchFamily="18" charset="0"/>
                <a:cs typeface="Times New Roman" pitchFamily="18" charset="0"/>
              </a:rPr>
              <a:t>tráng</a:t>
            </a:r>
            <a:r>
              <a:rPr lang="en-US" sz="3200" dirty="0">
                <a:latin typeface="Times New Roman" pitchFamily="18" charset="0"/>
                <a:cs typeface="Times New Roman" pitchFamily="18" charset="0"/>
              </a:rPr>
              <a:t>.</a:t>
            </a:r>
          </a:p>
        </p:txBody>
      </p:sp>
    </p:spTree>
    <p:extLst>
      <p:ext uri="{BB962C8B-B14F-4D97-AF65-F5344CB8AC3E}">
        <p14:creationId xmlns:p14="http://schemas.microsoft.com/office/powerpoint/2010/main" val="166343323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157895" y="0"/>
            <a:ext cx="9389456" cy="5472332"/>
          </a:xfrm>
          <a:prstGeom prst="rect">
            <a:avLst/>
          </a:prstGeom>
        </p:spPr>
      </p:pic>
      <p:sp>
        <p:nvSpPr>
          <p:cNvPr id="5" name="Rounded Rectangle 4"/>
          <p:cNvSpPr/>
          <p:nvPr/>
        </p:nvSpPr>
        <p:spPr>
          <a:xfrm>
            <a:off x="0" y="111162"/>
            <a:ext cx="7277725" cy="630853"/>
          </a:xfrm>
          <a:prstGeom prst="round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just">
              <a:lnSpc>
                <a:spcPct val="150000"/>
              </a:lnSpc>
              <a:tabLst>
                <a:tab pos="90170" algn="l"/>
                <a:tab pos="180340" algn="l"/>
              </a:tabLst>
            </a:pPr>
            <a:r>
              <a:rPr lang="vi-VN" sz="2800" b="1" i="1" dirty="0">
                <a:solidFill>
                  <a:srgbClr val="0070C0"/>
                </a:solidFill>
                <a:latin typeface="+mj-lt"/>
                <a:ea typeface="Arial"/>
              </a:rPr>
              <a:t>d. Câu 4: Vẻ đẹp người lính Tây Tiến khổ 2-3</a:t>
            </a:r>
            <a:endParaRPr lang="vi-VN" sz="2800" b="1" i="1" dirty="0">
              <a:solidFill>
                <a:srgbClr val="0070C0"/>
              </a:solidFill>
              <a:latin typeface="Times New Roman" pitchFamily="18" charset="0"/>
              <a:ea typeface="Arial"/>
              <a:cs typeface="Times New Roman" pitchFamily="18" charset="0"/>
            </a:endParaRPr>
          </a:p>
        </p:txBody>
      </p:sp>
      <p:sp>
        <p:nvSpPr>
          <p:cNvPr id="7" name="Rectangle 6"/>
          <p:cNvSpPr/>
          <p:nvPr/>
        </p:nvSpPr>
        <p:spPr>
          <a:xfrm>
            <a:off x="124073" y="592889"/>
            <a:ext cx="8495272" cy="5447645"/>
          </a:xfrm>
          <a:prstGeom prst="rect">
            <a:avLst/>
          </a:prstGeom>
        </p:spPr>
        <p:txBody>
          <a:bodyPr wrap="square">
            <a:spAutoFit/>
          </a:bodyPr>
          <a:lstStyle/>
          <a:p>
            <a:pPr algn="just">
              <a:lnSpc>
                <a:spcPct val="150000"/>
              </a:lnSpc>
            </a:pPr>
            <a:r>
              <a:rPr lang="vi-VN" sz="3200" dirty="0">
                <a:solidFill>
                  <a:schemeClr val="bg2">
                    <a:lumMod val="50000"/>
                  </a:schemeClr>
                </a:solidFill>
                <a:latin typeface="Times New Roman" pitchFamily="18" charset="0"/>
                <a:cs typeface="Times New Roman" pitchFamily="18" charset="0"/>
              </a:rPr>
              <a:t>=&gt;</a:t>
            </a:r>
            <a:r>
              <a:rPr lang="en-US" sz="3200" dirty="0">
                <a:solidFill>
                  <a:schemeClr val="bg2">
                    <a:lumMod val="50000"/>
                  </a:schemeClr>
                </a:solidFill>
                <a:latin typeface="Times New Roman" pitchFamily="18" charset="0"/>
                <a:cs typeface="Times New Roman" pitchFamily="18" charset="0"/>
              </a:rPr>
              <a:t> </a:t>
            </a:r>
            <a:r>
              <a:rPr lang="en-US" sz="3000" dirty="0">
                <a:solidFill>
                  <a:schemeClr val="bg2">
                    <a:lumMod val="50000"/>
                  </a:schemeClr>
                </a:solidFill>
                <a:latin typeface="Times New Roman" pitchFamily="18" charset="0"/>
                <a:cs typeface="Times New Roman" pitchFamily="18" charset="0"/>
              </a:rPr>
              <a:t>K</a:t>
            </a:r>
            <a:r>
              <a:rPr lang="vi-VN" sz="3000" dirty="0">
                <a:solidFill>
                  <a:schemeClr val="bg2">
                    <a:lumMod val="50000"/>
                  </a:schemeClr>
                </a:solidFill>
                <a:latin typeface="Times New Roman" pitchFamily="18" charset="0"/>
                <a:cs typeface="Times New Roman" pitchFamily="18" charset="0"/>
              </a:rPr>
              <a:t>hác nhau: </a:t>
            </a:r>
            <a:endParaRPr lang="en-US" sz="3000" dirty="0">
              <a:solidFill>
                <a:schemeClr val="bg2">
                  <a:lumMod val="50000"/>
                </a:schemeClr>
              </a:solidFill>
              <a:latin typeface="Times New Roman" pitchFamily="18" charset="0"/>
              <a:cs typeface="Times New Roman" pitchFamily="18" charset="0"/>
            </a:endParaRPr>
          </a:p>
          <a:p>
            <a:pPr indent="539750" algn="just">
              <a:lnSpc>
                <a:spcPct val="150000"/>
              </a:lnSpc>
            </a:pPr>
            <a:r>
              <a:rPr lang="en-US" sz="2800" dirty="0">
                <a:latin typeface="Times New Roman" pitchFamily="18" charset="0"/>
                <a:cs typeface="Times New Roman" pitchFamily="18" charset="0"/>
              </a:rPr>
              <a:t>Ở</a:t>
            </a:r>
            <a:r>
              <a:rPr lang="vi-VN" sz="2800" dirty="0">
                <a:latin typeface="Times New Roman" pitchFamily="18" charset="0"/>
                <a:cs typeface="Times New Roman" pitchFamily="18" charset="0"/>
              </a:rPr>
              <a:t> đoạn 3 bên cạnh những nét đẹp của đoạn 2 thì hình ảnh người lính còn được khắc họa với vẻ đẹp bi tráng. Tác giả không hề che giấu những mất mát</a:t>
            </a:r>
            <a:r>
              <a:rPr lang="en-US" sz="2800" dirty="0">
                <a:latin typeface="Times New Roman" pitchFamily="18" charset="0"/>
                <a:cs typeface="Times New Roman" pitchFamily="18" charset="0"/>
              </a:rPr>
              <a:t>,</a:t>
            </a:r>
            <a:r>
              <a:rPr lang="vi-VN" sz="2800" dirty="0">
                <a:latin typeface="Times New Roman" pitchFamily="18" charset="0"/>
                <a:cs typeface="Times New Roman" pitchFamily="18" charset="0"/>
              </a:rPr>
              <a:t> hi sinh, khó khăn</a:t>
            </a:r>
            <a:r>
              <a:rPr lang="en-US" sz="2800" dirty="0">
                <a:latin typeface="Times New Roman" pitchFamily="18" charset="0"/>
                <a:cs typeface="Times New Roman" pitchFamily="18" charset="0"/>
              </a:rPr>
              <a:t>,</a:t>
            </a:r>
            <a:r>
              <a:rPr lang="vi-VN" sz="2800" dirty="0">
                <a:latin typeface="Times New Roman" pitchFamily="18" charset="0"/>
                <a:cs typeface="Times New Roman" pitchFamily="18" charset="0"/>
              </a:rPr>
              <a:t> vất vả khi miêu tả chân dung người lính Tây Tiến, tuy nhiên trước những nghịch cảnh ấy </a:t>
            </a:r>
            <a:r>
              <a:rPr lang="en-US" sz="2800" dirty="0" err="1">
                <a:latin typeface="Times New Roman" pitchFamily="18" charset="0"/>
                <a:cs typeface="Times New Roman" pitchFamily="18" charset="0"/>
              </a:rPr>
              <a:t>họ</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vẫn hiện lên với vẻ đẹp hào hùng, oai phong lẫm liệt.</a:t>
            </a:r>
          </a:p>
          <a:p>
            <a:pPr algn="just">
              <a:lnSpc>
                <a:spcPct val="150000"/>
              </a:lnSpc>
            </a:pPr>
            <a:endParaRPr lang="vi-VN" sz="3200" dirty="0">
              <a:latin typeface="Times New Roman" pitchFamily="18" charset="0"/>
              <a:cs typeface="Times New Roman" pitchFamily="18" charset="0"/>
            </a:endParaRPr>
          </a:p>
        </p:txBody>
      </p:sp>
    </p:spTree>
    <p:extLst>
      <p:ext uri="{BB962C8B-B14F-4D97-AF65-F5344CB8AC3E}">
        <p14:creationId xmlns:p14="http://schemas.microsoft.com/office/powerpoint/2010/main" val="9665100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barn(inVertical)">
                                      <p:cBhvr>
                                        <p:cTn id="19" dur="500"/>
                                        <p:tgtEl>
                                          <p:spTgt spid="7">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barn(inVertical)">
                                      <p:cBhvr>
                                        <p:cTn id="24"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0" y="-63720"/>
            <a:ext cx="9389456" cy="5472332"/>
          </a:xfrm>
          <a:prstGeom prst="rect">
            <a:avLst/>
          </a:prstGeom>
        </p:spPr>
      </p:pic>
      <p:sp>
        <p:nvSpPr>
          <p:cNvPr id="6" name="Rounded Rectangle 5"/>
          <p:cNvSpPr/>
          <p:nvPr/>
        </p:nvSpPr>
        <p:spPr>
          <a:xfrm>
            <a:off x="109807" y="26617"/>
            <a:ext cx="4557148" cy="540544"/>
          </a:xfrm>
          <a:prstGeom prst="roundRect">
            <a:avLst/>
          </a:prstGeom>
          <a:solidFill>
            <a:sysClr val="window" lastClr="FFFFFF"/>
          </a:solidFill>
          <a:ln w="25400" cap="flat" cmpd="sng" algn="ctr">
            <a:solidFill>
              <a:srgbClr val="4F81BD">
                <a:shade val="50000"/>
              </a:srgbClr>
            </a:solidFill>
            <a:prstDash val="solid"/>
          </a:ln>
          <a:effectLst/>
        </p:spPr>
        <p:txBody>
          <a:bodyPr lIns="68580" tIns="34290" rIns="68580" bIns="34290" anchor="ctr"/>
          <a:lstStyle/>
          <a:p>
            <a:pPr algn="ctr">
              <a:defRPr/>
            </a:pPr>
            <a:endParaRPr lang="en-US" sz="2400" b="1" dirty="0">
              <a:solidFill>
                <a:srgbClr val="FF0000"/>
              </a:solidFill>
              <a:latin typeface="Times New Roman" pitchFamily="18" charset="0"/>
              <a:cs typeface="Times New Roman" pitchFamily="18" charset="0"/>
            </a:endParaRPr>
          </a:p>
          <a:p>
            <a:pPr>
              <a:defRPr/>
            </a:pPr>
            <a:endParaRPr lang="en-US" sz="2400" b="1" dirty="0"/>
          </a:p>
          <a:p>
            <a:pPr>
              <a:defRPr/>
            </a:pPr>
            <a:r>
              <a:rPr lang="en-US" sz="2400" b="1" dirty="0">
                <a:solidFill>
                  <a:srgbClr val="FF0000"/>
                </a:solidFill>
              </a:rPr>
              <a:t>II. NỘI DUNG BÀI THƠ</a:t>
            </a:r>
            <a:endParaRPr lang="en-US" sz="2400" dirty="0">
              <a:solidFill>
                <a:srgbClr val="FF0000"/>
              </a:solidFill>
            </a:endParaRPr>
          </a:p>
          <a:p>
            <a:pPr>
              <a:defRPr/>
            </a:pPr>
            <a:r>
              <a:rPr lang="en-US" sz="2400" b="1" dirty="0">
                <a:solidFill>
                  <a:srgbClr val="FF0000"/>
                </a:solidFill>
                <a:latin typeface="Times New Roman" pitchFamily="18" charset="0"/>
                <a:cs typeface="Times New Roman" pitchFamily="18" charset="0"/>
              </a:rPr>
              <a:t/>
            </a:r>
            <a:br>
              <a:rPr lang="en-US" sz="2400" b="1" dirty="0">
                <a:solidFill>
                  <a:srgbClr val="FF0000"/>
                </a:solidFill>
                <a:latin typeface="Times New Roman" pitchFamily="18" charset="0"/>
                <a:cs typeface="Times New Roman" pitchFamily="18" charset="0"/>
              </a:rPr>
            </a:br>
            <a:endParaRPr lang="en-US" sz="2400" b="1" dirty="0">
              <a:solidFill>
                <a:srgbClr val="FF0000"/>
              </a:solidFill>
              <a:latin typeface="Times New Roman" pitchFamily="18" charset="0"/>
              <a:cs typeface="Times New Roman" pitchFamily="18" charset="0"/>
            </a:endParaRPr>
          </a:p>
        </p:txBody>
      </p:sp>
      <p:sp>
        <p:nvSpPr>
          <p:cNvPr id="5" name="Rounded Rectangle 4"/>
          <p:cNvSpPr/>
          <p:nvPr/>
        </p:nvSpPr>
        <p:spPr>
          <a:xfrm>
            <a:off x="308296" y="657498"/>
            <a:ext cx="3407535" cy="630853"/>
          </a:xfrm>
          <a:prstGeom prst="round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just">
              <a:lnSpc>
                <a:spcPct val="150000"/>
              </a:lnSpc>
              <a:tabLst>
                <a:tab pos="90170" algn="l"/>
                <a:tab pos="180340" algn="l"/>
              </a:tabLst>
            </a:pPr>
            <a:r>
              <a:rPr lang="vi-VN" sz="2800" b="1" i="1" dirty="0">
                <a:solidFill>
                  <a:srgbClr val="0070C0"/>
                </a:solidFill>
                <a:latin typeface="+mj-lt"/>
                <a:ea typeface="Arial"/>
              </a:rPr>
              <a:t>4. Lời thề Tây Tiến</a:t>
            </a:r>
            <a:endParaRPr lang="vi-VN" sz="2800" b="1" i="1" dirty="0">
              <a:solidFill>
                <a:srgbClr val="0070C0"/>
              </a:solidFill>
              <a:latin typeface="Times New Roman" pitchFamily="18" charset="0"/>
              <a:ea typeface="Arial"/>
              <a:cs typeface="Times New Roman" pitchFamily="18" charset="0"/>
            </a:endParaRPr>
          </a:p>
        </p:txBody>
      </p:sp>
      <p:sp>
        <p:nvSpPr>
          <p:cNvPr id="7" name="Rectangle 6"/>
          <p:cNvSpPr/>
          <p:nvPr/>
        </p:nvSpPr>
        <p:spPr>
          <a:xfrm>
            <a:off x="461274" y="1264213"/>
            <a:ext cx="8466908" cy="1307537"/>
          </a:xfrm>
          <a:prstGeom prst="rect">
            <a:avLst/>
          </a:prstGeom>
        </p:spPr>
        <p:txBody>
          <a:bodyPr wrap="square">
            <a:spAutoFit/>
          </a:bodyPr>
          <a:lstStyle/>
          <a:p>
            <a:pPr algn="just">
              <a:lnSpc>
                <a:spcPct val="150000"/>
              </a:lnSpc>
            </a:pPr>
            <a:r>
              <a:rPr lang="vi-VN" sz="2800" dirty="0">
                <a:latin typeface="Times New Roman" pitchFamily="18" charset="0"/>
                <a:cs typeface="Times New Roman" pitchFamily="18" charset="0"/>
              </a:rPr>
              <a:t>Tinh thần, lí tưởng của người lính: chiến đấu tự nguyện, quả cảm, xả thân vì lí tưởng độc lập, tự do. </a:t>
            </a: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358" y="2672446"/>
            <a:ext cx="4160524" cy="2287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5852" y="2672446"/>
            <a:ext cx="4064537" cy="2287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630069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4338"/>
                                        </p:tgtEl>
                                        <p:attrNameLst>
                                          <p:attrName>style.visibility</p:attrName>
                                        </p:attrNameLst>
                                      </p:cBhvr>
                                      <p:to>
                                        <p:strVal val="visible"/>
                                      </p:to>
                                    </p:set>
                                    <p:animEffect transition="in" filter="fade">
                                      <p:cBhvr>
                                        <p:cTn id="19" dur="1000"/>
                                        <p:tgtEl>
                                          <p:spTgt spid="14338"/>
                                        </p:tgtEl>
                                      </p:cBhvr>
                                    </p:animEffect>
                                    <p:anim calcmode="lin" valueType="num">
                                      <p:cBhvr>
                                        <p:cTn id="20" dur="1000" fill="hold"/>
                                        <p:tgtEl>
                                          <p:spTgt spid="14338"/>
                                        </p:tgtEl>
                                        <p:attrNameLst>
                                          <p:attrName>ppt_x</p:attrName>
                                        </p:attrNameLst>
                                      </p:cBhvr>
                                      <p:tavLst>
                                        <p:tav tm="0">
                                          <p:val>
                                            <p:strVal val="#ppt_x"/>
                                          </p:val>
                                        </p:tav>
                                        <p:tav tm="100000">
                                          <p:val>
                                            <p:strVal val="#ppt_x"/>
                                          </p:val>
                                        </p:tav>
                                      </p:tavLst>
                                    </p:anim>
                                    <p:anim calcmode="lin" valueType="num">
                                      <p:cBhvr>
                                        <p:cTn id="21" dur="1000" fill="hold"/>
                                        <p:tgtEl>
                                          <p:spTgt spid="1433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4339"/>
                                        </p:tgtEl>
                                        <p:attrNameLst>
                                          <p:attrName>style.visibility</p:attrName>
                                        </p:attrNameLst>
                                      </p:cBhvr>
                                      <p:to>
                                        <p:strVal val="visible"/>
                                      </p:to>
                                    </p:set>
                                    <p:animEffect transition="in" filter="barn(inVertical)">
                                      <p:cBhvr>
                                        <p:cTn id="26" dur="500"/>
                                        <p:tgtEl>
                                          <p:spTgt spid="14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0" y="-63720"/>
            <a:ext cx="9389456" cy="5472332"/>
          </a:xfrm>
          <a:prstGeom prst="rect">
            <a:avLst/>
          </a:prstGeom>
        </p:spPr>
      </p:pic>
      <p:sp>
        <p:nvSpPr>
          <p:cNvPr id="6" name="Rounded Rectangle 5"/>
          <p:cNvSpPr/>
          <p:nvPr/>
        </p:nvSpPr>
        <p:spPr>
          <a:xfrm>
            <a:off x="137580" y="66560"/>
            <a:ext cx="4557148" cy="540544"/>
          </a:xfrm>
          <a:prstGeom prst="roundRect">
            <a:avLst/>
          </a:prstGeom>
          <a:solidFill>
            <a:sysClr val="window" lastClr="FFFFFF"/>
          </a:solidFill>
          <a:ln w="25400" cap="flat" cmpd="sng" algn="ctr">
            <a:solidFill>
              <a:srgbClr val="4F81BD">
                <a:shade val="50000"/>
              </a:srgbClr>
            </a:solidFill>
            <a:prstDash val="solid"/>
          </a:ln>
          <a:effectLst/>
        </p:spPr>
        <p:txBody>
          <a:bodyPr lIns="68580" tIns="34290" rIns="68580" bIns="34290" anchor="ctr"/>
          <a:lstStyle/>
          <a:p>
            <a:pPr algn="ctr">
              <a:defRPr/>
            </a:pPr>
            <a:endParaRPr lang="en-US" sz="2400" b="1" dirty="0">
              <a:solidFill>
                <a:srgbClr val="FF0000"/>
              </a:solidFill>
              <a:latin typeface="Times New Roman" pitchFamily="18" charset="0"/>
              <a:cs typeface="Times New Roman" pitchFamily="18" charset="0"/>
            </a:endParaRPr>
          </a:p>
          <a:p>
            <a:pPr>
              <a:defRPr/>
            </a:pPr>
            <a:endParaRPr lang="en-US" sz="2400" b="1" dirty="0"/>
          </a:p>
          <a:p>
            <a:pPr>
              <a:defRPr/>
            </a:pPr>
            <a:r>
              <a:rPr lang="en-US" sz="2400" b="1" dirty="0">
                <a:solidFill>
                  <a:srgbClr val="FF0000"/>
                </a:solidFill>
              </a:rPr>
              <a:t>II. NỘI DUNG BÀI THƠ</a:t>
            </a:r>
            <a:endParaRPr lang="en-US" sz="2400" dirty="0">
              <a:solidFill>
                <a:srgbClr val="FF0000"/>
              </a:solidFill>
            </a:endParaRPr>
          </a:p>
          <a:p>
            <a:pPr>
              <a:defRPr/>
            </a:pPr>
            <a:r>
              <a:rPr lang="en-US" sz="2400" b="1" dirty="0">
                <a:solidFill>
                  <a:srgbClr val="FF0000"/>
                </a:solidFill>
                <a:latin typeface="Times New Roman" pitchFamily="18" charset="0"/>
                <a:cs typeface="Times New Roman" pitchFamily="18" charset="0"/>
              </a:rPr>
              <a:t/>
            </a:r>
            <a:br>
              <a:rPr lang="en-US" sz="2400" b="1" dirty="0">
                <a:solidFill>
                  <a:srgbClr val="FF0000"/>
                </a:solidFill>
                <a:latin typeface="Times New Roman" pitchFamily="18" charset="0"/>
                <a:cs typeface="Times New Roman" pitchFamily="18" charset="0"/>
              </a:rPr>
            </a:br>
            <a:endParaRPr lang="en-US" sz="2400" b="1" dirty="0">
              <a:solidFill>
                <a:srgbClr val="FF0000"/>
              </a:solidFill>
              <a:latin typeface="Times New Roman" pitchFamily="18" charset="0"/>
              <a:cs typeface="Times New Roman" pitchFamily="18" charset="0"/>
            </a:endParaRPr>
          </a:p>
        </p:txBody>
      </p:sp>
      <p:sp>
        <p:nvSpPr>
          <p:cNvPr id="5" name="Rounded Rectangle 4"/>
          <p:cNvSpPr/>
          <p:nvPr/>
        </p:nvSpPr>
        <p:spPr>
          <a:xfrm>
            <a:off x="368257" y="681342"/>
            <a:ext cx="3407535" cy="630853"/>
          </a:xfrm>
          <a:prstGeom prst="round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just">
              <a:lnSpc>
                <a:spcPct val="150000"/>
              </a:lnSpc>
              <a:tabLst>
                <a:tab pos="90170" algn="l"/>
                <a:tab pos="180340" algn="l"/>
              </a:tabLst>
            </a:pPr>
            <a:r>
              <a:rPr lang="vi-VN" sz="2800" b="1" i="1" dirty="0">
                <a:solidFill>
                  <a:srgbClr val="0070C0"/>
                </a:solidFill>
                <a:latin typeface="+mj-lt"/>
                <a:ea typeface="Arial"/>
              </a:rPr>
              <a:t>4. Lời thề Tây Tiến</a:t>
            </a:r>
            <a:endParaRPr lang="vi-VN" sz="2800" b="1" i="1" dirty="0">
              <a:solidFill>
                <a:srgbClr val="0070C0"/>
              </a:solidFill>
              <a:latin typeface="Times New Roman" pitchFamily="18" charset="0"/>
              <a:ea typeface="Arial"/>
              <a:cs typeface="Times New Roman" pitchFamily="18" charset="0"/>
            </a:endParaRPr>
          </a:p>
        </p:txBody>
      </p:sp>
      <p:sp>
        <p:nvSpPr>
          <p:cNvPr id="7" name="Rectangle 6"/>
          <p:cNvSpPr/>
          <p:nvPr/>
        </p:nvSpPr>
        <p:spPr>
          <a:xfrm>
            <a:off x="539972" y="1384593"/>
            <a:ext cx="8309511" cy="3246530"/>
          </a:xfrm>
          <a:prstGeom prst="rect">
            <a:avLst/>
          </a:prstGeom>
        </p:spPr>
        <p:txBody>
          <a:bodyPr wrap="square">
            <a:spAutoFit/>
          </a:bodyPr>
          <a:lstStyle/>
          <a:p>
            <a:pPr algn="just">
              <a:lnSpc>
                <a:spcPct val="150000"/>
              </a:lnSpc>
            </a:pPr>
            <a:r>
              <a:rPr lang="vi-VN" sz="2800" dirty="0">
                <a:latin typeface="Times New Roman" pitchFamily="18" charset="0"/>
                <a:cs typeface="Times New Roman" pitchFamily="18" charset="0"/>
              </a:rPr>
              <a:t>+ </a:t>
            </a:r>
            <a:r>
              <a:rPr lang="vi-VN" sz="2800" b="1" i="1" dirty="0">
                <a:solidFill>
                  <a:schemeClr val="bg2">
                    <a:lumMod val="50000"/>
                  </a:schemeClr>
                </a:solidFill>
                <a:latin typeface="Times New Roman" pitchFamily="18" charset="0"/>
                <a:cs typeface="Times New Roman" pitchFamily="18" charset="0"/>
              </a:rPr>
              <a:t>Người đi không hẹn ước</a:t>
            </a:r>
            <a:r>
              <a:rPr lang="en-US" sz="2800" dirty="0">
                <a:latin typeface="Times New Roman" pitchFamily="18" charset="0"/>
                <a:cs typeface="Times New Roman" pitchFamily="18" charset="0"/>
              </a:rPr>
              <a:t>:</a:t>
            </a:r>
            <a:r>
              <a:rPr lang="vi-VN" sz="2800" dirty="0">
                <a:latin typeface="Times New Roman" pitchFamily="18" charset="0"/>
                <a:cs typeface="Times New Roman" pitchFamily="18" charset="0"/>
              </a:rPr>
              <a:t> ra đi không ước hẹn ngày trở về, tinh thần hi sinh vì nước, xả thân vì nước. Dù khó khăn, gian khổ, học vẫn quyết chiến đấu đến cùng và hẹn ước rằng, sẽ cống hiến hết sức mình: “Quyết tử cho Tổ quốc quyết sinh”.</a:t>
            </a:r>
          </a:p>
        </p:txBody>
      </p:sp>
    </p:spTree>
    <p:extLst>
      <p:ext uri="{BB962C8B-B14F-4D97-AF65-F5344CB8AC3E}">
        <p14:creationId xmlns:p14="http://schemas.microsoft.com/office/powerpoint/2010/main" val="129627598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125881" y="0"/>
            <a:ext cx="9144000" cy="5143500"/>
          </a:xfrm>
          <a:prstGeom prst="rect">
            <a:avLst/>
          </a:prstGeom>
        </p:spPr>
      </p:pic>
      <p:sp>
        <p:nvSpPr>
          <p:cNvPr id="6" name="Rounded Rectangle 5"/>
          <p:cNvSpPr/>
          <p:nvPr/>
        </p:nvSpPr>
        <p:spPr>
          <a:xfrm>
            <a:off x="2617374" y="178502"/>
            <a:ext cx="3122245" cy="540544"/>
          </a:xfrm>
          <a:prstGeom prst="roundRect">
            <a:avLst/>
          </a:prstGeom>
          <a:solidFill>
            <a:sysClr val="window" lastClr="FFFFFF"/>
          </a:solidFill>
          <a:ln w="25400" cap="flat" cmpd="sng" algn="ctr">
            <a:solidFill>
              <a:srgbClr val="4F81BD">
                <a:shade val="50000"/>
              </a:srgbClr>
            </a:solidFill>
            <a:prstDash val="solid"/>
          </a:ln>
          <a:effectLst/>
        </p:spPr>
        <p:txBody>
          <a:bodyPr lIns="68580" tIns="34290" rIns="68580" bIns="34290" anchor="ctr"/>
          <a:lstStyle/>
          <a:p>
            <a:pPr algn="ctr">
              <a:defRPr/>
            </a:pPr>
            <a:endParaRPr lang="en-US" sz="2400" b="1" dirty="0">
              <a:solidFill>
                <a:srgbClr val="FF0000"/>
              </a:solidFill>
              <a:latin typeface="Times New Roman" pitchFamily="18" charset="0"/>
              <a:cs typeface="Times New Roman" pitchFamily="18" charset="0"/>
            </a:endParaRPr>
          </a:p>
          <a:p>
            <a:pPr>
              <a:defRPr/>
            </a:pPr>
            <a:endParaRPr lang="en-US" sz="2400" b="1" dirty="0"/>
          </a:p>
          <a:p>
            <a:pPr>
              <a:defRPr/>
            </a:pPr>
            <a:r>
              <a:rPr lang="en-US" sz="2400" b="1" dirty="0">
                <a:solidFill>
                  <a:srgbClr val="FF0000"/>
                </a:solidFill>
              </a:rPr>
              <a:t>* TRONG KHI ĐỌC</a:t>
            </a:r>
            <a:endParaRPr lang="en-US" sz="2400" dirty="0">
              <a:solidFill>
                <a:srgbClr val="FF0000"/>
              </a:solidFill>
            </a:endParaRPr>
          </a:p>
          <a:p>
            <a:pPr>
              <a:defRPr/>
            </a:pPr>
            <a:r>
              <a:rPr lang="en-US" sz="2400" b="1" dirty="0">
                <a:solidFill>
                  <a:srgbClr val="FF0000"/>
                </a:solidFill>
                <a:latin typeface="Times New Roman" pitchFamily="18" charset="0"/>
                <a:cs typeface="Times New Roman" pitchFamily="18" charset="0"/>
              </a:rPr>
              <a:t/>
            </a:r>
            <a:br>
              <a:rPr lang="en-US" sz="2400" b="1" dirty="0">
                <a:solidFill>
                  <a:srgbClr val="FF0000"/>
                </a:solidFill>
                <a:latin typeface="Times New Roman" pitchFamily="18" charset="0"/>
                <a:cs typeface="Times New Roman" pitchFamily="18" charset="0"/>
              </a:rPr>
            </a:br>
            <a:endParaRPr lang="en-US" sz="2400" b="1" dirty="0">
              <a:solidFill>
                <a:srgbClr val="FF0000"/>
              </a:solidFill>
              <a:latin typeface="Times New Roman" pitchFamily="18" charset="0"/>
              <a:cs typeface="Times New Roman" pitchFamily="18" charset="0"/>
            </a:endParaRPr>
          </a:p>
        </p:txBody>
      </p:sp>
      <p:sp>
        <p:nvSpPr>
          <p:cNvPr id="7" name="Thought Bubble: Cloud 20">
            <a:extLst>
              <a:ext uri="{FF2B5EF4-FFF2-40B4-BE49-F238E27FC236}">
                <a16:creationId xmlns:a16="http://schemas.microsoft.com/office/drawing/2014/main" id="{D75FEB2A-B04D-CB40-23D9-51D982089701}"/>
              </a:ext>
            </a:extLst>
          </p:cNvPr>
          <p:cNvSpPr/>
          <p:nvPr/>
        </p:nvSpPr>
        <p:spPr>
          <a:xfrm>
            <a:off x="1024284" y="936698"/>
            <a:ext cx="6843669" cy="3270104"/>
          </a:xfrm>
          <a:prstGeom prst="cloudCallou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vi-VN" sz="3600" i="1" dirty="0">
                <a:solidFill>
                  <a:schemeClr val="tx1"/>
                </a:solidFill>
                <a:latin typeface="+mj-lt"/>
                <a:cs typeface="Dancing Script" panose="020B0604020202020204" charset="0"/>
              </a:rPr>
              <a:t>1. Tưởng tượng: Từ láy “chơi vơi” giúp bạn cảm nhận như thế nào về nỗi nhớ của nhà thơ?</a:t>
            </a:r>
            <a:endParaRPr lang="en-US" sz="3600" i="1" dirty="0">
              <a:solidFill>
                <a:schemeClr val="tx1"/>
              </a:solidFill>
              <a:latin typeface="+mj-lt"/>
              <a:cs typeface="Dancing Script" panose="020B0604020202020204" charset="0"/>
            </a:endParaRPr>
          </a:p>
        </p:txBody>
      </p:sp>
    </p:spTree>
    <p:extLst>
      <p:ext uri="{BB962C8B-B14F-4D97-AF65-F5344CB8AC3E}">
        <p14:creationId xmlns:p14="http://schemas.microsoft.com/office/powerpoint/2010/main" val="382201399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0" y="-164416"/>
            <a:ext cx="9389456" cy="5472332"/>
          </a:xfrm>
          <a:prstGeom prst="rect">
            <a:avLst/>
          </a:prstGeom>
        </p:spPr>
      </p:pic>
      <p:sp>
        <p:nvSpPr>
          <p:cNvPr id="6" name="Rounded Rectangle 5"/>
          <p:cNvSpPr/>
          <p:nvPr/>
        </p:nvSpPr>
        <p:spPr>
          <a:xfrm>
            <a:off x="143346" y="0"/>
            <a:ext cx="4557148" cy="540544"/>
          </a:xfrm>
          <a:prstGeom prst="roundRect">
            <a:avLst/>
          </a:prstGeom>
          <a:solidFill>
            <a:sysClr val="window" lastClr="FFFFFF"/>
          </a:solidFill>
          <a:ln w="25400" cap="flat" cmpd="sng" algn="ctr">
            <a:solidFill>
              <a:srgbClr val="4F81BD">
                <a:shade val="50000"/>
              </a:srgbClr>
            </a:solidFill>
            <a:prstDash val="solid"/>
          </a:ln>
          <a:effectLst/>
        </p:spPr>
        <p:txBody>
          <a:bodyPr lIns="68580" tIns="34290" rIns="68580" bIns="34290" anchor="ctr"/>
          <a:lstStyle/>
          <a:p>
            <a:pPr algn="ctr">
              <a:defRPr/>
            </a:pPr>
            <a:endParaRPr lang="en-US" sz="2400" b="1" dirty="0">
              <a:solidFill>
                <a:srgbClr val="FF0000"/>
              </a:solidFill>
              <a:latin typeface="Times New Roman" pitchFamily="18" charset="0"/>
              <a:cs typeface="Times New Roman" pitchFamily="18" charset="0"/>
            </a:endParaRPr>
          </a:p>
          <a:p>
            <a:pPr>
              <a:defRPr/>
            </a:pPr>
            <a:endParaRPr lang="en-US" sz="2400" b="1" dirty="0"/>
          </a:p>
          <a:p>
            <a:pPr>
              <a:defRPr/>
            </a:pPr>
            <a:r>
              <a:rPr lang="en-US" sz="2400" b="1" dirty="0">
                <a:solidFill>
                  <a:srgbClr val="FF0000"/>
                </a:solidFill>
              </a:rPr>
              <a:t>II. NỘI DUNG BÀI THƠ</a:t>
            </a:r>
            <a:endParaRPr lang="en-US" sz="2400" dirty="0">
              <a:solidFill>
                <a:srgbClr val="FF0000"/>
              </a:solidFill>
            </a:endParaRPr>
          </a:p>
          <a:p>
            <a:pPr>
              <a:defRPr/>
            </a:pPr>
            <a:r>
              <a:rPr lang="en-US" sz="2400" b="1" dirty="0">
                <a:solidFill>
                  <a:srgbClr val="FF0000"/>
                </a:solidFill>
                <a:latin typeface="Times New Roman" pitchFamily="18" charset="0"/>
                <a:cs typeface="Times New Roman" pitchFamily="18" charset="0"/>
              </a:rPr>
              <a:t/>
            </a:r>
            <a:br>
              <a:rPr lang="en-US" sz="2400" b="1" dirty="0">
                <a:solidFill>
                  <a:srgbClr val="FF0000"/>
                </a:solidFill>
                <a:latin typeface="Times New Roman" pitchFamily="18" charset="0"/>
                <a:cs typeface="Times New Roman" pitchFamily="18" charset="0"/>
              </a:rPr>
            </a:br>
            <a:endParaRPr lang="en-US" sz="2400" b="1" dirty="0">
              <a:solidFill>
                <a:srgbClr val="FF0000"/>
              </a:solidFill>
              <a:latin typeface="Times New Roman" pitchFamily="18" charset="0"/>
              <a:cs typeface="Times New Roman" pitchFamily="18" charset="0"/>
            </a:endParaRPr>
          </a:p>
        </p:txBody>
      </p:sp>
      <p:sp>
        <p:nvSpPr>
          <p:cNvPr id="5" name="Rounded Rectangle 4"/>
          <p:cNvSpPr/>
          <p:nvPr/>
        </p:nvSpPr>
        <p:spPr>
          <a:xfrm>
            <a:off x="390742" y="607104"/>
            <a:ext cx="3407535" cy="630853"/>
          </a:xfrm>
          <a:prstGeom prst="round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just">
              <a:lnSpc>
                <a:spcPct val="150000"/>
              </a:lnSpc>
              <a:tabLst>
                <a:tab pos="90170" algn="l"/>
                <a:tab pos="180340" algn="l"/>
              </a:tabLst>
            </a:pPr>
            <a:r>
              <a:rPr lang="vi-VN" sz="2800" b="1" i="1" dirty="0">
                <a:solidFill>
                  <a:srgbClr val="0070C0"/>
                </a:solidFill>
                <a:latin typeface="+mj-lt"/>
                <a:ea typeface="Arial"/>
              </a:rPr>
              <a:t>4. Lời thề Tây Tiến</a:t>
            </a:r>
            <a:endParaRPr lang="vi-VN" sz="2800" b="1" i="1" dirty="0">
              <a:solidFill>
                <a:srgbClr val="0070C0"/>
              </a:solidFill>
              <a:latin typeface="Times New Roman" pitchFamily="18" charset="0"/>
              <a:ea typeface="Arial"/>
              <a:cs typeface="Times New Roman" pitchFamily="18" charset="0"/>
            </a:endParaRPr>
          </a:p>
        </p:txBody>
      </p:sp>
      <p:sp>
        <p:nvSpPr>
          <p:cNvPr id="7" name="Rectangle 6"/>
          <p:cNvSpPr/>
          <p:nvPr/>
        </p:nvSpPr>
        <p:spPr>
          <a:xfrm>
            <a:off x="534686" y="1364144"/>
            <a:ext cx="8212075" cy="3246530"/>
          </a:xfrm>
          <a:prstGeom prst="rect">
            <a:avLst/>
          </a:prstGeom>
        </p:spPr>
        <p:txBody>
          <a:bodyPr wrap="square">
            <a:spAutoFit/>
          </a:bodyPr>
          <a:lstStyle/>
          <a:p>
            <a:pPr algn="just">
              <a:lnSpc>
                <a:spcPct val="150000"/>
              </a:lnSpc>
            </a:pPr>
            <a:r>
              <a:rPr lang="vi-VN" sz="2800" dirty="0">
                <a:latin typeface="Times New Roman" pitchFamily="18" charset="0"/>
                <a:cs typeface="Times New Roman" pitchFamily="18" charset="0"/>
              </a:rPr>
              <a:t>+ </a:t>
            </a:r>
            <a:r>
              <a:rPr lang="vi-VN" sz="2800" b="1" i="1" dirty="0">
                <a:solidFill>
                  <a:schemeClr val="bg2">
                    <a:lumMod val="50000"/>
                  </a:schemeClr>
                </a:solidFill>
                <a:latin typeface="Times New Roman" pitchFamily="18" charset="0"/>
                <a:cs typeface="Times New Roman" pitchFamily="18" charset="0"/>
              </a:rPr>
              <a:t>Hồn về Sầm Nứa chẳng về xuôi</a:t>
            </a:r>
            <a:r>
              <a:rPr lang="en-US" sz="2800" dirty="0">
                <a:latin typeface="Times New Roman" pitchFamily="18" charset="0"/>
                <a:cs typeface="Times New Roman" pitchFamily="18" charset="0"/>
              </a:rPr>
              <a:t>:</a:t>
            </a:r>
            <a:r>
              <a:rPr lang="vi-VN" sz="2800" dirty="0">
                <a:latin typeface="Times New Roman" pitchFamily="18" charset="0"/>
                <a:cs typeface="Times New Roman" pitchFamily="18" charset="0"/>
              </a:rPr>
              <a:t> chiến đấu hết mình, ngay cả khi hi sinh cũng mong muốn tan vào với hồn thiêng sông núi để lí tưởng, tình yêu ấy sẽ bất tử với thời gian.</a:t>
            </a:r>
          </a:p>
          <a:p>
            <a:pPr algn="just">
              <a:lnSpc>
                <a:spcPct val="150000"/>
              </a:lnSpc>
            </a:pPr>
            <a:endParaRPr lang="vi-VN" sz="2800" dirty="0">
              <a:latin typeface="Times New Roman" pitchFamily="18" charset="0"/>
              <a:cs typeface="Times New Roman" pitchFamily="18" charset="0"/>
            </a:endParaRPr>
          </a:p>
        </p:txBody>
      </p:sp>
    </p:spTree>
    <p:extLst>
      <p:ext uri="{BB962C8B-B14F-4D97-AF65-F5344CB8AC3E}">
        <p14:creationId xmlns:p14="http://schemas.microsoft.com/office/powerpoint/2010/main" val="5313346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305440" y="-140669"/>
            <a:ext cx="9449440" cy="5349422"/>
          </a:xfrm>
          <a:prstGeom prst="rect">
            <a:avLst/>
          </a:prstGeom>
        </p:spPr>
      </p:pic>
      <p:sp>
        <p:nvSpPr>
          <p:cNvPr id="8" name="Rectangle 4"/>
          <p:cNvSpPr>
            <a:spLocks noChangeArrowheads="1"/>
          </p:cNvSpPr>
          <p:nvPr/>
        </p:nvSpPr>
        <p:spPr bwMode="auto">
          <a:xfrm>
            <a:off x="-125881" y="930586"/>
            <a:ext cx="8880205" cy="39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endParaRPr lang="en-US" sz="2100" b="1" dirty="0">
              <a:latin typeface="Times New Roman" pitchFamily="18" charset="0"/>
              <a:cs typeface="Times New Roman" pitchFamily="18" charset="0"/>
            </a:endParaRPr>
          </a:p>
        </p:txBody>
      </p:sp>
      <p:sp>
        <p:nvSpPr>
          <p:cNvPr id="13" name="Rounded Rectangle 12"/>
          <p:cNvSpPr/>
          <p:nvPr/>
        </p:nvSpPr>
        <p:spPr>
          <a:xfrm>
            <a:off x="-125881" y="-12595"/>
            <a:ext cx="3227806" cy="597011"/>
          </a:xfrm>
          <a:prstGeom prst="round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lIns="68580" tIns="34290" rIns="68580" bIns="34290" rtlCol="0" anchor="ctr"/>
          <a:lstStyle/>
          <a:p>
            <a:pPr algn="ctr">
              <a:lnSpc>
                <a:spcPct val="150000"/>
              </a:lnSpc>
              <a:tabLst>
                <a:tab pos="67628" algn="l"/>
                <a:tab pos="135255" algn="l"/>
              </a:tabLst>
            </a:pPr>
            <a:r>
              <a:rPr lang="en-US" sz="2700" b="1" dirty="0">
                <a:solidFill>
                  <a:srgbClr val="FF0000"/>
                </a:solidFill>
                <a:latin typeface="Times New Roman" panose="02020603050405020304" pitchFamily="18" charset="0"/>
                <a:cs typeface="Times New Roman" panose="02020603050405020304" pitchFamily="18" charset="0"/>
              </a:rPr>
              <a:t>III. TỔNG KẾT</a:t>
            </a:r>
            <a:endParaRPr lang="en-US" sz="3300" dirty="0">
              <a:latin typeface="Times New Roman"/>
              <a:ea typeface="Times New Roman"/>
            </a:endParaRPr>
          </a:p>
        </p:txBody>
      </p:sp>
      <p:sp>
        <p:nvSpPr>
          <p:cNvPr id="7" name="Rounded Rectangle 6"/>
          <p:cNvSpPr/>
          <p:nvPr/>
        </p:nvSpPr>
        <p:spPr>
          <a:xfrm>
            <a:off x="3013017" y="990598"/>
            <a:ext cx="2632967" cy="664806"/>
          </a:xfrm>
          <a:prstGeom prst="round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lIns="68580" tIns="34290" rIns="68580" bIns="34290" rtlCol="0" anchor="ctr"/>
          <a:lstStyle/>
          <a:p>
            <a:pPr algn="ctr">
              <a:lnSpc>
                <a:spcPct val="150000"/>
              </a:lnSpc>
              <a:tabLst>
                <a:tab pos="67628" algn="l"/>
                <a:tab pos="135255" algn="l"/>
              </a:tabLst>
            </a:pPr>
            <a:r>
              <a:rPr lang="en-US" sz="2800" b="1" dirty="0">
                <a:solidFill>
                  <a:srgbClr val="0070C0"/>
                </a:solidFill>
                <a:latin typeface="Times New Roman"/>
                <a:ea typeface="Arial"/>
              </a:rPr>
              <a:t>1. </a:t>
            </a:r>
            <a:r>
              <a:rPr lang="en-US" sz="2800" b="1" dirty="0" err="1">
                <a:solidFill>
                  <a:srgbClr val="0070C0"/>
                </a:solidFill>
                <a:latin typeface="Times New Roman"/>
                <a:ea typeface="Arial"/>
              </a:rPr>
              <a:t>Nghệ</a:t>
            </a:r>
            <a:r>
              <a:rPr lang="en-US" sz="2800" b="1" dirty="0">
                <a:solidFill>
                  <a:srgbClr val="0070C0"/>
                </a:solidFill>
                <a:latin typeface="Times New Roman"/>
                <a:ea typeface="Arial"/>
              </a:rPr>
              <a:t> </a:t>
            </a:r>
            <a:r>
              <a:rPr lang="en-US" sz="2800" b="1" dirty="0" err="1">
                <a:solidFill>
                  <a:srgbClr val="0070C0"/>
                </a:solidFill>
                <a:latin typeface="Times New Roman"/>
                <a:ea typeface="Arial"/>
              </a:rPr>
              <a:t>thuật</a:t>
            </a:r>
            <a:endParaRPr lang="en-US" sz="2800" dirty="0">
              <a:solidFill>
                <a:srgbClr val="0070C0"/>
              </a:solidFill>
              <a:latin typeface="Times New Roman"/>
              <a:ea typeface="Times New Roman"/>
            </a:endParaRPr>
          </a:p>
        </p:txBody>
      </p:sp>
      <p:sp>
        <p:nvSpPr>
          <p:cNvPr id="9" name="Rounded Rectangle 8"/>
          <p:cNvSpPr/>
          <p:nvPr/>
        </p:nvSpPr>
        <p:spPr>
          <a:xfrm>
            <a:off x="104451" y="2159522"/>
            <a:ext cx="8629658" cy="2669286"/>
          </a:xfrm>
          <a:prstGeom prst="round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lIns="68580" tIns="34290" rIns="68580" bIns="34290" rtlCol="0" anchor="ctr"/>
          <a:lstStyle/>
          <a:p>
            <a:pPr algn="just">
              <a:lnSpc>
                <a:spcPct val="150000"/>
              </a:lnSpc>
              <a:tabLst>
                <a:tab pos="67628" algn="l"/>
                <a:tab pos="135255" algn="l"/>
              </a:tabLst>
            </a:pPr>
            <a:r>
              <a:rPr lang="vi-VN" sz="2800" dirty="0">
                <a:solidFill>
                  <a:srgbClr val="000000"/>
                </a:solidFill>
                <a:latin typeface="Times New Roman"/>
                <a:ea typeface="Times New Roman"/>
                <a:cs typeface="Times New Roman"/>
              </a:rPr>
              <a:t>-	Biện pháp hiện thực kết hợp lãng mạn đậm chất bi tráng</a:t>
            </a:r>
          </a:p>
          <a:p>
            <a:pPr marL="342900" indent="-342900" algn="just">
              <a:lnSpc>
                <a:spcPct val="150000"/>
              </a:lnSpc>
              <a:buFontTx/>
              <a:buChar char="-"/>
              <a:tabLst>
                <a:tab pos="67628" algn="l"/>
                <a:tab pos="135255" algn="l"/>
              </a:tabLst>
            </a:pPr>
            <a:r>
              <a:rPr lang="vi-VN" sz="2800" dirty="0">
                <a:solidFill>
                  <a:srgbClr val="000000"/>
                </a:solidFill>
                <a:latin typeface="Times New Roman"/>
                <a:ea typeface="Times New Roman"/>
                <a:cs typeface="Times New Roman"/>
              </a:rPr>
              <a:t>Hình ảnh, ngôn ngữ, giọng điệu đậm chất thẩm mỹ, độc đáo.</a:t>
            </a:r>
            <a:endParaRPr lang="en-US" sz="2800" dirty="0">
              <a:solidFill>
                <a:srgbClr val="000000"/>
              </a:solidFill>
              <a:latin typeface="Times New Roman"/>
              <a:ea typeface="Times New Roman"/>
              <a:cs typeface="Times New Roman"/>
            </a:endParaRPr>
          </a:p>
          <a:p>
            <a:pPr algn="just">
              <a:lnSpc>
                <a:spcPct val="150000"/>
              </a:lnSpc>
              <a:tabLst>
                <a:tab pos="67628" algn="l"/>
                <a:tab pos="135255" algn="l"/>
              </a:tabLst>
            </a:pP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Sử</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dụng</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thành</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công</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nhiều</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biện</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pháp</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tu</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từ</a:t>
            </a:r>
            <a:r>
              <a:rPr lang="en-US" sz="2800" dirty="0">
                <a:solidFill>
                  <a:srgbClr val="000000"/>
                </a:solidFill>
                <a:latin typeface="Times New Roman"/>
                <a:ea typeface="Times New Roman"/>
                <a:cs typeface="Times New Roman"/>
              </a:rPr>
              <a:t>.</a:t>
            </a:r>
            <a:endParaRPr lang="vi-VN" sz="2800" dirty="0">
              <a:solidFill>
                <a:srgbClr val="000000"/>
              </a:solidFill>
              <a:latin typeface="Times New Roman"/>
              <a:ea typeface="Times New Roman"/>
              <a:cs typeface="Times New Roman"/>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1694" y="1715416"/>
            <a:ext cx="425054"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44868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122"/>
                                        </p:tgtEl>
                                        <p:attrNameLst>
                                          <p:attrName>style.visibility</p:attrName>
                                        </p:attrNameLst>
                                      </p:cBhvr>
                                      <p:to>
                                        <p:strVal val="visible"/>
                                      </p:to>
                                    </p:set>
                                    <p:animEffect transition="in" filter="wipe(down)">
                                      <p:cBhvr>
                                        <p:cTn id="17" dur="500"/>
                                        <p:tgtEl>
                                          <p:spTgt spid="512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barn(inVertical)">
                                      <p:cBhvr>
                                        <p:cTn id="27" dur="500"/>
                                        <p:tgtEl>
                                          <p:spTgt spid="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9">
                                            <p:txEl>
                                              <p:pRg st="1" end="1"/>
                                            </p:txEl>
                                          </p:spTgt>
                                        </p:tgtEl>
                                        <p:attrNameLst>
                                          <p:attrName>style.visibility</p:attrName>
                                        </p:attrNameLst>
                                      </p:cBhvr>
                                      <p:to>
                                        <p:strVal val="visible"/>
                                      </p:to>
                                    </p:set>
                                    <p:animEffect transition="in" filter="barn(inVertical)">
                                      <p:cBhvr>
                                        <p:cTn id="32" dur="500"/>
                                        <p:tgtEl>
                                          <p:spTgt spid="9">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9">
                                            <p:txEl>
                                              <p:pRg st="2" end="2"/>
                                            </p:txEl>
                                          </p:spTgt>
                                        </p:tgtEl>
                                        <p:attrNameLst>
                                          <p:attrName>style.visibility</p:attrName>
                                        </p:attrNameLst>
                                      </p:cBhvr>
                                      <p:to>
                                        <p:strVal val="visible"/>
                                      </p:to>
                                    </p:set>
                                    <p:animEffect transition="in" filter="barn(inVertical)">
                                      <p:cBhvr>
                                        <p:cTn id="3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7" grpId="0"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80785" y="-260244"/>
            <a:ext cx="9269881" cy="5349422"/>
          </a:xfrm>
          <a:prstGeom prst="rect">
            <a:avLst/>
          </a:prstGeom>
        </p:spPr>
      </p:pic>
      <p:sp>
        <p:nvSpPr>
          <p:cNvPr id="8" name="Rectangle 4"/>
          <p:cNvSpPr>
            <a:spLocks noChangeArrowheads="1"/>
          </p:cNvSpPr>
          <p:nvPr/>
        </p:nvSpPr>
        <p:spPr bwMode="auto">
          <a:xfrm>
            <a:off x="-125881" y="930586"/>
            <a:ext cx="8880205" cy="39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endParaRPr lang="en-US" sz="2100" b="1" dirty="0">
              <a:latin typeface="Times New Roman" pitchFamily="18" charset="0"/>
              <a:cs typeface="Times New Roman" pitchFamily="18" charset="0"/>
            </a:endParaRPr>
          </a:p>
        </p:txBody>
      </p:sp>
      <p:sp>
        <p:nvSpPr>
          <p:cNvPr id="13" name="Rounded Rectangle 12"/>
          <p:cNvSpPr/>
          <p:nvPr/>
        </p:nvSpPr>
        <p:spPr>
          <a:xfrm>
            <a:off x="30456" y="-113266"/>
            <a:ext cx="3227806" cy="597011"/>
          </a:xfrm>
          <a:prstGeom prst="round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lIns="68580" tIns="34290" rIns="68580" bIns="34290" rtlCol="0" anchor="ctr"/>
          <a:lstStyle/>
          <a:p>
            <a:pPr algn="ctr">
              <a:lnSpc>
                <a:spcPct val="150000"/>
              </a:lnSpc>
              <a:tabLst>
                <a:tab pos="67628" algn="l"/>
                <a:tab pos="135255" algn="l"/>
              </a:tabLst>
            </a:pPr>
            <a:r>
              <a:rPr lang="en-US" sz="2700" b="1" dirty="0">
                <a:solidFill>
                  <a:srgbClr val="FF0000"/>
                </a:solidFill>
                <a:latin typeface="Times New Roman" panose="02020603050405020304" pitchFamily="18" charset="0"/>
                <a:cs typeface="Times New Roman" panose="02020603050405020304" pitchFamily="18" charset="0"/>
              </a:rPr>
              <a:t>III. TỔNG KẾT</a:t>
            </a:r>
            <a:endParaRPr lang="en-US" sz="3300" dirty="0">
              <a:latin typeface="Times New Roman"/>
              <a:ea typeface="Times New Roman"/>
            </a:endParaRPr>
          </a:p>
        </p:txBody>
      </p:sp>
      <p:sp>
        <p:nvSpPr>
          <p:cNvPr id="7" name="Rounded Rectangle 6"/>
          <p:cNvSpPr/>
          <p:nvPr/>
        </p:nvSpPr>
        <p:spPr>
          <a:xfrm>
            <a:off x="2997737" y="461987"/>
            <a:ext cx="2632967" cy="664806"/>
          </a:xfrm>
          <a:prstGeom prst="round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lIns="68580" tIns="34290" rIns="68580" bIns="34290" rtlCol="0" anchor="ctr"/>
          <a:lstStyle/>
          <a:p>
            <a:pPr algn="ctr">
              <a:lnSpc>
                <a:spcPct val="150000"/>
              </a:lnSpc>
              <a:tabLst>
                <a:tab pos="67628" algn="l"/>
                <a:tab pos="135255" algn="l"/>
              </a:tabLst>
            </a:pPr>
            <a:r>
              <a:rPr lang="en-US" sz="2800" b="1" dirty="0">
                <a:solidFill>
                  <a:srgbClr val="0070C0"/>
                </a:solidFill>
                <a:latin typeface="Times New Roman"/>
                <a:ea typeface="Arial"/>
              </a:rPr>
              <a:t>2. </a:t>
            </a:r>
            <a:r>
              <a:rPr lang="en-US" sz="2800" b="1" dirty="0" err="1">
                <a:solidFill>
                  <a:srgbClr val="0070C0"/>
                </a:solidFill>
                <a:latin typeface="Times New Roman"/>
                <a:ea typeface="Arial"/>
              </a:rPr>
              <a:t>Nội</a:t>
            </a:r>
            <a:r>
              <a:rPr lang="en-US" sz="2800" b="1" dirty="0">
                <a:solidFill>
                  <a:srgbClr val="0070C0"/>
                </a:solidFill>
                <a:latin typeface="Times New Roman"/>
                <a:ea typeface="Arial"/>
              </a:rPr>
              <a:t> dung</a:t>
            </a:r>
            <a:endParaRPr lang="en-US" sz="2800" dirty="0">
              <a:solidFill>
                <a:srgbClr val="0070C0"/>
              </a:solidFill>
              <a:latin typeface="Times New Roman"/>
              <a:ea typeface="Times New Roman"/>
            </a:endParaRPr>
          </a:p>
        </p:txBody>
      </p:sp>
      <p:sp>
        <p:nvSpPr>
          <p:cNvPr id="9" name="Rounded Rectangle 8"/>
          <p:cNvSpPr/>
          <p:nvPr/>
        </p:nvSpPr>
        <p:spPr>
          <a:xfrm>
            <a:off x="131897" y="1572412"/>
            <a:ext cx="8880205" cy="3267355"/>
          </a:xfrm>
          <a:prstGeom prst="round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lIns="68580" tIns="34290" rIns="68580" bIns="34290" rtlCol="0" anchor="ctr"/>
          <a:lstStyle/>
          <a:p>
            <a:pPr algn="just">
              <a:lnSpc>
                <a:spcPct val="150000"/>
              </a:lnSpc>
              <a:tabLst>
                <a:tab pos="67628" algn="l"/>
                <a:tab pos="135255" algn="l"/>
              </a:tabLst>
            </a:pPr>
            <a:r>
              <a:rPr lang="vi-VN" sz="2800" dirty="0">
                <a:solidFill>
                  <a:srgbClr val="000000"/>
                </a:solidFill>
                <a:latin typeface="Times New Roman"/>
                <a:ea typeface="Times New Roman"/>
                <a:cs typeface="Times New Roman"/>
              </a:rPr>
              <a:t>-	Nỗi nhớ da diết của tác giả đối với Tây Tiến. Những chặng đường hành quân gian khổ, thiếu thốn, hi sinh mất mát mà chất chứa kỉ niệm đẹp, thú vị, ấm áp cùng những đồng đội </a:t>
            </a:r>
            <a:r>
              <a:rPr lang="vi-VN" sz="2800">
                <a:solidFill>
                  <a:srgbClr val="000000"/>
                </a:solidFill>
                <a:latin typeface="Times New Roman"/>
                <a:ea typeface="Times New Roman"/>
                <a:cs typeface="Times New Roman"/>
              </a:rPr>
              <a:t>Tây T</a:t>
            </a:r>
            <a:r>
              <a:rPr lang="en-US" sz="2800">
                <a:solidFill>
                  <a:srgbClr val="000000"/>
                </a:solidFill>
                <a:latin typeface="Times New Roman"/>
                <a:ea typeface="Times New Roman"/>
                <a:cs typeface="Times New Roman"/>
              </a:rPr>
              <a:t>i</a:t>
            </a:r>
            <a:r>
              <a:rPr lang="vi-VN" sz="2800">
                <a:solidFill>
                  <a:srgbClr val="000000"/>
                </a:solidFill>
                <a:latin typeface="Times New Roman"/>
                <a:ea typeface="Times New Roman"/>
                <a:cs typeface="Times New Roman"/>
              </a:rPr>
              <a:t>ến </a:t>
            </a:r>
            <a:r>
              <a:rPr lang="vi-VN" sz="2800" dirty="0">
                <a:solidFill>
                  <a:srgbClr val="000000"/>
                </a:solidFill>
                <a:latin typeface="Times New Roman"/>
                <a:ea typeface="Times New Roman"/>
                <a:cs typeface="Times New Roman"/>
              </a:rPr>
              <a:t>anh hùng….</a:t>
            </a:r>
          </a:p>
          <a:p>
            <a:pPr algn="just">
              <a:lnSpc>
                <a:spcPct val="150000"/>
              </a:lnSpc>
              <a:tabLst>
                <a:tab pos="67628" algn="l"/>
                <a:tab pos="135255" algn="l"/>
              </a:tabLst>
            </a:pPr>
            <a:r>
              <a:rPr lang="vi-VN" sz="2800" dirty="0">
                <a:solidFill>
                  <a:srgbClr val="000000"/>
                </a:solidFill>
                <a:latin typeface="Times New Roman"/>
                <a:ea typeface="Times New Roman"/>
                <a:cs typeface="Times New Roman"/>
              </a:rPr>
              <a:t>-	Hình  tượng người lính Tây Tiến vừa hào hoa lại bi tráng.</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0927" y="1126793"/>
            <a:ext cx="425054"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698985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wipe(down)">
                                      <p:cBhvr>
                                        <p:cTn id="12" dur="500"/>
                                        <p:tgtEl>
                                          <p:spTgt spid="512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barn(inVertical)">
                                      <p:cBhvr>
                                        <p:cTn id="22" dur="5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Effect transition="in" filter="barn(inVertical)">
                                      <p:cBhvr>
                                        <p:cTn id="27"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80785" y="-260244"/>
            <a:ext cx="9269881" cy="5349422"/>
          </a:xfrm>
          <a:prstGeom prst="rect">
            <a:avLst/>
          </a:prstGeom>
        </p:spPr>
      </p:pic>
      <p:sp>
        <p:nvSpPr>
          <p:cNvPr id="8" name="Rectangle 4"/>
          <p:cNvSpPr>
            <a:spLocks noChangeArrowheads="1"/>
          </p:cNvSpPr>
          <p:nvPr/>
        </p:nvSpPr>
        <p:spPr bwMode="auto">
          <a:xfrm>
            <a:off x="-125881" y="930586"/>
            <a:ext cx="8880205" cy="39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endParaRPr lang="en-US" sz="2100" b="1" dirty="0">
              <a:latin typeface="Times New Roman" pitchFamily="18" charset="0"/>
              <a:cs typeface="Times New Roman" pitchFamily="18" charset="0"/>
            </a:endParaRPr>
          </a:p>
        </p:txBody>
      </p:sp>
      <p:sp>
        <p:nvSpPr>
          <p:cNvPr id="13" name="Rounded Rectangle 12"/>
          <p:cNvSpPr/>
          <p:nvPr/>
        </p:nvSpPr>
        <p:spPr>
          <a:xfrm>
            <a:off x="0" y="-140082"/>
            <a:ext cx="3227806" cy="597011"/>
          </a:xfrm>
          <a:prstGeom prst="round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lIns="68580" tIns="34290" rIns="68580" bIns="34290" rtlCol="0" anchor="ctr"/>
          <a:lstStyle/>
          <a:p>
            <a:pPr algn="ctr">
              <a:lnSpc>
                <a:spcPct val="150000"/>
              </a:lnSpc>
              <a:tabLst>
                <a:tab pos="67628" algn="l"/>
                <a:tab pos="135255" algn="l"/>
              </a:tabLst>
            </a:pPr>
            <a:r>
              <a:rPr lang="en-US" sz="2700" b="1" dirty="0">
                <a:solidFill>
                  <a:srgbClr val="FF0000"/>
                </a:solidFill>
                <a:latin typeface="Times New Roman" panose="02020603050405020304" pitchFamily="18" charset="0"/>
                <a:cs typeface="Times New Roman" panose="02020603050405020304" pitchFamily="18" charset="0"/>
              </a:rPr>
              <a:t>IV. LUYỆN TẬP</a:t>
            </a:r>
            <a:endParaRPr lang="en-US" sz="3300" dirty="0">
              <a:latin typeface="Times New Roman"/>
              <a:ea typeface="Times New Roman"/>
            </a:endParaRPr>
          </a:p>
        </p:txBody>
      </p:sp>
      <p:sp>
        <p:nvSpPr>
          <p:cNvPr id="3" name="Rectangle 2"/>
          <p:cNvSpPr/>
          <p:nvPr/>
        </p:nvSpPr>
        <p:spPr>
          <a:xfrm>
            <a:off x="270178" y="577091"/>
            <a:ext cx="8529242" cy="3323987"/>
          </a:xfrm>
          <a:prstGeom prst="rect">
            <a:avLst/>
          </a:prstGeom>
        </p:spPr>
        <p:txBody>
          <a:bodyPr wrap="square">
            <a:spAutoFit/>
          </a:bodyPr>
          <a:lstStyle/>
          <a:p>
            <a:pPr algn="just">
              <a:lnSpc>
                <a:spcPct val="150000"/>
              </a:lnSpc>
            </a:pPr>
            <a:r>
              <a:rPr lang="vi-VN" sz="2800" dirty="0">
                <a:latin typeface="+mj-lt"/>
              </a:rPr>
              <a:t>- Bài thơ </a:t>
            </a:r>
            <a:r>
              <a:rPr lang="vi-VN" sz="2800" i="1" dirty="0">
                <a:latin typeface="+mj-lt"/>
              </a:rPr>
              <a:t>Tây Tiến </a:t>
            </a:r>
            <a:r>
              <a:rPr lang="vi-VN" sz="2800" dirty="0">
                <a:latin typeface="+mj-lt"/>
              </a:rPr>
              <a:t>giúp bạn hiểu thêm những gì về:</a:t>
            </a:r>
          </a:p>
          <a:p>
            <a:pPr algn="just">
              <a:lnSpc>
                <a:spcPct val="150000"/>
              </a:lnSpc>
            </a:pPr>
            <a:r>
              <a:rPr lang="vi-VN" sz="2800" dirty="0">
                <a:latin typeface="+mj-lt"/>
              </a:rPr>
              <a:t>a. Hình ảnh anh bộ đội và con người Việt Nam trong kháng chiến chống Pháp?</a:t>
            </a:r>
          </a:p>
          <a:p>
            <a:pPr algn="just">
              <a:lnSpc>
                <a:spcPct val="150000"/>
              </a:lnSpc>
            </a:pPr>
            <a:r>
              <a:rPr lang="vi-VN" sz="2800" dirty="0">
                <a:latin typeface="+mj-lt"/>
              </a:rPr>
              <a:t>b. Vai trò, ý nghĩa của kí ức và kỉ niệm trong đời sống tinh thần của con người cũng như trong sáng tác thơ ca?</a:t>
            </a:r>
          </a:p>
        </p:txBody>
      </p:sp>
    </p:spTree>
    <p:extLst>
      <p:ext uri="{BB962C8B-B14F-4D97-AF65-F5344CB8AC3E}">
        <p14:creationId xmlns:p14="http://schemas.microsoft.com/office/powerpoint/2010/main" val="25727190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80785" y="-260244"/>
            <a:ext cx="9269881" cy="5349422"/>
          </a:xfrm>
          <a:prstGeom prst="rect">
            <a:avLst/>
          </a:prstGeom>
        </p:spPr>
      </p:pic>
      <p:sp>
        <p:nvSpPr>
          <p:cNvPr id="8" name="Rectangle 4"/>
          <p:cNvSpPr>
            <a:spLocks noChangeArrowheads="1"/>
          </p:cNvSpPr>
          <p:nvPr/>
        </p:nvSpPr>
        <p:spPr bwMode="auto">
          <a:xfrm>
            <a:off x="-125881" y="930586"/>
            <a:ext cx="8880205" cy="39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endParaRPr lang="en-US" sz="2100" b="1" dirty="0">
              <a:latin typeface="Times New Roman" pitchFamily="18" charset="0"/>
              <a:cs typeface="Times New Roman" pitchFamily="18" charset="0"/>
            </a:endParaRPr>
          </a:p>
        </p:txBody>
      </p:sp>
      <p:sp>
        <p:nvSpPr>
          <p:cNvPr id="13" name="Rounded Rectangle 12"/>
          <p:cNvSpPr/>
          <p:nvPr/>
        </p:nvSpPr>
        <p:spPr>
          <a:xfrm>
            <a:off x="84824" y="-99465"/>
            <a:ext cx="3227806" cy="597011"/>
          </a:xfrm>
          <a:prstGeom prst="round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lIns="68580" tIns="34290" rIns="68580" bIns="34290" rtlCol="0" anchor="ctr"/>
          <a:lstStyle/>
          <a:p>
            <a:pPr algn="ctr">
              <a:lnSpc>
                <a:spcPct val="150000"/>
              </a:lnSpc>
              <a:tabLst>
                <a:tab pos="67628" algn="l"/>
                <a:tab pos="135255" algn="l"/>
              </a:tabLst>
            </a:pPr>
            <a:r>
              <a:rPr lang="en-US" sz="2700" b="1" dirty="0">
                <a:solidFill>
                  <a:srgbClr val="FF0000"/>
                </a:solidFill>
                <a:latin typeface="Times New Roman" panose="02020603050405020304" pitchFamily="18" charset="0"/>
                <a:cs typeface="Times New Roman" panose="02020603050405020304" pitchFamily="18" charset="0"/>
              </a:rPr>
              <a:t>V. VẬN DUNG</a:t>
            </a:r>
            <a:endParaRPr lang="en-US" sz="3300" dirty="0">
              <a:latin typeface="Times New Roman"/>
              <a:ea typeface="Times New Roman"/>
            </a:endParaRPr>
          </a:p>
        </p:txBody>
      </p:sp>
      <p:sp>
        <p:nvSpPr>
          <p:cNvPr id="10" name="Thought Bubble: Cloud 20">
            <a:extLst>
              <a:ext uri="{FF2B5EF4-FFF2-40B4-BE49-F238E27FC236}">
                <a16:creationId xmlns:a16="http://schemas.microsoft.com/office/drawing/2014/main" id="{D75FEB2A-B04D-CB40-23D9-51D982089701}"/>
              </a:ext>
            </a:extLst>
          </p:cNvPr>
          <p:cNvSpPr/>
          <p:nvPr/>
        </p:nvSpPr>
        <p:spPr>
          <a:xfrm>
            <a:off x="0" y="548640"/>
            <a:ext cx="9143999" cy="3902606"/>
          </a:xfrm>
          <a:prstGeom prst="cloudCallou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vi-VN" sz="3600" i="1" dirty="0">
                <a:solidFill>
                  <a:schemeClr val="tx1"/>
                </a:solidFill>
                <a:latin typeface="+mj-lt"/>
                <a:cs typeface="Dancing Script" panose="020B0604020202020204" charset="0"/>
              </a:rPr>
              <a:t>Viết đoạn văn (khoảng </a:t>
            </a:r>
            <a:r>
              <a:rPr lang="en-US" sz="3600" i="1" dirty="0">
                <a:solidFill>
                  <a:schemeClr val="tx1"/>
                </a:solidFill>
                <a:latin typeface="+mj-lt"/>
                <a:cs typeface="Dancing Script" panose="020B0604020202020204" charset="0"/>
              </a:rPr>
              <a:t>100 </a:t>
            </a:r>
            <a:r>
              <a:rPr lang="en-US" sz="3600" i="1" dirty="0" err="1">
                <a:solidFill>
                  <a:schemeClr val="tx1"/>
                </a:solidFill>
                <a:latin typeface="+mj-lt"/>
                <a:cs typeface="Dancing Script" panose="020B0604020202020204" charset="0"/>
              </a:rPr>
              <a:t>chữ</a:t>
            </a:r>
            <a:r>
              <a:rPr lang="vi-VN" sz="3600" i="1" dirty="0">
                <a:solidFill>
                  <a:schemeClr val="tx1"/>
                </a:solidFill>
                <a:latin typeface="+mj-lt"/>
                <a:cs typeface="Dancing Script" panose="020B0604020202020204" charset="0"/>
              </a:rPr>
              <a:t>) </a:t>
            </a:r>
            <a:r>
              <a:rPr lang="en-US" sz="3600" i="1" dirty="0" err="1">
                <a:solidFill>
                  <a:schemeClr val="tx1"/>
                </a:solidFill>
                <a:latin typeface="+mj-lt"/>
                <a:cs typeface="Dancing Script" panose="020B0604020202020204" charset="0"/>
              </a:rPr>
              <a:t>nêu</a:t>
            </a:r>
            <a:r>
              <a:rPr lang="en-US" sz="3600" i="1" dirty="0">
                <a:solidFill>
                  <a:schemeClr val="tx1"/>
                </a:solidFill>
                <a:latin typeface="+mj-lt"/>
                <a:cs typeface="Dancing Script" panose="020B0604020202020204" charset="0"/>
              </a:rPr>
              <a:t> </a:t>
            </a:r>
            <a:r>
              <a:rPr lang="en-US" sz="3600" i="1" dirty="0" err="1">
                <a:solidFill>
                  <a:schemeClr val="tx1"/>
                </a:solidFill>
                <a:latin typeface="+mj-lt"/>
                <a:cs typeface="Dancing Script" panose="020B0604020202020204" charset="0"/>
              </a:rPr>
              <a:t>cảm</a:t>
            </a:r>
            <a:r>
              <a:rPr lang="en-US" sz="3600" i="1" dirty="0">
                <a:solidFill>
                  <a:schemeClr val="tx1"/>
                </a:solidFill>
                <a:latin typeface="+mj-lt"/>
                <a:cs typeface="Dancing Script" panose="020B0604020202020204" charset="0"/>
              </a:rPr>
              <a:t> </a:t>
            </a:r>
            <a:r>
              <a:rPr lang="en-US" sz="3600" i="1" dirty="0" err="1">
                <a:solidFill>
                  <a:schemeClr val="tx1"/>
                </a:solidFill>
                <a:latin typeface="+mj-lt"/>
                <a:cs typeface="Dancing Script" panose="020B0604020202020204" charset="0"/>
              </a:rPr>
              <a:t>nhận</a:t>
            </a:r>
            <a:r>
              <a:rPr lang="en-US" sz="3600" i="1" dirty="0">
                <a:solidFill>
                  <a:schemeClr val="tx1"/>
                </a:solidFill>
                <a:latin typeface="+mj-lt"/>
                <a:cs typeface="Dancing Script" panose="020B0604020202020204" charset="0"/>
              </a:rPr>
              <a:t> </a:t>
            </a:r>
            <a:r>
              <a:rPr lang="en-US" sz="3600" i="1" dirty="0" err="1">
                <a:solidFill>
                  <a:schemeClr val="tx1"/>
                </a:solidFill>
                <a:latin typeface="+mj-lt"/>
                <a:cs typeface="Dancing Script" panose="020B0604020202020204" charset="0"/>
              </a:rPr>
              <a:t>của</a:t>
            </a:r>
            <a:r>
              <a:rPr lang="en-US" sz="3600" i="1" dirty="0">
                <a:solidFill>
                  <a:schemeClr val="tx1"/>
                </a:solidFill>
                <a:latin typeface="+mj-lt"/>
                <a:cs typeface="Dancing Script" panose="020B0604020202020204" charset="0"/>
              </a:rPr>
              <a:t> </a:t>
            </a:r>
            <a:r>
              <a:rPr lang="en-US" sz="3600" i="1" dirty="0" err="1">
                <a:solidFill>
                  <a:schemeClr val="tx1"/>
                </a:solidFill>
                <a:latin typeface="+mj-lt"/>
                <a:cs typeface="Dancing Script" panose="020B0604020202020204" charset="0"/>
              </a:rPr>
              <a:t>em</a:t>
            </a:r>
            <a:r>
              <a:rPr lang="en-US" sz="3600" i="1" dirty="0">
                <a:solidFill>
                  <a:schemeClr val="tx1"/>
                </a:solidFill>
                <a:latin typeface="+mj-lt"/>
                <a:cs typeface="Dancing Script" panose="020B0604020202020204" charset="0"/>
              </a:rPr>
              <a:t> </a:t>
            </a:r>
            <a:r>
              <a:rPr lang="en-US" sz="3600" i="1" dirty="0" err="1">
                <a:solidFill>
                  <a:schemeClr val="tx1"/>
                </a:solidFill>
                <a:latin typeface="+mj-lt"/>
                <a:cs typeface="Dancing Script" panose="020B0604020202020204" charset="0"/>
              </a:rPr>
              <a:t>về</a:t>
            </a:r>
            <a:r>
              <a:rPr lang="en-US" sz="3600" i="1" dirty="0">
                <a:solidFill>
                  <a:schemeClr val="tx1"/>
                </a:solidFill>
                <a:latin typeface="+mj-lt"/>
                <a:cs typeface="Dancing Script" panose="020B0604020202020204" charset="0"/>
              </a:rPr>
              <a:t> </a:t>
            </a:r>
            <a:r>
              <a:rPr lang="vi-VN" sz="3600" i="1" dirty="0">
                <a:solidFill>
                  <a:schemeClr val="tx1"/>
                </a:solidFill>
                <a:latin typeface="+mj-lt"/>
                <a:cs typeface="Dancing Script" panose="020B0604020202020204" charset="0"/>
              </a:rPr>
              <a:t>hình ảnh người lính Tây Tiến.</a:t>
            </a:r>
            <a:endParaRPr lang="en-US" sz="3600" i="1" dirty="0">
              <a:solidFill>
                <a:schemeClr val="tx1"/>
              </a:solidFill>
              <a:latin typeface="+mj-lt"/>
              <a:cs typeface="Dancing Script" panose="020B0604020202020204" charset="0"/>
            </a:endParaRPr>
          </a:p>
        </p:txBody>
      </p:sp>
    </p:spTree>
    <p:extLst>
      <p:ext uri="{BB962C8B-B14F-4D97-AF65-F5344CB8AC3E}">
        <p14:creationId xmlns:p14="http://schemas.microsoft.com/office/powerpoint/2010/main" val="16625334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47713" y="-260244"/>
            <a:ext cx="9269881" cy="5349422"/>
          </a:xfrm>
          <a:prstGeom prst="rect">
            <a:avLst/>
          </a:prstGeom>
        </p:spPr>
      </p:pic>
      <p:sp>
        <p:nvSpPr>
          <p:cNvPr id="8" name="Rectangle 4"/>
          <p:cNvSpPr>
            <a:spLocks noChangeArrowheads="1"/>
          </p:cNvSpPr>
          <p:nvPr/>
        </p:nvSpPr>
        <p:spPr bwMode="auto">
          <a:xfrm>
            <a:off x="-125881" y="930586"/>
            <a:ext cx="8880205" cy="39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endParaRPr lang="en-US" sz="2100" b="1" dirty="0">
              <a:latin typeface="Times New Roman" pitchFamily="18" charset="0"/>
              <a:cs typeface="Times New Roman" pitchFamily="18" charset="0"/>
            </a:endParaRPr>
          </a:p>
        </p:txBody>
      </p:sp>
      <p:sp>
        <p:nvSpPr>
          <p:cNvPr id="9" name="Rounded Rectangle 8"/>
          <p:cNvSpPr/>
          <p:nvPr/>
        </p:nvSpPr>
        <p:spPr>
          <a:xfrm>
            <a:off x="580882" y="803975"/>
            <a:ext cx="8173442" cy="2167538"/>
          </a:xfrm>
          <a:prstGeom prst="round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lIns="68580" tIns="34290" rIns="68580" bIns="34290" rtlCol="0" anchor="ctr"/>
          <a:lstStyle/>
          <a:p>
            <a:pPr algn="just">
              <a:lnSpc>
                <a:spcPct val="150000"/>
              </a:lnSpc>
              <a:tabLst>
                <a:tab pos="67628" algn="l"/>
                <a:tab pos="135255" algn="l"/>
              </a:tabLst>
            </a:pPr>
            <a:r>
              <a:rPr lang="vi-VN" sz="3200" dirty="0">
                <a:solidFill>
                  <a:srgbClr val="000000"/>
                </a:solidFill>
                <a:latin typeface="Times New Roman"/>
                <a:ea typeface="Times New Roman"/>
                <a:cs typeface="Times New Roman"/>
              </a:rPr>
              <a:t>Từ láy "chơi vơi" giúp tôi cảm nhận nỗi nhớ của nhà thơ là một nỗi nhớ thấp thỏm, nhớ mà không rõ cụ thể nhớ thứ gì.</a:t>
            </a:r>
          </a:p>
        </p:txBody>
      </p:sp>
    </p:spTree>
    <p:extLst>
      <p:ext uri="{BB962C8B-B14F-4D97-AF65-F5344CB8AC3E}">
        <p14:creationId xmlns:p14="http://schemas.microsoft.com/office/powerpoint/2010/main" val="143502246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125881" y="0"/>
            <a:ext cx="9144000" cy="5143500"/>
          </a:xfrm>
          <a:prstGeom prst="rect">
            <a:avLst/>
          </a:prstGeom>
        </p:spPr>
      </p:pic>
      <p:sp>
        <p:nvSpPr>
          <p:cNvPr id="6" name="Rounded Rectangle 5"/>
          <p:cNvSpPr/>
          <p:nvPr/>
        </p:nvSpPr>
        <p:spPr>
          <a:xfrm>
            <a:off x="2617374" y="178502"/>
            <a:ext cx="3122245" cy="540544"/>
          </a:xfrm>
          <a:prstGeom prst="roundRect">
            <a:avLst/>
          </a:prstGeom>
          <a:solidFill>
            <a:sysClr val="window" lastClr="FFFFFF"/>
          </a:solidFill>
          <a:ln w="25400" cap="flat" cmpd="sng" algn="ctr">
            <a:solidFill>
              <a:srgbClr val="4F81BD">
                <a:shade val="50000"/>
              </a:srgbClr>
            </a:solidFill>
            <a:prstDash val="solid"/>
          </a:ln>
          <a:effectLst/>
        </p:spPr>
        <p:txBody>
          <a:bodyPr lIns="68580" tIns="34290" rIns="68580" bIns="34290" anchor="ctr"/>
          <a:lstStyle/>
          <a:p>
            <a:pPr algn="ctr">
              <a:defRPr/>
            </a:pPr>
            <a:endParaRPr lang="en-US" sz="2400" b="1" dirty="0">
              <a:solidFill>
                <a:srgbClr val="FF0000"/>
              </a:solidFill>
              <a:latin typeface="Times New Roman" pitchFamily="18" charset="0"/>
              <a:cs typeface="Times New Roman" pitchFamily="18" charset="0"/>
            </a:endParaRPr>
          </a:p>
          <a:p>
            <a:pPr>
              <a:defRPr/>
            </a:pPr>
            <a:endParaRPr lang="en-US" sz="2400" b="1" dirty="0"/>
          </a:p>
          <a:p>
            <a:pPr>
              <a:defRPr/>
            </a:pPr>
            <a:r>
              <a:rPr lang="en-US" sz="2400" b="1" dirty="0">
                <a:solidFill>
                  <a:srgbClr val="FF0000"/>
                </a:solidFill>
              </a:rPr>
              <a:t>* TRONG KHI ĐỌC</a:t>
            </a:r>
            <a:endParaRPr lang="en-US" sz="2400" dirty="0">
              <a:solidFill>
                <a:srgbClr val="FF0000"/>
              </a:solidFill>
            </a:endParaRPr>
          </a:p>
          <a:p>
            <a:pPr>
              <a:defRPr/>
            </a:pPr>
            <a:r>
              <a:rPr lang="en-US" sz="2400" b="1" dirty="0">
                <a:solidFill>
                  <a:srgbClr val="FF0000"/>
                </a:solidFill>
                <a:latin typeface="Times New Roman" pitchFamily="18" charset="0"/>
                <a:cs typeface="Times New Roman" pitchFamily="18" charset="0"/>
              </a:rPr>
              <a:t/>
            </a:r>
            <a:br>
              <a:rPr lang="en-US" sz="2400" b="1" dirty="0">
                <a:solidFill>
                  <a:srgbClr val="FF0000"/>
                </a:solidFill>
                <a:latin typeface="Times New Roman" pitchFamily="18" charset="0"/>
                <a:cs typeface="Times New Roman" pitchFamily="18" charset="0"/>
              </a:rPr>
            </a:br>
            <a:endParaRPr lang="en-US" sz="2400" b="1" dirty="0">
              <a:solidFill>
                <a:srgbClr val="FF0000"/>
              </a:solidFill>
              <a:latin typeface="Times New Roman" pitchFamily="18" charset="0"/>
              <a:cs typeface="Times New Roman" pitchFamily="18" charset="0"/>
            </a:endParaRPr>
          </a:p>
        </p:txBody>
      </p:sp>
      <p:sp>
        <p:nvSpPr>
          <p:cNvPr id="7" name="Thought Bubble: Cloud 20">
            <a:extLst>
              <a:ext uri="{FF2B5EF4-FFF2-40B4-BE49-F238E27FC236}">
                <a16:creationId xmlns:a16="http://schemas.microsoft.com/office/drawing/2014/main" id="{D75FEB2A-B04D-CB40-23D9-51D982089701}"/>
              </a:ext>
            </a:extLst>
          </p:cNvPr>
          <p:cNvSpPr/>
          <p:nvPr/>
        </p:nvSpPr>
        <p:spPr>
          <a:xfrm>
            <a:off x="569626" y="880688"/>
            <a:ext cx="7629994" cy="3543880"/>
          </a:xfrm>
          <a:prstGeom prst="cloudCallou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vi-VN" sz="3600" i="1" dirty="0">
                <a:solidFill>
                  <a:schemeClr val="tx1"/>
                </a:solidFill>
                <a:latin typeface="+mj-lt"/>
                <a:cs typeface="Dancing Script" panose="020B0604020202020204" charset="0"/>
              </a:rPr>
              <a:t>2. Tưởng tượng: Đoạn thơ này giúp bạn hình dung như thế nào về hình ảnh thiên nhiên rừng núi?</a:t>
            </a:r>
            <a:endParaRPr lang="en-US" sz="3600" i="1" dirty="0">
              <a:solidFill>
                <a:schemeClr val="tx1"/>
              </a:solidFill>
              <a:latin typeface="+mj-lt"/>
              <a:cs typeface="Dancing Script" panose="020B0604020202020204" charset="0"/>
            </a:endParaRPr>
          </a:p>
        </p:txBody>
      </p:sp>
    </p:spTree>
    <p:extLst>
      <p:ext uri="{BB962C8B-B14F-4D97-AF65-F5344CB8AC3E}">
        <p14:creationId xmlns:p14="http://schemas.microsoft.com/office/powerpoint/2010/main" val="20270189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47713" y="-260244"/>
            <a:ext cx="9269881" cy="5349422"/>
          </a:xfrm>
          <a:prstGeom prst="rect">
            <a:avLst/>
          </a:prstGeom>
        </p:spPr>
      </p:pic>
      <p:sp>
        <p:nvSpPr>
          <p:cNvPr id="8" name="Rectangle 4"/>
          <p:cNvSpPr>
            <a:spLocks noChangeArrowheads="1"/>
          </p:cNvSpPr>
          <p:nvPr/>
        </p:nvSpPr>
        <p:spPr bwMode="auto">
          <a:xfrm>
            <a:off x="-125881" y="930586"/>
            <a:ext cx="8880205" cy="39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endParaRPr lang="en-US" sz="2100" b="1" dirty="0">
              <a:latin typeface="Times New Roman" pitchFamily="18" charset="0"/>
              <a:cs typeface="Times New Roman" pitchFamily="18" charset="0"/>
            </a:endParaRPr>
          </a:p>
        </p:txBody>
      </p:sp>
      <p:sp>
        <p:nvSpPr>
          <p:cNvPr id="9" name="Rounded Rectangle 8"/>
          <p:cNvSpPr/>
          <p:nvPr/>
        </p:nvSpPr>
        <p:spPr>
          <a:xfrm>
            <a:off x="434198" y="1126793"/>
            <a:ext cx="8398294" cy="1682358"/>
          </a:xfrm>
          <a:prstGeom prst="round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lIns="68580" tIns="34290" rIns="68580" bIns="34290" rtlCol="0" anchor="ctr"/>
          <a:lstStyle/>
          <a:p>
            <a:pPr algn="just">
              <a:lnSpc>
                <a:spcPct val="150000"/>
              </a:lnSpc>
              <a:tabLst>
                <a:tab pos="67628" algn="l"/>
                <a:tab pos="135255" algn="l"/>
              </a:tabLst>
            </a:pPr>
            <a:r>
              <a:rPr lang="vi-VN" sz="3200" dirty="0">
                <a:solidFill>
                  <a:srgbClr val="000000"/>
                </a:solidFill>
                <a:latin typeface="Times New Roman"/>
                <a:ea typeface="Times New Roman"/>
                <a:cs typeface="Times New Roman"/>
              </a:rPr>
              <a:t>Hình ảnh thiên nhiên rừng núi ở đoạn thơ này hiện lên đầy sự gai góc, hiểm trở, hoang dã.</a:t>
            </a:r>
          </a:p>
        </p:txBody>
      </p:sp>
    </p:spTree>
    <p:extLst>
      <p:ext uri="{BB962C8B-B14F-4D97-AF65-F5344CB8AC3E}">
        <p14:creationId xmlns:p14="http://schemas.microsoft.com/office/powerpoint/2010/main" val="157799319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125881" y="0"/>
            <a:ext cx="9144000" cy="5143500"/>
          </a:xfrm>
          <a:prstGeom prst="rect">
            <a:avLst/>
          </a:prstGeom>
        </p:spPr>
      </p:pic>
      <p:sp>
        <p:nvSpPr>
          <p:cNvPr id="6" name="Rounded Rectangle 5"/>
          <p:cNvSpPr/>
          <p:nvPr/>
        </p:nvSpPr>
        <p:spPr>
          <a:xfrm>
            <a:off x="2617374" y="178502"/>
            <a:ext cx="3122245" cy="540544"/>
          </a:xfrm>
          <a:prstGeom prst="roundRect">
            <a:avLst/>
          </a:prstGeom>
          <a:solidFill>
            <a:sysClr val="window" lastClr="FFFFFF"/>
          </a:solidFill>
          <a:ln w="25400" cap="flat" cmpd="sng" algn="ctr">
            <a:solidFill>
              <a:srgbClr val="4F81BD">
                <a:shade val="50000"/>
              </a:srgbClr>
            </a:solidFill>
            <a:prstDash val="solid"/>
          </a:ln>
          <a:effectLst/>
        </p:spPr>
        <p:txBody>
          <a:bodyPr lIns="68580" tIns="34290" rIns="68580" bIns="34290" anchor="ctr"/>
          <a:lstStyle/>
          <a:p>
            <a:pPr algn="ctr">
              <a:defRPr/>
            </a:pPr>
            <a:endParaRPr lang="en-US" sz="2400" b="1" dirty="0">
              <a:solidFill>
                <a:srgbClr val="FF0000"/>
              </a:solidFill>
              <a:latin typeface="Times New Roman" pitchFamily="18" charset="0"/>
              <a:cs typeface="Times New Roman" pitchFamily="18" charset="0"/>
            </a:endParaRPr>
          </a:p>
          <a:p>
            <a:pPr>
              <a:defRPr/>
            </a:pPr>
            <a:endParaRPr lang="en-US" sz="2400" b="1" dirty="0"/>
          </a:p>
          <a:p>
            <a:pPr>
              <a:defRPr/>
            </a:pPr>
            <a:r>
              <a:rPr lang="en-US" sz="2400" b="1" dirty="0">
                <a:solidFill>
                  <a:srgbClr val="FF0000"/>
                </a:solidFill>
              </a:rPr>
              <a:t>* TRONG KHI ĐỌC</a:t>
            </a:r>
            <a:endParaRPr lang="en-US" sz="2400" dirty="0">
              <a:solidFill>
                <a:srgbClr val="FF0000"/>
              </a:solidFill>
            </a:endParaRPr>
          </a:p>
          <a:p>
            <a:pPr>
              <a:defRPr/>
            </a:pPr>
            <a:r>
              <a:rPr lang="en-US" sz="2400" b="1" dirty="0">
                <a:solidFill>
                  <a:srgbClr val="FF0000"/>
                </a:solidFill>
                <a:latin typeface="Times New Roman" pitchFamily="18" charset="0"/>
                <a:cs typeface="Times New Roman" pitchFamily="18" charset="0"/>
              </a:rPr>
              <a:t/>
            </a:r>
            <a:br>
              <a:rPr lang="en-US" sz="2400" b="1" dirty="0">
                <a:solidFill>
                  <a:srgbClr val="FF0000"/>
                </a:solidFill>
                <a:latin typeface="Times New Roman" pitchFamily="18" charset="0"/>
                <a:cs typeface="Times New Roman" pitchFamily="18" charset="0"/>
              </a:rPr>
            </a:br>
            <a:endParaRPr lang="en-US" sz="2400" b="1" dirty="0">
              <a:solidFill>
                <a:srgbClr val="FF0000"/>
              </a:solidFill>
              <a:latin typeface="Times New Roman" pitchFamily="18" charset="0"/>
              <a:cs typeface="Times New Roman" pitchFamily="18" charset="0"/>
            </a:endParaRPr>
          </a:p>
        </p:txBody>
      </p:sp>
      <p:sp>
        <p:nvSpPr>
          <p:cNvPr id="7" name="Thought Bubble: Cloud 20">
            <a:extLst>
              <a:ext uri="{FF2B5EF4-FFF2-40B4-BE49-F238E27FC236}">
                <a16:creationId xmlns:a16="http://schemas.microsoft.com/office/drawing/2014/main" id="{D75FEB2A-B04D-CB40-23D9-51D982089701}"/>
              </a:ext>
            </a:extLst>
          </p:cNvPr>
          <p:cNvSpPr/>
          <p:nvPr/>
        </p:nvSpPr>
        <p:spPr>
          <a:xfrm>
            <a:off x="1" y="719046"/>
            <a:ext cx="8925950" cy="3781437"/>
          </a:xfrm>
          <a:prstGeom prst="cloudCallou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3200" i="1" dirty="0">
              <a:solidFill>
                <a:schemeClr val="tx1"/>
              </a:solidFill>
              <a:latin typeface="Times New Roman" panose="02020603050405020304" pitchFamily="18" charset="0"/>
              <a:cs typeface="Times New Roman" panose="02020603050405020304" pitchFamily="18" charset="0"/>
            </a:endParaRPr>
          </a:p>
          <a:p>
            <a:pPr algn="ctr"/>
            <a:r>
              <a:rPr lang="vi-VN" sz="3200" i="1" dirty="0">
                <a:solidFill>
                  <a:schemeClr val="tx1"/>
                </a:solidFill>
                <a:latin typeface="Times New Roman" panose="02020603050405020304" pitchFamily="18" charset="0"/>
                <a:cs typeface="Times New Roman" panose="02020603050405020304" pitchFamily="18" charset="0"/>
              </a:rPr>
              <a:t>3. Suy luận: Bạn cảm nhận như thế nào về hình ảnh người lính được miêu tả trong đoạn thơ? Qua đó, tác giả đã thể hiện tình cảm gì đối với người lính Tây Tiến? </a:t>
            </a:r>
            <a:endParaRPr lang="en-US" sz="3200" i="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397502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47713" y="-260244"/>
            <a:ext cx="9269881" cy="5349422"/>
          </a:xfrm>
          <a:prstGeom prst="rect">
            <a:avLst/>
          </a:prstGeom>
        </p:spPr>
      </p:pic>
      <p:sp>
        <p:nvSpPr>
          <p:cNvPr id="8" name="Rectangle 4"/>
          <p:cNvSpPr>
            <a:spLocks noChangeArrowheads="1"/>
          </p:cNvSpPr>
          <p:nvPr/>
        </p:nvSpPr>
        <p:spPr bwMode="auto">
          <a:xfrm>
            <a:off x="-125881" y="930586"/>
            <a:ext cx="8880205" cy="39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endParaRPr lang="en-US" sz="2100" b="1" dirty="0">
              <a:latin typeface="Times New Roman" pitchFamily="18" charset="0"/>
              <a:cs typeface="Times New Roman" pitchFamily="18" charset="0"/>
            </a:endParaRPr>
          </a:p>
        </p:txBody>
      </p:sp>
      <p:sp>
        <p:nvSpPr>
          <p:cNvPr id="9" name="Rounded Rectangle 8"/>
          <p:cNvSpPr/>
          <p:nvPr/>
        </p:nvSpPr>
        <p:spPr>
          <a:xfrm>
            <a:off x="471673" y="751508"/>
            <a:ext cx="8360819" cy="2976429"/>
          </a:xfrm>
          <a:prstGeom prst="round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lIns="68580" tIns="34290" rIns="68580" bIns="34290" rtlCol="0" anchor="ctr"/>
          <a:lstStyle/>
          <a:p>
            <a:pPr algn="just">
              <a:lnSpc>
                <a:spcPct val="150000"/>
              </a:lnSpc>
              <a:tabLst>
                <a:tab pos="67628" algn="l"/>
                <a:tab pos="135255" algn="l"/>
              </a:tabLst>
            </a:pPr>
            <a:r>
              <a:rPr lang="vi-VN" sz="3200" dirty="0">
                <a:solidFill>
                  <a:srgbClr val="000000"/>
                </a:solidFill>
                <a:latin typeface="Times New Roman"/>
                <a:ea typeface="Times New Roman"/>
                <a:cs typeface="Times New Roman"/>
              </a:rPr>
              <a:t>Hình ảnh người lính được miêu tả trong đoạn thơ cho thấy người lính phải chịu sự gian khổ, cùng cực nhưng có một ý chí phi thường cùng tâm hồn lãng mạn.</a:t>
            </a:r>
          </a:p>
        </p:txBody>
      </p:sp>
    </p:spTree>
    <p:extLst>
      <p:ext uri="{BB962C8B-B14F-4D97-AF65-F5344CB8AC3E}">
        <p14:creationId xmlns:p14="http://schemas.microsoft.com/office/powerpoint/2010/main" val="265311741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Pretty Aesthetic Notes for School by Slidesgo">
  <a:themeElements>
    <a:clrScheme name="Simple Light">
      <a:dk1>
        <a:srgbClr val="000000"/>
      </a:dk1>
      <a:lt1>
        <a:srgbClr val="ECECEC"/>
      </a:lt1>
      <a:dk2>
        <a:srgbClr val="FFDBDE"/>
      </a:dk2>
      <a:lt2>
        <a:srgbClr val="AEC6CF"/>
      </a:lt2>
      <a:accent1>
        <a:srgbClr val="FECBA7"/>
      </a:accent1>
      <a:accent2>
        <a:srgbClr val="FEB7C0"/>
      </a:accent2>
      <a:accent3>
        <a:srgbClr val="6B9BAD"/>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453</TotalTime>
  <Words>2179</Words>
  <Application>Microsoft Office PowerPoint</Application>
  <PresentationFormat>On-screen Show (16:9)</PresentationFormat>
  <Paragraphs>220</Paragraphs>
  <Slides>44</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#9Slide03 Source Sans Pro SemiB</vt:lpstr>
      <vt:lpstr>맑은 고딕</vt:lpstr>
      <vt:lpstr>Dancing Script</vt:lpstr>
      <vt:lpstr>Delius Swash Caps</vt:lpstr>
      <vt:lpstr>Arial</vt:lpstr>
      <vt:lpstr>Times New Roman</vt:lpstr>
      <vt:lpstr>Pretty Aesthetic Notes for School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VIẾT VĂN BẢN NGHỊ LUẬN PHÂN TÍCH, ĐÁNH GIÁ  MỘT TÁC PHẨM TRỮ TÌNH</dc:title>
  <dc:creator>THAY KHOA</dc:creator>
  <cp:lastModifiedBy>DELL</cp:lastModifiedBy>
  <cp:revision>59</cp:revision>
  <dcterms:modified xsi:type="dcterms:W3CDTF">2024-01-14T08:23:08Z</dcterms:modified>
</cp:coreProperties>
</file>