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760" r:id="rId2"/>
  </p:sldMasterIdLst>
  <p:notesMasterIdLst>
    <p:notesMasterId r:id="rId36"/>
  </p:notesMasterIdLst>
  <p:sldIdLst>
    <p:sldId id="256" r:id="rId3"/>
    <p:sldId id="283" r:id="rId4"/>
    <p:sldId id="287" r:id="rId5"/>
    <p:sldId id="286" r:id="rId6"/>
    <p:sldId id="259" r:id="rId7"/>
    <p:sldId id="288" r:id="rId8"/>
    <p:sldId id="267" r:id="rId9"/>
    <p:sldId id="271" r:id="rId10"/>
    <p:sldId id="289" r:id="rId11"/>
    <p:sldId id="291" r:id="rId12"/>
    <p:sldId id="261" r:id="rId13"/>
    <p:sldId id="292" r:id="rId14"/>
    <p:sldId id="266" r:id="rId15"/>
    <p:sldId id="262" r:id="rId16"/>
    <p:sldId id="294" r:id="rId17"/>
    <p:sldId id="285" r:id="rId18"/>
    <p:sldId id="295" r:id="rId19"/>
    <p:sldId id="297" r:id="rId20"/>
    <p:sldId id="293" r:id="rId21"/>
    <p:sldId id="298" r:id="rId22"/>
    <p:sldId id="299" r:id="rId23"/>
    <p:sldId id="302" r:id="rId24"/>
    <p:sldId id="304" r:id="rId25"/>
    <p:sldId id="305" r:id="rId26"/>
    <p:sldId id="301" r:id="rId27"/>
    <p:sldId id="308" r:id="rId28"/>
    <p:sldId id="260" r:id="rId29"/>
    <p:sldId id="312" r:id="rId30"/>
    <p:sldId id="263" r:id="rId31"/>
    <p:sldId id="265" r:id="rId32"/>
    <p:sldId id="313" r:id="rId33"/>
    <p:sldId id="306" r:id="rId34"/>
    <p:sldId id="307" r:id="rId35"/>
  </p:sldIdLst>
  <p:sldSz cx="9144000" cy="5143500" type="screen16x9"/>
  <p:notesSz cx="6858000" cy="9144000"/>
  <p:embeddedFontLst>
    <p:embeddedFont>
      <p:font typeface="Archivo Black" panose="020B0604020202020204" charset="0"/>
      <p:regular r:id="rId37"/>
    </p:embeddedFont>
    <p:embeddedFont>
      <p:font typeface="宋体" panose="02010600030101010101" pitchFamily="2" charset="-122"/>
      <p:regular r:id="rId38"/>
    </p:embeddedFont>
    <p:embeddedFont>
      <p:font typeface="Fira Sans Extra Condensed" panose="020B0604020202020204" charset="0"/>
      <p:regular r:id="rId39"/>
      <p:bold r:id="rId40"/>
    </p:embeddedFont>
    <p:embeddedFont>
      <p:font typeface="Baloo 2" panose="020B0604020202020204" charset="0"/>
      <p:regular r:id="rId41"/>
      <p:bold r:id="rId42"/>
    </p:embeddedFont>
    <p:embeddedFont>
      <p:font typeface="Century Schoolbook" panose="02040604050505020304" pitchFamily="18" charset="0"/>
      <p:regular r:id="rId43"/>
      <p:bold r:id="rId44"/>
      <p:italic r:id="rId45"/>
      <p:boldItalic r:id="rId46"/>
    </p:embeddedFont>
    <p:embeddedFont>
      <p:font typeface="Roboto Condensed Light" panose="020B0604020202020204" charset="0"/>
      <p:regular r:id="rId47"/>
      <p:italic r:id="rId48"/>
    </p:embeddedFont>
    <p:embeddedFont>
      <p:font typeface="宋体" panose="02010600030101010101" pitchFamily="2" charset="-122"/>
      <p:regular r:id="rId38"/>
    </p:embeddedFont>
    <p:embeddedFont>
      <p:font typeface="Calibri" panose="020F0502020204030204" pitchFamily="34" charset="0"/>
      <p:regular r:id="rId49"/>
      <p:bold r:id="rId50"/>
      <p:italic r:id="rId51"/>
      <p:boldItalic r:id="rId52"/>
    </p:embeddedFont>
    <p:embeddedFont>
      <p:font typeface=".VnTime" panose="020B7200000000000000" pitchFamily="34" charset="0"/>
      <p:regular r:id="rId53"/>
      <p:bold r:id="rId54"/>
      <p:italic r:id="rId55"/>
      <p:boldItalic r:id="rId56"/>
    </p:embeddedFont>
    <p:embeddedFont>
      <p:font typeface="Bebas Neue" panose="020B0604020202020204" charset="0"/>
      <p:regular r:id="rId57"/>
    </p:embeddedFont>
    <p:embeddedFont>
      <p:font typeface="Hind" panose="020B0604020202020204" charset="0"/>
      <p:regular r:id="rId58"/>
      <p:bold r:id="rId59"/>
    </p:embeddedFont>
    <p:embeddedFont>
      <p:font typeface="Tahoma" panose="020B0604030504040204" pitchFamily="34" charset="0"/>
      <p:regular r:id="rId60"/>
      <p:bold r:id="rId61"/>
    </p:embeddedFont>
    <p:embeddedFont>
      <p:font typeface="华文新魏" panose="020B0604020202020204" charset="-122"/>
      <p:regular r:id="rId62"/>
    </p:embeddedFont>
    <p:embeddedFont>
      <p:font typeface="Anton" panose="020B0604020202020204" charset="0"/>
      <p:regular r:id="rId63"/>
    </p:embeddedFont>
    <p:embeddedFont>
      <p:font typeface="Wingdings 2" panose="05020102010507070707" pitchFamily="18" charset="2"/>
      <p:regular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4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FBAB21-4D7A-4493-83CF-EA924EDAED2B}">
  <a:tblStyle styleId="{09FBAB21-4D7A-4493-83CF-EA924EDAED2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92" d="100"/>
          <a:sy n="92" d="100"/>
        </p:scale>
        <p:origin x="77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font" Target="fonts/font27.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2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607087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c84c9d574a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c84c9d574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c849f9ff7b_0_15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c849f9ff7b_0_15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4513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c80a83e144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c80a83e144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c80a83e144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c80a83e144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01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c849f9ff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c849f9ff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c849f9ff7b_0_15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c849f9ff7b_0_15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c849f9ff7b_0_15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c849f9ff7b_0_15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5088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gc785a0f11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5" name="Google Shape;1785;gc785a0f11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gc785a0f11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5" name="Google Shape;1785;gc785a0f11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1921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gc785a0f11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5" name="Google Shape;1785;gc785a0f11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0804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c849f9ff7b_0_15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c849f9ff7b_0_15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06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gca6adcb84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2" name="Google Shape;1692;gca6adcb84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c849f9ff7b_0_15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c849f9ff7b_0_15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293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c849f9ff7b_0_15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c849f9ff7b_0_15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885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c849f9ff7b_0_15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c849f9ff7b_0_15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4630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gc785a0f11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5" name="Google Shape;1785;gc785a0f11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217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gc785a0f11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5" name="Google Shape;1785;gc785a0f11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393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gca6adcb84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2" name="Google Shape;1692;gca6adcb84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759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gca6adcb84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2" name="Google Shape;1692;gca6adcb84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6094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c849f9ff7b_0_15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c849f9ff7b_0_15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80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c84c9d57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c84c9d57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39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gca6adcb84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2" name="Google Shape;1692;gca6adcb84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25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c849f9ff7b_0_15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c849f9ff7b_0_15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ca6adcb848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ca6adcb848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138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ca6adcb848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ca6adcb848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c849f9ff7b_0_15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c849f9ff7b_0_15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c849f9ff7b_0_15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c849f9ff7b_0_15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692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392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79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9566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050371" y="832948"/>
            <a:ext cx="1714500" cy="381000"/>
          </a:xfrm>
        </p:spPr>
        <p:txBody>
          <a:bodyPr/>
          <a:lstStyle/>
          <a:p>
            <a:fld id="{28E80666-FB37-4B36-9149-507F3B0178E3}" type="datetimeFigureOut">
              <a:rPr lang="en-US" smtClean="0"/>
              <a:pPr/>
              <a:t>1/14/2024</a:t>
            </a:fld>
            <a:endParaRPr lang="en-US"/>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lang="en-US"/>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3696527"/>
            <a:ext cx="609600" cy="388143"/>
          </a:xfrm>
        </p:spPr>
        <p:txBody>
          <a:bodyPr/>
          <a:lstStyle/>
          <a:p>
            <a:fld id="{D7E63A33-8271-4DD0-9C48-789913D7C11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8E80666-FB37-4B36-9149-507F3B0178E3}" type="datetimeFigureOut">
              <a:rPr lang="en-US" smtClean="0"/>
              <a:pPr/>
              <a:t>1/14/2024</a:t>
            </a:fld>
            <a:endParaRPr lang="en-US"/>
          </a:p>
        </p:txBody>
      </p:sp>
      <p:sp>
        <p:nvSpPr>
          <p:cNvPr id="9" name="Slide Number Placeholder 8"/>
          <p:cNvSpPr>
            <a:spLocks noGrp="1"/>
          </p:cNvSpPr>
          <p:nvPr>
            <p:ph type="sldNum" sz="quarter" idx="15"/>
          </p:nvPr>
        </p:nvSpPr>
        <p:spPr/>
        <p:txBody>
          <a:bodyPr rtlCol="0"/>
          <a:lstStyle/>
          <a:p>
            <a:fld id="{D7E63A33-8271-4DD0-9C48-789913D7C11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fld id="{28E80666-FB37-4B36-9149-507F3B0178E3}" type="datetimeFigureOut">
              <a:rPr lang="en-US" smtClean="0"/>
              <a:pPr/>
              <a:t>1/14/2024</a:t>
            </a:fld>
            <a:endParaRPr lang="en-US"/>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lang="en-US"/>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3696527"/>
            <a:ext cx="609600" cy="388143"/>
          </a:xfrm>
        </p:spPr>
        <p:txBody>
          <a:bodyPr/>
          <a:lstStyle/>
          <a:p>
            <a:fld id="{D7E63A33-8271-4DD0-9C48-789913D7C11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8E80666-FB37-4B36-9149-507F3B0178E3}"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8E80666-FB37-4B36-9149-507F3B0178E3}"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8E80666-FB37-4B36-9149-507F3B0178E3}" type="datetimeFigureOut">
              <a:rPr lang="en-US" smtClean="0"/>
              <a:pPr/>
              <a:t>1/14/2024</a:t>
            </a:fld>
            <a:endParaRPr lang="en-US"/>
          </a:p>
        </p:txBody>
      </p:sp>
      <p:sp>
        <p:nvSpPr>
          <p:cNvPr id="7" name="Slide Number Placeholder 6"/>
          <p:cNvSpPr>
            <a:spLocks noGrp="1"/>
          </p:cNvSpPr>
          <p:nvPr>
            <p:ph type="sldNum" sz="quarter" idx="11"/>
          </p:nvPr>
        </p:nvSpPr>
        <p:spPr/>
        <p:txBody>
          <a:bodyPr rtlCol="0"/>
          <a:lstStyle/>
          <a:p>
            <a:fld id="{D7E63A33-8271-4DD0-9C48-789913D7C11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8E80666-FB37-4B36-9149-507F3B0178E3}" type="datetimeFigureOut">
              <a:rPr lang="en-US" smtClean="0"/>
              <a:pPr/>
              <a:t>1/14/2024</a:t>
            </a:fld>
            <a:endParaRPr lang="en-US"/>
          </a:p>
        </p:txBody>
      </p:sp>
      <p:sp>
        <p:nvSpPr>
          <p:cNvPr id="22" name="Slide Number Placeholder 21"/>
          <p:cNvSpPr>
            <a:spLocks noGrp="1"/>
          </p:cNvSpPr>
          <p:nvPr>
            <p:ph type="sldNum" sz="quarter" idx="15"/>
          </p:nvPr>
        </p:nvSpPr>
        <p:spPr/>
        <p:txBody>
          <a:bodyPr rtlCol="0"/>
          <a:lstStyle/>
          <a:p>
            <a:fld id="{D7E63A33-8271-4DD0-9C48-789913D7C11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2547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8E80666-FB37-4B36-9149-507F3B0178E3}" type="datetimeFigureOut">
              <a:rPr lang="en-US" smtClean="0"/>
              <a:pPr/>
              <a:t>1/14/2024</a:t>
            </a:fld>
            <a:endParaRPr lang="en-US"/>
          </a:p>
        </p:txBody>
      </p:sp>
      <p:sp>
        <p:nvSpPr>
          <p:cNvPr id="18" name="Slide Number Placeholder 17"/>
          <p:cNvSpPr>
            <a:spLocks noGrp="1"/>
          </p:cNvSpPr>
          <p:nvPr>
            <p:ph type="sldNum" sz="quarter" idx="11"/>
          </p:nvPr>
        </p:nvSpPr>
        <p:spPr/>
        <p:txBody>
          <a:bodyPr rtlCol="0"/>
          <a:lstStyle/>
          <a:p>
            <a:fld id="{D7E63A33-8271-4DD0-9C48-789913D7C11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E80666-FB37-4B36-9149-507F3B0178E3}"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E80666-FB37-4B36-9149-507F3B0178E3}"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56"/>
        <p:cNvGrpSpPr/>
        <p:nvPr/>
      </p:nvGrpSpPr>
      <p:grpSpPr>
        <a:xfrm>
          <a:off x="0" y="0"/>
          <a:ext cx="0" cy="0"/>
          <a:chOff x="0" y="0"/>
          <a:chExt cx="0" cy="0"/>
        </a:xfrm>
      </p:grpSpPr>
      <p:sp>
        <p:nvSpPr>
          <p:cNvPr id="457" name="Google Shape;457;p30"/>
          <p:cNvSpPr txBox="1">
            <a:spLocks noGrp="1"/>
          </p:cNvSpPr>
          <p:nvPr>
            <p:ph type="ctrTitle"/>
          </p:nvPr>
        </p:nvSpPr>
        <p:spPr>
          <a:xfrm>
            <a:off x="2404800" y="556575"/>
            <a:ext cx="4334400" cy="100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b="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58" name="Google Shape;458;p30"/>
          <p:cNvSpPr txBox="1">
            <a:spLocks noGrp="1"/>
          </p:cNvSpPr>
          <p:nvPr>
            <p:ph type="subTitle" idx="1"/>
          </p:nvPr>
        </p:nvSpPr>
        <p:spPr>
          <a:xfrm>
            <a:off x="2456400" y="2350838"/>
            <a:ext cx="4231200" cy="10188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720000" y="445025"/>
            <a:ext cx="684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20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13"/>
          <p:cNvSpPr txBox="1">
            <a:spLocks noGrp="1"/>
          </p:cNvSpPr>
          <p:nvPr>
            <p:ph type="title" idx="2"/>
          </p:nvPr>
        </p:nvSpPr>
        <p:spPr>
          <a:xfrm>
            <a:off x="2668788" y="1533613"/>
            <a:ext cx="2268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200" b="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3" name="Google Shape;133;p13"/>
          <p:cNvSpPr txBox="1">
            <a:spLocks noGrp="1"/>
          </p:cNvSpPr>
          <p:nvPr>
            <p:ph type="title" idx="3" hasCustomPrompt="1"/>
          </p:nvPr>
        </p:nvSpPr>
        <p:spPr>
          <a:xfrm>
            <a:off x="1363977" y="1494476"/>
            <a:ext cx="1275300" cy="92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6000" b="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4" name="Google Shape;134;p13"/>
          <p:cNvSpPr txBox="1">
            <a:spLocks noGrp="1"/>
          </p:cNvSpPr>
          <p:nvPr>
            <p:ph type="subTitle" idx="1"/>
          </p:nvPr>
        </p:nvSpPr>
        <p:spPr>
          <a:xfrm>
            <a:off x="2668788" y="2067576"/>
            <a:ext cx="2268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35" name="Google Shape;135;p13"/>
          <p:cNvSpPr txBox="1">
            <a:spLocks noGrp="1"/>
          </p:cNvSpPr>
          <p:nvPr>
            <p:ph type="title" idx="4"/>
          </p:nvPr>
        </p:nvSpPr>
        <p:spPr>
          <a:xfrm>
            <a:off x="6369963" y="1533613"/>
            <a:ext cx="2268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200" b="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6" name="Google Shape;136;p13"/>
          <p:cNvSpPr txBox="1">
            <a:spLocks noGrp="1"/>
          </p:cNvSpPr>
          <p:nvPr>
            <p:ph type="title" idx="5" hasCustomPrompt="1"/>
          </p:nvPr>
        </p:nvSpPr>
        <p:spPr>
          <a:xfrm>
            <a:off x="5065152" y="1494476"/>
            <a:ext cx="1275300" cy="92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6000" b="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 name="Google Shape;137;p13"/>
          <p:cNvSpPr txBox="1">
            <a:spLocks noGrp="1"/>
          </p:cNvSpPr>
          <p:nvPr>
            <p:ph type="subTitle" idx="6"/>
          </p:nvPr>
        </p:nvSpPr>
        <p:spPr>
          <a:xfrm>
            <a:off x="6369963" y="2067576"/>
            <a:ext cx="2268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38" name="Google Shape;138;p13"/>
          <p:cNvSpPr txBox="1">
            <a:spLocks noGrp="1"/>
          </p:cNvSpPr>
          <p:nvPr>
            <p:ph type="title" idx="7"/>
          </p:nvPr>
        </p:nvSpPr>
        <p:spPr>
          <a:xfrm>
            <a:off x="2668788" y="3323013"/>
            <a:ext cx="2268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200" b="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9" name="Google Shape;139;p13"/>
          <p:cNvSpPr txBox="1">
            <a:spLocks noGrp="1"/>
          </p:cNvSpPr>
          <p:nvPr>
            <p:ph type="title" idx="8" hasCustomPrompt="1"/>
          </p:nvPr>
        </p:nvSpPr>
        <p:spPr>
          <a:xfrm>
            <a:off x="1363977" y="3288099"/>
            <a:ext cx="1275300" cy="92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6000" b="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0" name="Google Shape;140;p13"/>
          <p:cNvSpPr txBox="1">
            <a:spLocks noGrp="1"/>
          </p:cNvSpPr>
          <p:nvPr>
            <p:ph type="subTitle" idx="9"/>
          </p:nvPr>
        </p:nvSpPr>
        <p:spPr>
          <a:xfrm>
            <a:off x="2668788" y="3856976"/>
            <a:ext cx="2268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41" name="Google Shape;141;p13"/>
          <p:cNvSpPr txBox="1">
            <a:spLocks noGrp="1"/>
          </p:cNvSpPr>
          <p:nvPr>
            <p:ph type="title" idx="13"/>
          </p:nvPr>
        </p:nvSpPr>
        <p:spPr>
          <a:xfrm>
            <a:off x="6369963" y="3323013"/>
            <a:ext cx="2268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200" b="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2" name="Google Shape;142;p13"/>
          <p:cNvSpPr txBox="1">
            <a:spLocks noGrp="1"/>
          </p:cNvSpPr>
          <p:nvPr>
            <p:ph type="title" idx="14" hasCustomPrompt="1"/>
          </p:nvPr>
        </p:nvSpPr>
        <p:spPr>
          <a:xfrm>
            <a:off x="5065152" y="3288099"/>
            <a:ext cx="1275300" cy="921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6000" b="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3" name="Google Shape;143;p13"/>
          <p:cNvSpPr txBox="1">
            <a:spLocks noGrp="1"/>
          </p:cNvSpPr>
          <p:nvPr>
            <p:ph type="subTitle" idx="15"/>
          </p:nvPr>
        </p:nvSpPr>
        <p:spPr>
          <a:xfrm>
            <a:off x="6369963" y="3856976"/>
            <a:ext cx="2268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3"/>
        <p:cNvGrpSpPr/>
        <p:nvPr/>
      </p:nvGrpSpPr>
      <p:grpSpPr>
        <a:xfrm>
          <a:off x="0" y="0"/>
          <a:ext cx="0" cy="0"/>
          <a:chOff x="0" y="0"/>
          <a:chExt cx="0" cy="0"/>
        </a:xfrm>
      </p:grpSpPr>
      <p:sp>
        <p:nvSpPr>
          <p:cNvPr id="104" name="Google Shape;104;p9"/>
          <p:cNvSpPr txBox="1">
            <a:spLocks noGrp="1"/>
          </p:cNvSpPr>
          <p:nvPr>
            <p:ph type="title"/>
          </p:nvPr>
        </p:nvSpPr>
        <p:spPr>
          <a:xfrm>
            <a:off x="5474100" y="1290138"/>
            <a:ext cx="2949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b="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5" name="Google Shape;105;p9"/>
          <p:cNvSpPr txBox="1">
            <a:spLocks noGrp="1"/>
          </p:cNvSpPr>
          <p:nvPr>
            <p:ph type="subTitle" idx="1"/>
          </p:nvPr>
        </p:nvSpPr>
        <p:spPr>
          <a:xfrm>
            <a:off x="5473825" y="2271463"/>
            <a:ext cx="2949900" cy="1581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35"/>
        <p:cNvGrpSpPr/>
        <p:nvPr/>
      </p:nvGrpSpPr>
      <p:grpSpPr>
        <a:xfrm>
          <a:off x="0" y="0"/>
          <a:ext cx="0" cy="0"/>
          <a:chOff x="0" y="0"/>
          <a:chExt cx="0" cy="0"/>
        </a:xfrm>
      </p:grpSpPr>
      <p:sp>
        <p:nvSpPr>
          <p:cNvPr id="236" name="Google Shape;236;p18"/>
          <p:cNvSpPr txBox="1">
            <a:spLocks noGrp="1"/>
          </p:cNvSpPr>
          <p:nvPr>
            <p:ph type="title" hasCustomPrompt="1"/>
          </p:nvPr>
        </p:nvSpPr>
        <p:spPr>
          <a:xfrm>
            <a:off x="1110000" y="768222"/>
            <a:ext cx="58572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5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7" name="Google Shape;237;p18"/>
          <p:cNvSpPr txBox="1">
            <a:spLocks noGrp="1"/>
          </p:cNvSpPr>
          <p:nvPr>
            <p:ph type="subTitle" idx="1"/>
          </p:nvPr>
        </p:nvSpPr>
        <p:spPr>
          <a:xfrm>
            <a:off x="1110000" y="1617913"/>
            <a:ext cx="5857200" cy="33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8" name="Google Shape;238;p18"/>
          <p:cNvSpPr txBox="1">
            <a:spLocks noGrp="1"/>
          </p:cNvSpPr>
          <p:nvPr>
            <p:ph type="title" idx="2" hasCustomPrompt="1"/>
          </p:nvPr>
        </p:nvSpPr>
        <p:spPr>
          <a:xfrm>
            <a:off x="1110000" y="1977704"/>
            <a:ext cx="58572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5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9" name="Google Shape;239;p18"/>
          <p:cNvSpPr txBox="1">
            <a:spLocks noGrp="1"/>
          </p:cNvSpPr>
          <p:nvPr>
            <p:ph type="subTitle" idx="3"/>
          </p:nvPr>
        </p:nvSpPr>
        <p:spPr>
          <a:xfrm>
            <a:off x="1110000" y="2827396"/>
            <a:ext cx="5857200" cy="33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0" name="Google Shape;240;p18"/>
          <p:cNvSpPr txBox="1">
            <a:spLocks noGrp="1"/>
          </p:cNvSpPr>
          <p:nvPr>
            <p:ph type="title" idx="4" hasCustomPrompt="1"/>
          </p:nvPr>
        </p:nvSpPr>
        <p:spPr>
          <a:xfrm>
            <a:off x="1110000" y="3187187"/>
            <a:ext cx="5857200" cy="8283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5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41" name="Google Shape;241;p18"/>
          <p:cNvSpPr txBox="1">
            <a:spLocks noGrp="1"/>
          </p:cNvSpPr>
          <p:nvPr>
            <p:ph type="subTitle" idx="5"/>
          </p:nvPr>
        </p:nvSpPr>
        <p:spPr>
          <a:xfrm>
            <a:off x="1110000" y="4036878"/>
            <a:ext cx="5857200" cy="33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8"/>
        <p:cNvGrpSpPr/>
        <p:nvPr/>
      </p:nvGrpSpPr>
      <p:grpSpPr>
        <a:xfrm>
          <a:off x="0" y="0"/>
          <a:ext cx="0" cy="0"/>
          <a:chOff x="0" y="0"/>
          <a:chExt cx="0" cy="0"/>
        </a:xfrm>
      </p:grpSpPr>
      <p:sp>
        <p:nvSpPr>
          <p:cNvPr id="59" name="Google Shape;59;p5"/>
          <p:cNvSpPr txBox="1">
            <a:spLocks noGrp="1"/>
          </p:cNvSpPr>
          <p:nvPr>
            <p:ph type="subTitle" idx="1"/>
          </p:nvPr>
        </p:nvSpPr>
        <p:spPr>
          <a:xfrm>
            <a:off x="3405600" y="1754641"/>
            <a:ext cx="2332800" cy="3852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Bebas Neue"/>
              <a:buNone/>
              <a:defRPr sz="2200">
                <a:solidFill>
                  <a:schemeClr val="dk1"/>
                </a:solidFill>
                <a:latin typeface="Anton"/>
                <a:ea typeface="Anton"/>
                <a:cs typeface="Anton"/>
                <a:sym typeface="Anton"/>
              </a:defRPr>
            </a:lvl1pPr>
            <a:lvl2pPr lvl="1" algn="ctr">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60" name="Google Shape;60;p5"/>
          <p:cNvSpPr txBox="1">
            <a:spLocks noGrp="1"/>
          </p:cNvSpPr>
          <p:nvPr>
            <p:ph type="subTitle" idx="2"/>
          </p:nvPr>
        </p:nvSpPr>
        <p:spPr>
          <a:xfrm>
            <a:off x="3405600" y="3507241"/>
            <a:ext cx="2332800" cy="3852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200">
                <a:solidFill>
                  <a:schemeClr val="dk1"/>
                </a:solidFill>
                <a:latin typeface="Anton"/>
                <a:ea typeface="Anton"/>
                <a:cs typeface="Anton"/>
                <a:sym typeface="Anton"/>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61" name="Google Shape;61;p5"/>
          <p:cNvSpPr txBox="1">
            <a:spLocks noGrp="1"/>
          </p:cNvSpPr>
          <p:nvPr>
            <p:ph type="subTitle" idx="3"/>
          </p:nvPr>
        </p:nvSpPr>
        <p:spPr>
          <a:xfrm>
            <a:off x="3405600" y="2140066"/>
            <a:ext cx="2332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 name="Google Shape;62;p5"/>
          <p:cNvSpPr txBox="1">
            <a:spLocks noGrp="1"/>
          </p:cNvSpPr>
          <p:nvPr>
            <p:ph type="subTitle" idx="4"/>
          </p:nvPr>
        </p:nvSpPr>
        <p:spPr>
          <a:xfrm>
            <a:off x="3405600" y="3892666"/>
            <a:ext cx="2332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 name="Google Shape;6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b="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4"/>
        <p:cNvGrpSpPr/>
        <p:nvPr/>
      </p:nvGrpSpPr>
      <p:grpSpPr>
        <a:xfrm>
          <a:off x="0" y="0"/>
          <a:ext cx="0" cy="0"/>
          <a:chOff x="0" y="0"/>
          <a:chExt cx="0" cy="0"/>
        </a:xfrm>
      </p:grpSpPr>
      <p:sp>
        <p:nvSpPr>
          <p:cNvPr id="165" name="Google Shape;165;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b="0"/>
            </a:lvl1pPr>
            <a:lvl2pPr lvl="1" rtl="0">
              <a:spcBef>
                <a:spcPts val="0"/>
              </a:spcBef>
              <a:spcAft>
                <a:spcPts val="0"/>
              </a:spcAft>
              <a:buSzPts val="3200"/>
              <a:buNone/>
              <a:defRPr sz="3200" b="0"/>
            </a:lvl2pPr>
            <a:lvl3pPr lvl="2" rtl="0">
              <a:spcBef>
                <a:spcPts val="0"/>
              </a:spcBef>
              <a:spcAft>
                <a:spcPts val="0"/>
              </a:spcAft>
              <a:buSzPts val="3200"/>
              <a:buNone/>
              <a:defRPr sz="3200" b="0"/>
            </a:lvl3pPr>
            <a:lvl4pPr lvl="3" rtl="0">
              <a:spcBef>
                <a:spcPts val="0"/>
              </a:spcBef>
              <a:spcAft>
                <a:spcPts val="0"/>
              </a:spcAft>
              <a:buSzPts val="3200"/>
              <a:buNone/>
              <a:defRPr sz="3200" b="0"/>
            </a:lvl4pPr>
            <a:lvl5pPr lvl="4" rtl="0">
              <a:spcBef>
                <a:spcPts val="0"/>
              </a:spcBef>
              <a:spcAft>
                <a:spcPts val="0"/>
              </a:spcAft>
              <a:buSzPts val="3200"/>
              <a:buNone/>
              <a:defRPr sz="3200" b="0"/>
            </a:lvl5pPr>
            <a:lvl6pPr lvl="5" rtl="0">
              <a:spcBef>
                <a:spcPts val="0"/>
              </a:spcBef>
              <a:spcAft>
                <a:spcPts val="0"/>
              </a:spcAft>
              <a:buSzPts val="3200"/>
              <a:buNone/>
              <a:defRPr sz="3200" b="0"/>
            </a:lvl6pPr>
            <a:lvl7pPr lvl="6" rtl="0">
              <a:spcBef>
                <a:spcPts val="0"/>
              </a:spcBef>
              <a:spcAft>
                <a:spcPts val="0"/>
              </a:spcAft>
              <a:buSzPts val="3200"/>
              <a:buNone/>
              <a:defRPr sz="3200" b="0"/>
            </a:lvl7pPr>
            <a:lvl8pPr lvl="7" rtl="0">
              <a:spcBef>
                <a:spcPts val="0"/>
              </a:spcBef>
              <a:spcAft>
                <a:spcPts val="0"/>
              </a:spcAft>
              <a:buSzPts val="3200"/>
              <a:buNone/>
              <a:defRPr sz="3200" b="0"/>
            </a:lvl8pPr>
            <a:lvl9pPr lvl="8" rtl="0">
              <a:spcBef>
                <a:spcPts val="0"/>
              </a:spcBef>
              <a:spcAft>
                <a:spcPts val="0"/>
              </a:spcAft>
              <a:buSzPts val="3200"/>
              <a:buNone/>
              <a:defRPr sz="3200" b="0"/>
            </a:lvl9pPr>
          </a:lstStyle>
          <a:p>
            <a:endParaRPr/>
          </a:p>
        </p:txBody>
      </p:sp>
      <p:sp>
        <p:nvSpPr>
          <p:cNvPr id="166" name="Google Shape;166;p15"/>
          <p:cNvSpPr txBox="1">
            <a:spLocks noGrp="1"/>
          </p:cNvSpPr>
          <p:nvPr>
            <p:ph type="title" idx="2"/>
          </p:nvPr>
        </p:nvSpPr>
        <p:spPr>
          <a:xfrm>
            <a:off x="720000" y="1508913"/>
            <a:ext cx="2336400" cy="385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7" name="Google Shape;167;p15"/>
          <p:cNvSpPr txBox="1">
            <a:spLocks noGrp="1"/>
          </p:cNvSpPr>
          <p:nvPr>
            <p:ph type="subTitle" idx="1"/>
          </p:nvPr>
        </p:nvSpPr>
        <p:spPr>
          <a:xfrm>
            <a:off x="720000" y="1993391"/>
            <a:ext cx="2336400" cy="63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8" name="Google Shape;168;p15"/>
          <p:cNvSpPr txBox="1">
            <a:spLocks noGrp="1"/>
          </p:cNvSpPr>
          <p:nvPr>
            <p:ph type="title" idx="3"/>
          </p:nvPr>
        </p:nvSpPr>
        <p:spPr>
          <a:xfrm>
            <a:off x="3403800" y="2423313"/>
            <a:ext cx="2336400" cy="385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9" name="Google Shape;169;p15"/>
          <p:cNvSpPr txBox="1">
            <a:spLocks noGrp="1"/>
          </p:cNvSpPr>
          <p:nvPr>
            <p:ph type="subTitle" idx="4"/>
          </p:nvPr>
        </p:nvSpPr>
        <p:spPr>
          <a:xfrm>
            <a:off x="3403800" y="2907791"/>
            <a:ext cx="2336400" cy="63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0" name="Google Shape;170;p15"/>
          <p:cNvSpPr txBox="1">
            <a:spLocks noGrp="1"/>
          </p:cNvSpPr>
          <p:nvPr>
            <p:ph type="title" idx="5"/>
          </p:nvPr>
        </p:nvSpPr>
        <p:spPr>
          <a:xfrm>
            <a:off x="6087600" y="3337713"/>
            <a:ext cx="2336400" cy="385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1" name="Google Shape;171;p15"/>
          <p:cNvSpPr txBox="1">
            <a:spLocks noGrp="1"/>
          </p:cNvSpPr>
          <p:nvPr>
            <p:ph type="subTitle" idx="6"/>
          </p:nvPr>
        </p:nvSpPr>
        <p:spPr>
          <a:xfrm>
            <a:off x="6087600" y="3822191"/>
            <a:ext cx="2336400" cy="63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5025000" y="3392700"/>
            <a:ext cx="33990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600" b="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1" name="Google Shape;161;p14"/>
          <p:cNvSpPr txBox="1">
            <a:spLocks noGrp="1"/>
          </p:cNvSpPr>
          <p:nvPr>
            <p:ph type="subTitle" idx="1"/>
          </p:nvPr>
        </p:nvSpPr>
        <p:spPr>
          <a:xfrm>
            <a:off x="3073975" y="1349850"/>
            <a:ext cx="5349900" cy="1996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843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07"/>
        <p:cNvGrpSpPr/>
        <p:nvPr/>
      </p:nvGrpSpPr>
      <p:grpSpPr>
        <a:xfrm>
          <a:off x="0" y="0"/>
          <a:ext cx="0" cy="0"/>
          <a:chOff x="0" y="0"/>
          <a:chExt cx="0" cy="0"/>
        </a:xfrm>
      </p:grpSpPr>
      <p:sp>
        <p:nvSpPr>
          <p:cNvPr id="308" name="Google Shape;308;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b="0"/>
            </a:lvl1pPr>
            <a:lvl2pPr lvl="1" rtl="0">
              <a:spcBef>
                <a:spcPts val="0"/>
              </a:spcBef>
              <a:spcAft>
                <a:spcPts val="0"/>
              </a:spcAft>
              <a:buSzPts val="3200"/>
              <a:buNone/>
              <a:defRPr sz="3200" b="0"/>
            </a:lvl2pPr>
            <a:lvl3pPr lvl="2" rtl="0">
              <a:spcBef>
                <a:spcPts val="0"/>
              </a:spcBef>
              <a:spcAft>
                <a:spcPts val="0"/>
              </a:spcAft>
              <a:buSzPts val="3200"/>
              <a:buNone/>
              <a:defRPr sz="3200" b="0"/>
            </a:lvl3pPr>
            <a:lvl4pPr lvl="3" rtl="0">
              <a:spcBef>
                <a:spcPts val="0"/>
              </a:spcBef>
              <a:spcAft>
                <a:spcPts val="0"/>
              </a:spcAft>
              <a:buSzPts val="3200"/>
              <a:buNone/>
              <a:defRPr sz="3200" b="0"/>
            </a:lvl4pPr>
            <a:lvl5pPr lvl="4" rtl="0">
              <a:spcBef>
                <a:spcPts val="0"/>
              </a:spcBef>
              <a:spcAft>
                <a:spcPts val="0"/>
              </a:spcAft>
              <a:buSzPts val="3200"/>
              <a:buNone/>
              <a:defRPr sz="3200" b="0"/>
            </a:lvl5pPr>
            <a:lvl6pPr lvl="5" rtl="0">
              <a:spcBef>
                <a:spcPts val="0"/>
              </a:spcBef>
              <a:spcAft>
                <a:spcPts val="0"/>
              </a:spcAft>
              <a:buSzPts val="3200"/>
              <a:buNone/>
              <a:defRPr sz="3200" b="0"/>
            </a:lvl6pPr>
            <a:lvl7pPr lvl="6" rtl="0">
              <a:spcBef>
                <a:spcPts val="0"/>
              </a:spcBef>
              <a:spcAft>
                <a:spcPts val="0"/>
              </a:spcAft>
              <a:buSzPts val="3200"/>
              <a:buNone/>
              <a:defRPr sz="3200" b="0"/>
            </a:lvl7pPr>
            <a:lvl8pPr lvl="7" rtl="0">
              <a:spcBef>
                <a:spcPts val="0"/>
              </a:spcBef>
              <a:spcAft>
                <a:spcPts val="0"/>
              </a:spcAft>
              <a:buSzPts val="3200"/>
              <a:buNone/>
              <a:defRPr sz="3200" b="0"/>
            </a:lvl8pPr>
            <a:lvl9pPr lvl="8" rtl="0">
              <a:spcBef>
                <a:spcPts val="0"/>
              </a:spcBef>
              <a:spcAft>
                <a:spcPts val="0"/>
              </a:spcAft>
              <a:buSzPts val="3200"/>
              <a:buNone/>
              <a:defRPr sz="3200" b="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b="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01" name="Google Shape;301;p20"/>
          <p:cNvSpPr txBox="1">
            <a:spLocks noGrp="1"/>
          </p:cNvSpPr>
          <p:nvPr>
            <p:ph type="body" idx="1"/>
          </p:nvPr>
        </p:nvSpPr>
        <p:spPr>
          <a:xfrm>
            <a:off x="720000" y="1492825"/>
            <a:ext cx="3708900" cy="20445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chemeClr val="dk1"/>
              </a:buClr>
              <a:buSzPts val="1200"/>
              <a:buChar char="■"/>
              <a:defRPr sz="1400"/>
            </a:lvl1pPr>
            <a:lvl2pPr marL="914400" lvl="1" indent="-304800" rtl="0">
              <a:lnSpc>
                <a:spcPct val="115000"/>
              </a:lnSpc>
              <a:spcBef>
                <a:spcPts val="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b="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4" name="Google Shape;34;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1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054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681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370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271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609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099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1/14/2024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7211599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1/14/2024</a:t>
            </a:fld>
            <a:endParaRPr lang="en-US"/>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2.xml"/><Relationship Id="rId5" Type="http://schemas.openxmlformats.org/officeDocument/2006/relationships/image" Target="../media/image3.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18" Type="http://schemas.openxmlformats.org/officeDocument/2006/relationships/image" Target="../media/image27.png"/><Relationship Id="rId3" Type="http://schemas.openxmlformats.org/officeDocument/2006/relationships/slide" Target="slide32.xml"/><Relationship Id="rId7" Type="http://schemas.openxmlformats.org/officeDocument/2006/relationships/slide" Target="slide27.xml"/><Relationship Id="rId12" Type="http://schemas.openxmlformats.org/officeDocument/2006/relationships/slide" Target="slide29.xml"/><Relationship Id="rId17" Type="http://schemas.openxmlformats.org/officeDocument/2006/relationships/slide" Target="slide31.xml"/><Relationship Id="rId2" Type="http://schemas.openxmlformats.org/officeDocument/2006/relationships/image" Target="../media/image18.png"/><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slide" Target="slide33.xml"/><Relationship Id="rId15" Type="http://schemas.openxmlformats.org/officeDocument/2006/relationships/slide" Target="slide30.xml"/><Relationship Id="rId10" Type="http://schemas.openxmlformats.org/officeDocument/2006/relationships/slide" Target="slide28.xml"/><Relationship Id="rId4" Type="http://schemas.openxmlformats.org/officeDocument/2006/relationships/image" Target="../media/image19.png"/><Relationship Id="rId9" Type="http://schemas.openxmlformats.org/officeDocument/2006/relationships/image" Target="../media/image22.png"/><Relationship Id="rId1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slide" Target="slide26.xml"/><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2.wav"/><Relationship Id="rId7"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slide" Target="slide26.xml"/><Relationship Id="rId4" Type="http://schemas.openxmlformats.org/officeDocument/2006/relationships/image" Target="../media/image28.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slide" Target="slide26.xml"/><Relationship Id="rId4" Type="http://schemas.openxmlformats.org/officeDocument/2006/relationships/image" Target="../media/image28.png"/><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slide" Target="slide26.xml"/><Relationship Id="rId4" Type="http://schemas.openxmlformats.org/officeDocument/2006/relationships/image" Target="../media/image28.png"/><Relationship Id="rId9"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1.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37"/>
          <p:cNvPicPr preferRelativeResize="0"/>
          <p:nvPr/>
        </p:nvPicPr>
        <p:blipFill>
          <a:blip r:embed="rId3">
            <a:alphaModFix/>
          </a:blip>
          <a:stretch>
            <a:fillRect/>
          </a:stretch>
        </p:blipFill>
        <p:spPr>
          <a:xfrm>
            <a:off x="4891037" y="-3752764"/>
            <a:ext cx="3836273" cy="9445999"/>
          </a:xfrm>
          <a:prstGeom prst="rect">
            <a:avLst/>
          </a:prstGeom>
          <a:noFill/>
          <a:ln>
            <a:noFill/>
          </a:ln>
        </p:spPr>
      </p:pic>
      <p:sp>
        <p:nvSpPr>
          <p:cNvPr id="557" name="Google Shape;557;p37"/>
          <p:cNvSpPr txBox="1">
            <a:spLocks noGrp="1"/>
          </p:cNvSpPr>
          <p:nvPr>
            <p:ph type="ctrTitle"/>
          </p:nvPr>
        </p:nvSpPr>
        <p:spPr>
          <a:xfrm>
            <a:off x="706326" y="954851"/>
            <a:ext cx="4777763" cy="393800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5400" b="1" dirty="0">
                <a:latin typeface="Times New Roman" panose="02020603050405020304" pitchFamily="18" charset="0"/>
                <a:ea typeface="Tahoma" panose="020B0604030504040204" pitchFamily="34" charset="0"/>
                <a:cs typeface="Times New Roman" panose="02020603050405020304" pitchFamily="18" charset="0"/>
              </a:rPr>
              <a:t>t</a:t>
            </a:r>
            <a:r>
              <a:rPr lang="es" sz="5400" b="1" dirty="0">
                <a:latin typeface="Times New Roman" panose="02020603050405020304" pitchFamily="18" charset="0"/>
                <a:ea typeface="Tahoma" panose="020B0604030504040204" pitchFamily="34" charset="0"/>
                <a:cs typeface="Times New Roman" panose="02020603050405020304" pitchFamily="18" charset="0"/>
              </a:rPr>
              <a:t>rong dàn nhạc cải lương</a:t>
            </a:r>
            <a:endParaRPr sz="5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59" name="Google Shape;559;p37"/>
          <p:cNvSpPr txBox="1"/>
          <p:nvPr/>
        </p:nvSpPr>
        <p:spPr>
          <a:xfrm>
            <a:off x="706326" y="1307935"/>
            <a:ext cx="4242863" cy="44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6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nton"/>
              </a:rPr>
              <a:t>Đàn ghita phím </a:t>
            </a:r>
            <a:r>
              <a:rPr lang="es" sz="66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nton"/>
              </a:rPr>
              <a:t>lõm</a:t>
            </a:r>
          </a:p>
          <a:p>
            <a:pPr marL="0" lvl="0" indent="0" algn="l" rtl="0">
              <a:spcBef>
                <a:spcPts val="0"/>
              </a:spcBef>
              <a:spcAft>
                <a:spcPts val="0"/>
              </a:spcAft>
              <a:buNone/>
            </a:pPr>
            <a:endParaRPr sz="6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Anton"/>
            </a:endParaRPr>
          </a:p>
        </p:txBody>
      </p:sp>
      <p:grpSp>
        <p:nvGrpSpPr>
          <p:cNvPr id="560" name="Google Shape;560;p37"/>
          <p:cNvGrpSpPr/>
          <p:nvPr/>
        </p:nvGrpSpPr>
        <p:grpSpPr>
          <a:xfrm rot="4943765">
            <a:off x="7376949" y="2692054"/>
            <a:ext cx="1167467" cy="600990"/>
            <a:chOff x="5933878" y="-52575"/>
            <a:chExt cx="3576022" cy="1840868"/>
          </a:xfrm>
        </p:grpSpPr>
        <p:sp>
          <p:nvSpPr>
            <p:cNvPr id="561" name="Google Shape;561;p37"/>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flipH="1">
              <a:off x="6139462" y="1103387"/>
              <a:ext cx="2585963" cy="684906"/>
            </a:xfrm>
            <a:custGeom>
              <a:avLst/>
              <a:gdLst/>
              <a:ahLst/>
              <a:cxnLst/>
              <a:rect l="l" t="t" r="r" b="b"/>
              <a:pathLst>
                <a:path w="38572" h="10216" extrusionOk="0">
                  <a:moveTo>
                    <a:pt x="4591" y="1"/>
                  </a:moveTo>
                  <a:cubicBezTo>
                    <a:pt x="4343" y="1"/>
                    <a:pt x="4103" y="10"/>
                    <a:pt x="3872" y="26"/>
                  </a:cubicBezTo>
                  <a:cubicBezTo>
                    <a:pt x="3014" y="69"/>
                    <a:pt x="2286" y="248"/>
                    <a:pt x="1711" y="436"/>
                  </a:cubicBezTo>
                  <a:cubicBezTo>
                    <a:pt x="1566" y="488"/>
                    <a:pt x="1429" y="535"/>
                    <a:pt x="1304" y="577"/>
                  </a:cubicBezTo>
                  <a:cubicBezTo>
                    <a:pt x="1178" y="624"/>
                    <a:pt x="1061" y="683"/>
                    <a:pt x="956" y="730"/>
                  </a:cubicBezTo>
                  <a:cubicBezTo>
                    <a:pt x="740" y="828"/>
                    <a:pt x="560" y="911"/>
                    <a:pt x="427" y="996"/>
                  </a:cubicBezTo>
                  <a:cubicBezTo>
                    <a:pt x="149" y="1157"/>
                    <a:pt x="0" y="1243"/>
                    <a:pt x="0" y="1243"/>
                  </a:cubicBezTo>
                  <a:cubicBezTo>
                    <a:pt x="0" y="1243"/>
                    <a:pt x="161" y="1188"/>
                    <a:pt x="466" y="1083"/>
                  </a:cubicBezTo>
                  <a:cubicBezTo>
                    <a:pt x="611" y="1020"/>
                    <a:pt x="802" y="969"/>
                    <a:pt x="1026" y="914"/>
                  </a:cubicBezTo>
                  <a:cubicBezTo>
                    <a:pt x="1135" y="887"/>
                    <a:pt x="1253" y="851"/>
                    <a:pt x="1378" y="824"/>
                  </a:cubicBezTo>
                  <a:cubicBezTo>
                    <a:pt x="1507" y="801"/>
                    <a:pt x="1644" y="777"/>
                    <a:pt x="1789" y="750"/>
                  </a:cubicBezTo>
                  <a:cubicBezTo>
                    <a:pt x="2223" y="676"/>
                    <a:pt x="2729" y="627"/>
                    <a:pt x="3297" y="627"/>
                  </a:cubicBezTo>
                  <a:cubicBezTo>
                    <a:pt x="3483" y="627"/>
                    <a:pt x="3676" y="632"/>
                    <a:pt x="3876" y="644"/>
                  </a:cubicBezTo>
                  <a:cubicBezTo>
                    <a:pt x="4678" y="694"/>
                    <a:pt x="5574" y="848"/>
                    <a:pt x="6526" y="1114"/>
                  </a:cubicBezTo>
                  <a:cubicBezTo>
                    <a:pt x="7473" y="1384"/>
                    <a:pt x="8476" y="1775"/>
                    <a:pt x="9489" y="2277"/>
                  </a:cubicBezTo>
                  <a:cubicBezTo>
                    <a:pt x="10499" y="2781"/>
                    <a:pt x="11522" y="3424"/>
                    <a:pt x="12566" y="4116"/>
                  </a:cubicBezTo>
                  <a:cubicBezTo>
                    <a:pt x="13616" y="4813"/>
                    <a:pt x="14684" y="5573"/>
                    <a:pt x="15811" y="6320"/>
                  </a:cubicBezTo>
                  <a:cubicBezTo>
                    <a:pt x="16935" y="7068"/>
                    <a:pt x="18122" y="7804"/>
                    <a:pt x="19385" y="8427"/>
                  </a:cubicBezTo>
                  <a:cubicBezTo>
                    <a:pt x="20016" y="8740"/>
                    <a:pt x="20682" y="9018"/>
                    <a:pt x="21335" y="9253"/>
                  </a:cubicBezTo>
                  <a:cubicBezTo>
                    <a:pt x="22021" y="9503"/>
                    <a:pt x="22690" y="9683"/>
                    <a:pt x="23378" y="9836"/>
                  </a:cubicBezTo>
                  <a:cubicBezTo>
                    <a:pt x="24060" y="9992"/>
                    <a:pt x="24749" y="10098"/>
                    <a:pt x="25434" y="10153"/>
                  </a:cubicBezTo>
                  <a:cubicBezTo>
                    <a:pt x="25887" y="10192"/>
                    <a:pt x="26339" y="10215"/>
                    <a:pt x="26787" y="10215"/>
                  </a:cubicBezTo>
                  <a:cubicBezTo>
                    <a:pt x="27016" y="10215"/>
                    <a:pt x="27244" y="10209"/>
                    <a:pt x="27470" y="10196"/>
                  </a:cubicBezTo>
                  <a:cubicBezTo>
                    <a:pt x="28809" y="10141"/>
                    <a:pt x="30081" y="9891"/>
                    <a:pt x="31255" y="9495"/>
                  </a:cubicBezTo>
                  <a:cubicBezTo>
                    <a:pt x="31393" y="9448"/>
                    <a:pt x="31529" y="9401"/>
                    <a:pt x="31666" y="9354"/>
                  </a:cubicBezTo>
                  <a:cubicBezTo>
                    <a:pt x="31807" y="9296"/>
                    <a:pt x="31948" y="9240"/>
                    <a:pt x="32089" y="9182"/>
                  </a:cubicBezTo>
                  <a:cubicBezTo>
                    <a:pt x="32379" y="9072"/>
                    <a:pt x="32633" y="8944"/>
                    <a:pt x="32891" y="8818"/>
                  </a:cubicBezTo>
                  <a:cubicBezTo>
                    <a:pt x="33400" y="8552"/>
                    <a:pt x="33882" y="8277"/>
                    <a:pt x="34316" y="7976"/>
                  </a:cubicBezTo>
                  <a:cubicBezTo>
                    <a:pt x="35193" y="7381"/>
                    <a:pt x="35914" y="6723"/>
                    <a:pt x="36481" y="6093"/>
                  </a:cubicBezTo>
                  <a:cubicBezTo>
                    <a:pt x="37053" y="5463"/>
                    <a:pt x="37468" y="4844"/>
                    <a:pt x="37777" y="4328"/>
                  </a:cubicBezTo>
                  <a:cubicBezTo>
                    <a:pt x="38082" y="3803"/>
                    <a:pt x="38275" y="3368"/>
                    <a:pt x="38396" y="3071"/>
                  </a:cubicBezTo>
                  <a:cubicBezTo>
                    <a:pt x="38510" y="2774"/>
                    <a:pt x="38572" y="2613"/>
                    <a:pt x="38572" y="2613"/>
                  </a:cubicBezTo>
                  <a:lnTo>
                    <a:pt x="38572" y="2613"/>
                  </a:lnTo>
                  <a:cubicBezTo>
                    <a:pt x="38571" y="2613"/>
                    <a:pt x="38481" y="2758"/>
                    <a:pt x="38313" y="3028"/>
                  </a:cubicBezTo>
                  <a:cubicBezTo>
                    <a:pt x="38145" y="3298"/>
                    <a:pt x="37875" y="3682"/>
                    <a:pt x="37511" y="4140"/>
                  </a:cubicBezTo>
                  <a:cubicBezTo>
                    <a:pt x="37139" y="4594"/>
                    <a:pt x="36654" y="5115"/>
                    <a:pt x="36043" y="5647"/>
                  </a:cubicBezTo>
                  <a:cubicBezTo>
                    <a:pt x="35433" y="6176"/>
                    <a:pt x="34688" y="6700"/>
                    <a:pt x="33827" y="7177"/>
                  </a:cubicBezTo>
                  <a:cubicBezTo>
                    <a:pt x="33397" y="7417"/>
                    <a:pt x="32931" y="7628"/>
                    <a:pt x="32445" y="7824"/>
                  </a:cubicBezTo>
                  <a:cubicBezTo>
                    <a:pt x="32195" y="7910"/>
                    <a:pt x="31944" y="8023"/>
                    <a:pt x="31693" y="8098"/>
                  </a:cubicBezTo>
                  <a:cubicBezTo>
                    <a:pt x="31568" y="8137"/>
                    <a:pt x="31443" y="8180"/>
                    <a:pt x="31314" y="8219"/>
                  </a:cubicBezTo>
                  <a:cubicBezTo>
                    <a:pt x="31177" y="8258"/>
                    <a:pt x="31036" y="8297"/>
                    <a:pt x="30895" y="8333"/>
                  </a:cubicBezTo>
                  <a:cubicBezTo>
                    <a:pt x="30367" y="8469"/>
                    <a:pt x="29795" y="8583"/>
                    <a:pt x="29219" y="8646"/>
                  </a:cubicBezTo>
                  <a:cubicBezTo>
                    <a:pt x="28671" y="8712"/>
                    <a:pt x="28105" y="8751"/>
                    <a:pt x="27532" y="8751"/>
                  </a:cubicBezTo>
                  <a:cubicBezTo>
                    <a:pt x="27499" y="8751"/>
                    <a:pt x="27467" y="8751"/>
                    <a:pt x="27434" y="8751"/>
                  </a:cubicBezTo>
                  <a:cubicBezTo>
                    <a:pt x="26225" y="8751"/>
                    <a:pt x="24972" y="8599"/>
                    <a:pt x="23731" y="8297"/>
                  </a:cubicBezTo>
                  <a:cubicBezTo>
                    <a:pt x="23116" y="8149"/>
                    <a:pt x="22486" y="7957"/>
                    <a:pt x="21903" y="7737"/>
                  </a:cubicBezTo>
                  <a:cubicBezTo>
                    <a:pt x="21280" y="7511"/>
                    <a:pt x="20693" y="7260"/>
                    <a:pt x="20106" y="6966"/>
                  </a:cubicBezTo>
                  <a:cubicBezTo>
                    <a:pt x="18928" y="6395"/>
                    <a:pt x="17793" y="5697"/>
                    <a:pt x="16669" y="4993"/>
                  </a:cubicBezTo>
                  <a:cubicBezTo>
                    <a:pt x="15553" y="4284"/>
                    <a:pt x="14445" y="3560"/>
                    <a:pt x="13334" y="2895"/>
                  </a:cubicBezTo>
                  <a:cubicBezTo>
                    <a:pt x="12226" y="2226"/>
                    <a:pt x="11106" y="1639"/>
                    <a:pt x="9990" y="1173"/>
                  </a:cubicBezTo>
                  <a:cubicBezTo>
                    <a:pt x="8879" y="703"/>
                    <a:pt x="7771" y="394"/>
                    <a:pt x="6734" y="206"/>
                  </a:cubicBezTo>
                  <a:cubicBezTo>
                    <a:pt x="5980" y="63"/>
                    <a:pt x="5258" y="1"/>
                    <a:pt x="4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flipH="1">
              <a:off x="8026438" y="1224065"/>
              <a:ext cx="519244" cy="409898"/>
            </a:xfrm>
            <a:custGeom>
              <a:avLst/>
              <a:gdLst/>
              <a:ahLst/>
              <a:cxnLst/>
              <a:rect l="l" t="t" r="r" b="b"/>
              <a:pathLst>
                <a:path w="7745" h="6114" extrusionOk="0">
                  <a:moveTo>
                    <a:pt x="2052" y="1"/>
                  </a:moveTo>
                  <a:cubicBezTo>
                    <a:pt x="1530" y="1"/>
                    <a:pt x="992" y="58"/>
                    <a:pt x="443" y="139"/>
                  </a:cubicBezTo>
                  <a:cubicBezTo>
                    <a:pt x="5403" y="1631"/>
                    <a:pt x="7114" y="5280"/>
                    <a:pt x="7114" y="5280"/>
                  </a:cubicBezTo>
                  <a:cubicBezTo>
                    <a:pt x="4209" y="1839"/>
                    <a:pt x="1285" y="946"/>
                    <a:pt x="1" y="715"/>
                  </a:cubicBezTo>
                  <a:lnTo>
                    <a:pt x="1" y="715"/>
                  </a:lnTo>
                  <a:cubicBezTo>
                    <a:pt x="1027" y="2743"/>
                    <a:pt x="3054" y="4164"/>
                    <a:pt x="5215" y="4927"/>
                  </a:cubicBezTo>
                  <a:cubicBezTo>
                    <a:pt x="6100" y="5241"/>
                    <a:pt x="7051" y="5480"/>
                    <a:pt x="7744" y="6114"/>
                  </a:cubicBezTo>
                  <a:cubicBezTo>
                    <a:pt x="7027" y="4305"/>
                    <a:pt x="7196" y="2864"/>
                    <a:pt x="5007" y="993"/>
                  </a:cubicBezTo>
                  <a:cubicBezTo>
                    <a:pt x="4128" y="240"/>
                    <a:pt x="3125" y="1"/>
                    <a:pt x="20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flipH="1">
              <a:off x="6649635" y="-52575"/>
              <a:ext cx="445162" cy="272193"/>
            </a:xfrm>
            <a:custGeom>
              <a:avLst/>
              <a:gdLst/>
              <a:ahLst/>
              <a:cxnLst/>
              <a:rect l="l" t="t" r="r" b="b"/>
              <a:pathLst>
                <a:path w="6640" h="4060" extrusionOk="0">
                  <a:moveTo>
                    <a:pt x="4316" y="0"/>
                  </a:moveTo>
                  <a:cubicBezTo>
                    <a:pt x="3687" y="0"/>
                    <a:pt x="2990" y="125"/>
                    <a:pt x="2083" y="555"/>
                  </a:cubicBezTo>
                  <a:cubicBezTo>
                    <a:pt x="858" y="1135"/>
                    <a:pt x="361" y="2278"/>
                    <a:pt x="1" y="3558"/>
                  </a:cubicBezTo>
                  <a:cubicBezTo>
                    <a:pt x="2670" y="477"/>
                    <a:pt x="5837" y="423"/>
                    <a:pt x="5837" y="423"/>
                  </a:cubicBezTo>
                  <a:lnTo>
                    <a:pt x="5837" y="423"/>
                  </a:lnTo>
                  <a:cubicBezTo>
                    <a:pt x="2435" y="1401"/>
                    <a:pt x="850" y="3214"/>
                    <a:pt x="270" y="4060"/>
                  </a:cubicBezTo>
                  <a:cubicBezTo>
                    <a:pt x="2059" y="3977"/>
                    <a:pt x="3731" y="2979"/>
                    <a:pt x="4975" y="1671"/>
                  </a:cubicBezTo>
                  <a:cubicBezTo>
                    <a:pt x="5485" y="1139"/>
                    <a:pt x="5962" y="532"/>
                    <a:pt x="6639" y="235"/>
                  </a:cubicBezTo>
                  <a:cubicBezTo>
                    <a:pt x="5787" y="198"/>
                    <a:pt x="5106" y="0"/>
                    <a:pt x="4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flipH="1">
              <a:off x="7616803" y="940338"/>
              <a:ext cx="491086" cy="191004"/>
            </a:xfrm>
            <a:custGeom>
              <a:avLst/>
              <a:gdLst/>
              <a:ahLst/>
              <a:cxnLst/>
              <a:rect l="l" t="t" r="r" b="b"/>
              <a:pathLst>
                <a:path w="7325" h="2849" extrusionOk="0">
                  <a:moveTo>
                    <a:pt x="2842" y="1"/>
                  </a:moveTo>
                  <a:cubicBezTo>
                    <a:pt x="1869" y="1"/>
                    <a:pt x="990" y="462"/>
                    <a:pt x="118" y="1044"/>
                  </a:cubicBezTo>
                  <a:cubicBezTo>
                    <a:pt x="665" y="960"/>
                    <a:pt x="1182" y="924"/>
                    <a:pt x="1669" y="924"/>
                  </a:cubicBezTo>
                  <a:cubicBezTo>
                    <a:pt x="4769" y="924"/>
                    <a:pt x="6597" y="2407"/>
                    <a:pt x="6597" y="2407"/>
                  </a:cubicBezTo>
                  <a:cubicBezTo>
                    <a:pt x="4750" y="1585"/>
                    <a:pt x="3181" y="1350"/>
                    <a:pt x="1991" y="1350"/>
                  </a:cubicBezTo>
                  <a:cubicBezTo>
                    <a:pt x="1101" y="1350"/>
                    <a:pt x="424" y="1481"/>
                    <a:pt x="0" y="1596"/>
                  </a:cubicBezTo>
                  <a:cubicBezTo>
                    <a:pt x="1161" y="2478"/>
                    <a:pt x="2666" y="2849"/>
                    <a:pt x="4161" y="2849"/>
                  </a:cubicBezTo>
                  <a:cubicBezTo>
                    <a:pt x="4486" y="2849"/>
                    <a:pt x="4809" y="2831"/>
                    <a:pt x="5129" y="2798"/>
                  </a:cubicBezTo>
                  <a:cubicBezTo>
                    <a:pt x="5586" y="2749"/>
                    <a:pt x="6054" y="2671"/>
                    <a:pt x="6512" y="2671"/>
                  </a:cubicBezTo>
                  <a:cubicBezTo>
                    <a:pt x="6788" y="2671"/>
                    <a:pt x="7060" y="2699"/>
                    <a:pt x="7325" y="2779"/>
                  </a:cubicBezTo>
                  <a:cubicBezTo>
                    <a:pt x="6205" y="1749"/>
                    <a:pt x="5838" y="684"/>
                    <a:pt x="3653" y="109"/>
                  </a:cubicBezTo>
                  <a:cubicBezTo>
                    <a:pt x="3375" y="34"/>
                    <a:pt x="3105" y="1"/>
                    <a:pt x="2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flipH="1">
              <a:off x="5933878" y="981167"/>
              <a:ext cx="321603" cy="415261"/>
            </a:xfrm>
            <a:custGeom>
              <a:avLst/>
              <a:gdLst/>
              <a:ahLst/>
              <a:cxnLst/>
              <a:rect l="l" t="t" r="r" b="b"/>
              <a:pathLst>
                <a:path w="4797" h="6194" extrusionOk="0">
                  <a:moveTo>
                    <a:pt x="4796" y="0"/>
                  </a:moveTo>
                  <a:cubicBezTo>
                    <a:pt x="3398" y="600"/>
                    <a:pt x="2275" y="497"/>
                    <a:pt x="850" y="2252"/>
                  </a:cubicBezTo>
                  <a:cubicBezTo>
                    <a:pt x="1" y="3305"/>
                    <a:pt x="36" y="4546"/>
                    <a:pt x="251" y="5858"/>
                  </a:cubicBezTo>
                  <a:cubicBezTo>
                    <a:pt x="1343" y="1931"/>
                    <a:pt x="4153" y="514"/>
                    <a:pt x="4154" y="513"/>
                  </a:cubicBezTo>
                  <a:lnTo>
                    <a:pt x="4154" y="513"/>
                  </a:lnTo>
                  <a:cubicBezTo>
                    <a:pt x="1519" y="2862"/>
                    <a:pt x="870" y="5180"/>
                    <a:pt x="706" y="6194"/>
                  </a:cubicBezTo>
                  <a:cubicBezTo>
                    <a:pt x="2267" y="5348"/>
                    <a:pt x="3348" y="3724"/>
                    <a:pt x="3911" y="2013"/>
                  </a:cubicBezTo>
                  <a:cubicBezTo>
                    <a:pt x="4142" y="1312"/>
                    <a:pt x="4314" y="557"/>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flipH="1">
              <a:off x="6325008" y="921297"/>
              <a:ext cx="252750" cy="591918"/>
            </a:xfrm>
            <a:custGeom>
              <a:avLst/>
              <a:gdLst/>
              <a:ahLst/>
              <a:cxnLst/>
              <a:rect l="l" t="t" r="r" b="b"/>
              <a:pathLst>
                <a:path w="3770" h="8829" extrusionOk="0">
                  <a:moveTo>
                    <a:pt x="3218" y="1"/>
                  </a:moveTo>
                  <a:lnTo>
                    <a:pt x="3218" y="1"/>
                  </a:lnTo>
                  <a:cubicBezTo>
                    <a:pt x="2079" y="1414"/>
                    <a:pt x="834" y="1935"/>
                    <a:pt x="309" y="4585"/>
                  </a:cubicBezTo>
                  <a:cubicBezTo>
                    <a:pt x="0" y="6171"/>
                    <a:pt x="732" y="7466"/>
                    <a:pt x="1695" y="8727"/>
                  </a:cubicBezTo>
                  <a:cubicBezTo>
                    <a:pt x="651" y="3971"/>
                    <a:pt x="2830" y="902"/>
                    <a:pt x="2830" y="902"/>
                  </a:cubicBezTo>
                  <a:lnTo>
                    <a:pt x="2830" y="902"/>
                  </a:lnTo>
                  <a:cubicBezTo>
                    <a:pt x="1359" y="4855"/>
                    <a:pt x="1966" y="7670"/>
                    <a:pt x="2360" y="8829"/>
                  </a:cubicBezTo>
                  <a:cubicBezTo>
                    <a:pt x="3540" y="7060"/>
                    <a:pt x="3770" y="4746"/>
                    <a:pt x="3410" y="2620"/>
                  </a:cubicBezTo>
                  <a:cubicBezTo>
                    <a:pt x="3261" y="1751"/>
                    <a:pt x="3023" y="859"/>
                    <a:pt x="3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37"/>
          <p:cNvGrpSpPr/>
          <p:nvPr/>
        </p:nvGrpSpPr>
        <p:grpSpPr>
          <a:xfrm rot="-4066697">
            <a:off x="4178333" y="3591967"/>
            <a:ext cx="1167764" cy="543870"/>
            <a:chOff x="5933878" y="122811"/>
            <a:chExt cx="3576022" cy="1665483"/>
          </a:xfrm>
        </p:grpSpPr>
        <p:sp>
          <p:nvSpPr>
            <p:cNvPr id="571" name="Google Shape;571;p37"/>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flipH="1">
              <a:off x="6139462" y="1103387"/>
              <a:ext cx="2585963" cy="684906"/>
            </a:xfrm>
            <a:custGeom>
              <a:avLst/>
              <a:gdLst/>
              <a:ahLst/>
              <a:cxnLst/>
              <a:rect l="l" t="t" r="r" b="b"/>
              <a:pathLst>
                <a:path w="38572" h="10216" extrusionOk="0">
                  <a:moveTo>
                    <a:pt x="4591" y="1"/>
                  </a:moveTo>
                  <a:cubicBezTo>
                    <a:pt x="4343" y="1"/>
                    <a:pt x="4103" y="10"/>
                    <a:pt x="3872" y="26"/>
                  </a:cubicBezTo>
                  <a:cubicBezTo>
                    <a:pt x="3014" y="69"/>
                    <a:pt x="2286" y="248"/>
                    <a:pt x="1711" y="436"/>
                  </a:cubicBezTo>
                  <a:cubicBezTo>
                    <a:pt x="1566" y="488"/>
                    <a:pt x="1429" y="535"/>
                    <a:pt x="1304" y="577"/>
                  </a:cubicBezTo>
                  <a:cubicBezTo>
                    <a:pt x="1178" y="624"/>
                    <a:pt x="1061" y="683"/>
                    <a:pt x="956" y="730"/>
                  </a:cubicBezTo>
                  <a:cubicBezTo>
                    <a:pt x="740" y="828"/>
                    <a:pt x="560" y="911"/>
                    <a:pt x="427" y="996"/>
                  </a:cubicBezTo>
                  <a:cubicBezTo>
                    <a:pt x="149" y="1157"/>
                    <a:pt x="0" y="1243"/>
                    <a:pt x="0" y="1243"/>
                  </a:cubicBezTo>
                  <a:cubicBezTo>
                    <a:pt x="0" y="1243"/>
                    <a:pt x="161" y="1188"/>
                    <a:pt x="466" y="1083"/>
                  </a:cubicBezTo>
                  <a:cubicBezTo>
                    <a:pt x="611" y="1020"/>
                    <a:pt x="802" y="969"/>
                    <a:pt x="1026" y="914"/>
                  </a:cubicBezTo>
                  <a:cubicBezTo>
                    <a:pt x="1135" y="887"/>
                    <a:pt x="1253" y="851"/>
                    <a:pt x="1378" y="824"/>
                  </a:cubicBezTo>
                  <a:cubicBezTo>
                    <a:pt x="1507" y="801"/>
                    <a:pt x="1644" y="777"/>
                    <a:pt x="1789" y="750"/>
                  </a:cubicBezTo>
                  <a:cubicBezTo>
                    <a:pt x="2223" y="676"/>
                    <a:pt x="2729" y="627"/>
                    <a:pt x="3297" y="627"/>
                  </a:cubicBezTo>
                  <a:cubicBezTo>
                    <a:pt x="3483" y="627"/>
                    <a:pt x="3676" y="632"/>
                    <a:pt x="3876" y="644"/>
                  </a:cubicBezTo>
                  <a:cubicBezTo>
                    <a:pt x="4678" y="694"/>
                    <a:pt x="5574" y="848"/>
                    <a:pt x="6526" y="1114"/>
                  </a:cubicBezTo>
                  <a:cubicBezTo>
                    <a:pt x="7473" y="1384"/>
                    <a:pt x="8476" y="1775"/>
                    <a:pt x="9489" y="2277"/>
                  </a:cubicBezTo>
                  <a:cubicBezTo>
                    <a:pt x="10499" y="2781"/>
                    <a:pt x="11522" y="3424"/>
                    <a:pt x="12566" y="4116"/>
                  </a:cubicBezTo>
                  <a:cubicBezTo>
                    <a:pt x="13616" y="4813"/>
                    <a:pt x="14684" y="5573"/>
                    <a:pt x="15811" y="6320"/>
                  </a:cubicBezTo>
                  <a:cubicBezTo>
                    <a:pt x="16935" y="7068"/>
                    <a:pt x="18122" y="7804"/>
                    <a:pt x="19385" y="8427"/>
                  </a:cubicBezTo>
                  <a:cubicBezTo>
                    <a:pt x="20016" y="8740"/>
                    <a:pt x="20682" y="9018"/>
                    <a:pt x="21335" y="9253"/>
                  </a:cubicBezTo>
                  <a:cubicBezTo>
                    <a:pt x="22021" y="9503"/>
                    <a:pt x="22690" y="9683"/>
                    <a:pt x="23378" y="9836"/>
                  </a:cubicBezTo>
                  <a:cubicBezTo>
                    <a:pt x="24060" y="9992"/>
                    <a:pt x="24749" y="10098"/>
                    <a:pt x="25434" y="10153"/>
                  </a:cubicBezTo>
                  <a:cubicBezTo>
                    <a:pt x="25887" y="10192"/>
                    <a:pt x="26339" y="10215"/>
                    <a:pt x="26787" y="10215"/>
                  </a:cubicBezTo>
                  <a:cubicBezTo>
                    <a:pt x="27016" y="10215"/>
                    <a:pt x="27244" y="10209"/>
                    <a:pt x="27470" y="10196"/>
                  </a:cubicBezTo>
                  <a:cubicBezTo>
                    <a:pt x="28809" y="10141"/>
                    <a:pt x="30081" y="9891"/>
                    <a:pt x="31255" y="9495"/>
                  </a:cubicBezTo>
                  <a:cubicBezTo>
                    <a:pt x="31393" y="9448"/>
                    <a:pt x="31529" y="9401"/>
                    <a:pt x="31666" y="9354"/>
                  </a:cubicBezTo>
                  <a:cubicBezTo>
                    <a:pt x="31807" y="9296"/>
                    <a:pt x="31948" y="9240"/>
                    <a:pt x="32089" y="9182"/>
                  </a:cubicBezTo>
                  <a:cubicBezTo>
                    <a:pt x="32379" y="9072"/>
                    <a:pt x="32633" y="8944"/>
                    <a:pt x="32891" y="8818"/>
                  </a:cubicBezTo>
                  <a:cubicBezTo>
                    <a:pt x="33400" y="8552"/>
                    <a:pt x="33882" y="8277"/>
                    <a:pt x="34316" y="7976"/>
                  </a:cubicBezTo>
                  <a:cubicBezTo>
                    <a:pt x="35193" y="7381"/>
                    <a:pt x="35914" y="6723"/>
                    <a:pt x="36481" y="6093"/>
                  </a:cubicBezTo>
                  <a:cubicBezTo>
                    <a:pt x="37053" y="5463"/>
                    <a:pt x="37468" y="4844"/>
                    <a:pt x="37777" y="4328"/>
                  </a:cubicBezTo>
                  <a:cubicBezTo>
                    <a:pt x="38082" y="3803"/>
                    <a:pt x="38275" y="3368"/>
                    <a:pt x="38396" y="3071"/>
                  </a:cubicBezTo>
                  <a:cubicBezTo>
                    <a:pt x="38510" y="2774"/>
                    <a:pt x="38572" y="2613"/>
                    <a:pt x="38572" y="2613"/>
                  </a:cubicBezTo>
                  <a:lnTo>
                    <a:pt x="38572" y="2613"/>
                  </a:lnTo>
                  <a:cubicBezTo>
                    <a:pt x="38571" y="2613"/>
                    <a:pt x="38481" y="2758"/>
                    <a:pt x="38313" y="3028"/>
                  </a:cubicBezTo>
                  <a:cubicBezTo>
                    <a:pt x="38145" y="3298"/>
                    <a:pt x="37875" y="3682"/>
                    <a:pt x="37511" y="4140"/>
                  </a:cubicBezTo>
                  <a:cubicBezTo>
                    <a:pt x="37139" y="4594"/>
                    <a:pt x="36654" y="5115"/>
                    <a:pt x="36043" y="5647"/>
                  </a:cubicBezTo>
                  <a:cubicBezTo>
                    <a:pt x="35433" y="6176"/>
                    <a:pt x="34688" y="6700"/>
                    <a:pt x="33827" y="7177"/>
                  </a:cubicBezTo>
                  <a:cubicBezTo>
                    <a:pt x="33397" y="7417"/>
                    <a:pt x="32931" y="7628"/>
                    <a:pt x="32445" y="7824"/>
                  </a:cubicBezTo>
                  <a:cubicBezTo>
                    <a:pt x="32195" y="7910"/>
                    <a:pt x="31944" y="8023"/>
                    <a:pt x="31693" y="8098"/>
                  </a:cubicBezTo>
                  <a:cubicBezTo>
                    <a:pt x="31568" y="8137"/>
                    <a:pt x="31443" y="8180"/>
                    <a:pt x="31314" y="8219"/>
                  </a:cubicBezTo>
                  <a:cubicBezTo>
                    <a:pt x="31177" y="8258"/>
                    <a:pt x="31036" y="8297"/>
                    <a:pt x="30895" y="8333"/>
                  </a:cubicBezTo>
                  <a:cubicBezTo>
                    <a:pt x="30367" y="8469"/>
                    <a:pt x="29795" y="8583"/>
                    <a:pt x="29219" y="8646"/>
                  </a:cubicBezTo>
                  <a:cubicBezTo>
                    <a:pt x="28671" y="8712"/>
                    <a:pt x="28105" y="8751"/>
                    <a:pt x="27532" y="8751"/>
                  </a:cubicBezTo>
                  <a:cubicBezTo>
                    <a:pt x="27499" y="8751"/>
                    <a:pt x="27467" y="8751"/>
                    <a:pt x="27434" y="8751"/>
                  </a:cubicBezTo>
                  <a:cubicBezTo>
                    <a:pt x="26225" y="8751"/>
                    <a:pt x="24972" y="8599"/>
                    <a:pt x="23731" y="8297"/>
                  </a:cubicBezTo>
                  <a:cubicBezTo>
                    <a:pt x="23116" y="8149"/>
                    <a:pt x="22486" y="7957"/>
                    <a:pt x="21903" y="7737"/>
                  </a:cubicBezTo>
                  <a:cubicBezTo>
                    <a:pt x="21280" y="7511"/>
                    <a:pt x="20693" y="7260"/>
                    <a:pt x="20106" y="6966"/>
                  </a:cubicBezTo>
                  <a:cubicBezTo>
                    <a:pt x="18928" y="6395"/>
                    <a:pt x="17793" y="5697"/>
                    <a:pt x="16669" y="4993"/>
                  </a:cubicBezTo>
                  <a:cubicBezTo>
                    <a:pt x="15553" y="4284"/>
                    <a:pt x="14445" y="3560"/>
                    <a:pt x="13334" y="2895"/>
                  </a:cubicBezTo>
                  <a:cubicBezTo>
                    <a:pt x="12226" y="2226"/>
                    <a:pt x="11106" y="1639"/>
                    <a:pt x="9990" y="1173"/>
                  </a:cubicBezTo>
                  <a:cubicBezTo>
                    <a:pt x="8879" y="703"/>
                    <a:pt x="7771" y="394"/>
                    <a:pt x="6734" y="206"/>
                  </a:cubicBezTo>
                  <a:cubicBezTo>
                    <a:pt x="5980" y="63"/>
                    <a:pt x="5258" y="1"/>
                    <a:pt x="4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flipH="1">
              <a:off x="8026438" y="1224065"/>
              <a:ext cx="519244" cy="409898"/>
            </a:xfrm>
            <a:custGeom>
              <a:avLst/>
              <a:gdLst/>
              <a:ahLst/>
              <a:cxnLst/>
              <a:rect l="l" t="t" r="r" b="b"/>
              <a:pathLst>
                <a:path w="7745" h="6114" extrusionOk="0">
                  <a:moveTo>
                    <a:pt x="2052" y="1"/>
                  </a:moveTo>
                  <a:cubicBezTo>
                    <a:pt x="1530" y="1"/>
                    <a:pt x="992" y="58"/>
                    <a:pt x="443" y="139"/>
                  </a:cubicBezTo>
                  <a:cubicBezTo>
                    <a:pt x="5403" y="1631"/>
                    <a:pt x="7114" y="5280"/>
                    <a:pt x="7114" y="5280"/>
                  </a:cubicBezTo>
                  <a:cubicBezTo>
                    <a:pt x="4209" y="1839"/>
                    <a:pt x="1285" y="946"/>
                    <a:pt x="1" y="715"/>
                  </a:cubicBezTo>
                  <a:lnTo>
                    <a:pt x="1" y="715"/>
                  </a:lnTo>
                  <a:cubicBezTo>
                    <a:pt x="1027" y="2743"/>
                    <a:pt x="3054" y="4164"/>
                    <a:pt x="5215" y="4927"/>
                  </a:cubicBezTo>
                  <a:cubicBezTo>
                    <a:pt x="6100" y="5241"/>
                    <a:pt x="7051" y="5480"/>
                    <a:pt x="7744" y="6114"/>
                  </a:cubicBezTo>
                  <a:cubicBezTo>
                    <a:pt x="7027" y="4305"/>
                    <a:pt x="7196" y="2864"/>
                    <a:pt x="5007" y="993"/>
                  </a:cubicBezTo>
                  <a:cubicBezTo>
                    <a:pt x="4128" y="240"/>
                    <a:pt x="3125" y="1"/>
                    <a:pt x="20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flipH="1">
              <a:off x="7616803" y="940338"/>
              <a:ext cx="491086" cy="191004"/>
            </a:xfrm>
            <a:custGeom>
              <a:avLst/>
              <a:gdLst/>
              <a:ahLst/>
              <a:cxnLst/>
              <a:rect l="l" t="t" r="r" b="b"/>
              <a:pathLst>
                <a:path w="7325" h="2849" extrusionOk="0">
                  <a:moveTo>
                    <a:pt x="2842" y="1"/>
                  </a:moveTo>
                  <a:cubicBezTo>
                    <a:pt x="1869" y="1"/>
                    <a:pt x="990" y="462"/>
                    <a:pt x="118" y="1044"/>
                  </a:cubicBezTo>
                  <a:cubicBezTo>
                    <a:pt x="665" y="960"/>
                    <a:pt x="1182" y="924"/>
                    <a:pt x="1669" y="924"/>
                  </a:cubicBezTo>
                  <a:cubicBezTo>
                    <a:pt x="4769" y="924"/>
                    <a:pt x="6597" y="2407"/>
                    <a:pt x="6597" y="2407"/>
                  </a:cubicBezTo>
                  <a:cubicBezTo>
                    <a:pt x="4750" y="1585"/>
                    <a:pt x="3181" y="1350"/>
                    <a:pt x="1991" y="1350"/>
                  </a:cubicBezTo>
                  <a:cubicBezTo>
                    <a:pt x="1101" y="1350"/>
                    <a:pt x="424" y="1481"/>
                    <a:pt x="0" y="1596"/>
                  </a:cubicBezTo>
                  <a:cubicBezTo>
                    <a:pt x="1161" y="2478"/>
                    <a:pt x="2666" y="2849"/>
                    <a:pt x="4161" y="2849"/>
                  </a:cubicBezTo>
                  <a:cubicBezTo>
                    <a:pt x="4486" y="2849"/>
                    <a:pt x="4809" y="2831"/>
                    <a:pt x="5129" y="2798"/>
                  </a:cubicBezTo>
                  <a:cubicBezTo>
                    <a:pt x="5586" y="2749"/>
                    <a:pt x="6054" y="2671"/>
                    <a:pt x="6512" y="2671"/>
                  </a:cubicBezTo>
                  <a:cubicBezTo>
                    <a:pt x="6788" y="2671"/>
                    <a:pt x="7060" y="2699"/>
                    <a:pt x="7325" y="2779"/>
                  </a:cubicBezTo>
                  <a:cubicBezTo>
                    <a:pt x="6205" y="1749"/>
                    <a:pt x="5838" y="684"/>
                    <a:pt x="3653" y="109"/>
                  </a:cubicBezTo>
                  <a:cubicBezTo>
                    <a:pt x="3375" y="34"/>
                    <a:pt x="3105" y="1"/>
                    <a:pt x="2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flipH="1">
              <a:off x="5933878" y="981167"/>
              <a:ext cx="321603" cy="415261"/>
            </a:xfrm>
            <a:custGeom>
              <a:avLst/>
              <a:gdLst/>
              <a:ahLst/>
              <a:cxnLst/>
              <a:rect l="l" t="t" r="r" b="b"/>
              <a:pathLst>
                <a:path w="4797" h="6194" extrusionOk="0">
                  <a:moveTo>
                    <a:pt x="4796" y="0"/>
                  </a:moveTo>
                  <a:cubicBezTo>
                    <a:pt x="3398" y="600"/>
                    <a:pt x="2275" y="497"/>
                    <a:pt x="850" y="2252"/>
                  </a:cubicBezTo>
                  <a:cubicBezTo>
                    <a:pt x="1" y="3305"/>
                    <a:pt x="36" y="4546"/>
                    <a:pt x="251" y="5858"/>
                  </a:cubicBezTo>
                  <a:cubicBezTo>
                    <a:pt x="1343" y="1931"/>
                    <a:pt x="4153" y="514"/>
                    <a:pt x="4154" y="513"/>
                  </a:cubicBezTo>
                  <a:lnTo>
                    <a:pt x="4154" y="513"/>
                  </a:lnTo>
                  <a:cubicBezTo>
                    <a:pt x="1519" y="2862"/>
                    <a:pt x="870" y="5180"/>
                    <a:pt x="706" y="6194"/>
                  </a:cubicBezTo>
                  <a:cubicBezTo>
                    <a:pt x="2267" y="5348"/>
                    <a:pt x="3348" y="3724"/>
                    <a:pt x="3911" y="2013"/>
                  </a:cubicBezTo>
                  <a:cubicBezTo>
                    <a:pt x="4142" y="1312"/>
                    <a:pt x="4314" y="557"/>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flipH="1">
              <a:off x="6325008" y="921297"/>
              <a:ext cx="252750" cy="591918"/>
            </a:xfrm>
            <a:custGeom>
              <a:avLst/>
              <a:gdLst/>
              <a:ahLst/>
              <a:cxnLst/>
              <a:rect l="l" t="t" r="r" b="b"/>
              <a:pathLst>
                <a:path w="3770" h="8829" extrusionOk="0">
                  <a:moveTo>
                    <a:pt x="3218" y="1"/>
                  </a:moveTo>
                  <a:lnTo>
                    <a:pt x="3218" y="1"/>
                  </a:lnTo>
                  <a:cubicBezTo>
                    <a:pt x="2079" y="1414"/>
                    <a:pt x="834" y="1935"/>
                    <a:pt x="309" y="4585"/>
                  </a:cubicBezTo>
                  <a:cubicBezTo>
                    <a:pt x="0" y="6171"/>
                    <a:pt x="732" y="7466"/>
                    <a:pt x="1695" y="8727"/>
                  </a:cubicBezTo>
                  <a:cubicBezTo>
                    <a:pt x="651" y="3971"/>
                    <a:pt x="2830" y="902"/>
                    <a:pt x="2830" y="902"/>
                  </a:cubicBezTo>
                  <a:lnTo>
                    <a:pt x="2830" y="902"/>
                  </a:lnTo>
                  <a:cubicBezTo>
                    <a:pt x="1359" y="4855"/>
                    <a:pt x="1966" y="7670"/>
                    <a:pt x="2360" y="8829"/>
                  </a:cubicBezTo>
                  <a:cubicBezTo>
                    <a:pt x="3540" y="7060"/>
                    <a:pt x="3770" y="4746"/>
                    <a:pt x="3410" y="2620"/>
                  </a:cubicBezTo>
                  <a:cubicBezTo>
                    <a:pt x="3261" y="1751"/>
                    <a:pt x="3023" y="859"/>
                    <a:pt x="3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500" fill="hold"/>
                                        <p:tgtEl>
                                          <p:spTgt spid="556"/>
                                        </p:tgtEl>
                                        <p:attrNameLst>
                                          <p:attrName>ppt_x</p:attrName>
                                        </p:attrNameLst>
                                      </p:cBhvr>
                                      <p:tavLst>
                                        <p:tav tm="0">
                                          <p:val>
                                            <p:strVal val="#ppt_x"/>
                                          </p:val>
                                        </p:tav>
                                        <p:tav tm="100000">
                                          <p:val>
                                            <p:strVal val="#ppt_x"/>
                                          </p:val>
                                        </p:tav>
                                      </p:tavLst>
                                    </p:anim>
                                    <p:anim calcmode="lin" valueType="num">
                                      <p:cBhvr additive="base">
                                        <p:cTn id="8" dur="500" fill="hold"/>
                                        <p:tgtEl>
                                          <p:spTgt spid="5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7"/>
                                        </p:tgtEl>
                                        <p:attrNameLst>
                                          <p:attrName>style.visibility</p:attrName>
                                        </p:attrNameLst>
                                      </p:cBhvr>
                                      <p:to>
                                        <p:strVal val="visible"/>
                                      </p:to>
                                    </p:set>
                                    <p:anim calcmode="lin" valueType="num">
                                      <p:cBhvr additive="base">
                                        <p:cTn id="11" dur="500" fill="hold"/>
                                        <p:tgtEl>
                                          <p:spTgt spid="557"/>
                                        </p:tgtEl>
                                        <p:attrNameLst>
                                          <p:attrName>ppt_x</p:attrName>
                                        </p:attrNameLst>
                                      </p:cBhvr>
                                      <p:tavLst>
                                        <p:tav tm="0">
                                          <p:val>
                                            <p:strVal val="#ppt_x"/>
                                          </p:val>
                                        </p:tav>
                                        <p:tav tm="100000">
                                          <p:val>
                                            <p:strVal val="#ppt_x"/>
                                          </p:val>
                                        </p:tav>
                                      </p:tavLst>
                                    </p:anim>
                                    <p:anim calcmode="lin" valueType="num">
                                      <p:cBhvr additive="base">
                                        <p:cTn id="12" dur="500" fill="hold"/>
                                        <p:tgtEl>
                                          <p:spTgt spid="55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9"/>
                                        </p:tgtEl>
                                        <p:attrNameLst>
                                          <p:attrName>style.visibility</p:attrName>
                                        </p:attrNameLst>
                                      </p:cBhvr>
                                      <p:to>
                                        <p:strVal val="visible"/>
                                      </p:to>
                                    </p:set>
                                    <p:anim calcmode="lin" valueType="num">
                                      <p:cBhvr additive="base">
                                        <p:cTn id="15" dur="500" fill="hold"/>
                                        <p:tgtEl>
                                          <p:spTgt spid="559"/>
                                        </p:tgtEl>
                                        <p:attrNameLst>
                                          <p:attrName>ppt_x</p:attrName>
                                        </p:attrNameLst>
                                      </p:cBhvr>
                                      <p:tavLst>
                                        <p:tav tm="0">
                                          <p:val>
                                            <p:strVal val="#ppt_x"/>
                                          </p:val>
                                        </p:tav>
                                        <p:tav tm="100000">
                                          <p:val>
                                            <p:strVal val="#ppt_x"/>
                                          </p:val>
                                        </p:tav>
                                      </p:tavLst>
                                    </p:anim>
                                    <p:anim calcmode="lin" valueType="num">
                                      <p:cBhvr additive="base">
                                        <p:cTn id="16" dur="500" fill="hold"/>
                                        <p:tgtEl>
                                          <p:spTgt spid="55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60"/>
                                        </p:tgtEl>
                                        <p:attrNameLst>
                                          <p:attrName>style.visibility</p:attrName>
                                        </p:attrNameLst>
                                      </p:cBhvr>
                                      <p:to>
                                        <p:strVal val="visible"/>
                                      </p:to>
                                    </p:set>
                                    <p:anim calcmode="lin" valueType="num">
                                      <p:cBhvr additive="base">
                                        <p:cTn id="19" dur="500" fill="hold"/>
                                        <p:tgtEl>
                                          <p:spTgt spid="560"/>
                                        </p:tgtEl>
                                        <p:attrNameLst>
                                          <p:attrName>ppt_x</p:attrName>
                                        </p:attrNameLst>
                                      </p:cBhvr>
                                      <p:tavLst>
                                        <p:tav tm="0">
                                          <p:val>
                                            <p:strVal val="#ppt_x"/>
                                          </p:val>
                                        </p:tav>
                                        <p:tav tm="100000">
                                          <p:val>
                                            <p:strVal val="#ppt_x"/>
                                          </p:val>
                                        </p:tav>
                                      </p:tavLst>
                                    </p:anim>
                                    <p:anim calcmode="lin" valueType="num">
                                      <p:cBhvr additive="base">
                                        <p:cTn id="20" dur="500" fill="hold"/>
                                        <p:tgtEl>
                                          <p:spTgt spid="56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70"/>
                                        </p:tgtEl>
                                        <p:attrNameLst>
                                          <p:attrName>style.visibility</p:attrName>
                                        </p:attrNameLst>
                                      </p:cBhvr>
                                      <p:to>
                                        <p:strVal val="visible"/>
                                      </p:to>
                                    </p:set>
                                    <p:anim calcmode="lin" valueType="num">
                                      <p:cBhvr additive="base">
                                        <p:cTn id="23" dur="500" fill="hold"/>
                                        <p:tgtEl>
                                          <p:spTgt spid="570"/>
                                        </p:tgtEl>
                                        <p:attrNameLst>
                                          <p:attrName>ppt_x</p:attrName>
                                        </p:attrNameLst>
                                      </p:cBhvr>
                                      <p:tavLst>
                                        <p:tav tm="0">
                                          <p:val>
                                            <p:strVal val="#ppt_x"/>
                                          </p:val>
                                        </p:tav>
                                        <p:tav tm="100000">
                                          <p:val>
                                            <p:strVal val="#ppt_x"/>
                                          </p:val>
                                        </p:tav>
                                      </p:tavLst>
                                    </p:anim>
                                    <p:anim calcmode="lin" valueType="num">
                                      <p:cBhvr additive="base">
                                        <p:cTn id="24" dur="500" fill="hold"/>
                                        <p:tgtEl>
                                          <p:spTgt spid="5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p:bldP spid="5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pic>
        <p:nvPicPr>
          <p:cNvPr id="934" name="Google Shape;934;p51"/>
          <p:cNvPicPr preferRelativeResize="0"/>
          <p:nvPr/>
        </p:nvPicPr>
        <p:blipFill>
          <a:blip r:embed="rId3">
            <a:alphaModFix/>
          </a:blip>
          <a:stretch>
            <a:fillRect/>
          </a:stretch>
        </p:blipFill>
        <p:spPr>
          <a:xfrm rot="-2699995" flipH="1">
            <a:off x="631705" y="1245072"/>
            <a:ext cx="2205890" cy="6236029"/>
          </a:xfrm>
          <a:prstGeom prst="rect">
            <a:avLst/>
          </a:prstGeom>
          <a:noFill/>
          <a:ln>
            <a:noFill/>
          </a:ln>
        </p:spPr>
      </p:pic>
      <p:grpSp>
        <p:nvGrpSpPr>
          <p:cNvPr id="942" name="Google Shape;942;p51"/>
          <p:cNvGrpSpPr/>
          <p:nvPr/>
        </p:nvGrpSpPr>
        <p:grpSpPr>
          <a:xfrm rot="-9664607" flipH="1">
            <a:off x="3231530" y="4465558"/>
            <a:ext cx="1167745" cy="543861"/>
            <a:chOff x="5933878" y="122811"/>
            <a:chExt cx="3576022" cy="1665483"/>
          </a:xfrm>
        </p:grpSpPr>
        <p:sp>
          <p:nvSpPr>
            <p:cNvPr id="943" name="Google Shape;943;p51"/>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1"/>
            <p:cNvSpPr/>
            <p:nvPr/>
          </p:nvSpPr>
          <p:spPr>
            <a:xfrm flipH="1">
              <a:off x="6139462" y="1103387"/>
              <a:ext cx="2585963" cy="684906"/>
            </a:xfrm>
            <a:custGeom>
              <a:avLst/>
              <a:gdLst/>
              <a:ahLst/>
              <a:cxnLst/>
              <a:rect l="l" t="t" r="r" b="b"/>
              <a:pathLst>
                <a:path w="38572" h="10216" extrusionOk="0">
                  <a:moveTo>
                    <a:pt x="4591" y="1"/>
                  </a:moveTo>
                  <a:cubicBezTo>
                    <a:pt x="4343" y="1"/>
                    <a:pt x="4103" y="10"/>
                    <a:pt x="3872" y="26"/>
                  </a:cubicBezTo>
                  <a:cubicBezTo>
                    <a:pt x="3014" y="69"/>
                    <a:pt x="2286" y="248"/>
                    <a:pt x="1711" y="436"/>
                  </a:cubicBezTo>
                  <a:cubicBezTo>
                    <a:pt x="1566" y="488"/>
                    <a:pt x="1429" y="535"/>
                    <a:pt x="1304" y="577"/>
                  </a:cubicBezTo>
                  <a:cubicBezTo>
                    <a:pt x="1178" y="624"/>
                    <a:pt x="1061" y="683"/>
                    <a:pt x="956" y="730"/>
                  </a:cubicBezTo>
                  <a:cubicBezTo>
                    <a:pt x="740" y="828"/>
                    <a:pt x="560" y="911"/>
                    <a:pt x="427" y="996"/>
                  </a:cubicBezTo>
                  <a:cubicBezTo>
                    <a:pt x="149" y="1157"/>
                    <a:pt x="0" y="1243"/>
                    <a:pt x="0" y="1243"/>
                  </a:cubicBezTo>
                  <a:cubicBezTo>
                    <a:pt x="0" y="1243"/>
                    <a:pt x="161" y="1188"/>
                    <a:pt x="466" y="1083"/>
                  </a:cubicBezTo>
                  <a:cubicBezTo>
                    <a:pt x="611" y="1020"/>
                    <a:pt x="802" y="969"/>
                    <a:pt x="1026" y="914"/>
                  </a:cubicBezTo>
                  <a:cubicBezTo>
                    <a:pt x="1135" y="887"/>
                    <a:pt x="1253" y="851"/>
                    <a:pt x="1378" y="824"/>
                  </a:cubicBezTo>
                  <a:cubicBezTo>
                    <a:pt x="1507" y="801"/>
                    <a:pt x="1644" y="777"/>
                    <a:pt x="1789" y="750"/>
                  </a:cubicBezTo>
                  <a:cubicBezTo>
                    <a:pt x="2223" y="676"/>
                    <a:pt x="2729" y="627"/>
                    <a:pt x="3297" y="627"/>
                  </a:cubicBezTo>
                  <a:cubicBezTo>
                    <a:pt x="3483" y="627"/>
                    <a:pt x="3676" y="632"/>
                    <a:pt x="3876" y="644"/>
                  </a:cubicBezTo>
                  <a:cubicBezTo>
                    <a:pt x="4678" y="694"/>
                    <a:pt x="5574" y="848"/>
                    <a:pt x="6526" y="1114"/>
                  </a:cubicBezTo>
                  <a:cubicBezTo>
                    <a:pt x="7473" y="1384"/>
                    <a:pt x="8476" y="1775"/>
                    <a:pt x="9489" y="2277"/>
                  </a:cubicBezTo>
                  <a:cubicBezTo>
                    <a:pt x="10499" y="2781"/>
                    <a:pt x="11522" y="3424"/>
                    <a:pt x="12566" y="4116"/>
                  </a:cubicBezTo>
                  <a:cubicBezTo>
                    <a:pt x="13616" y="4813"/>
                    <a:pt x="14684" y="5573"/>
                    <a:pt x="15811" y="6320"/>
                  </a:cubicBezTo>
                  <a:cubicBezTo>
                    <a:pt x="16935" y="7068"/>
                    <a:pt x="18122" y="7804"/>
                    <a:pt x="19385" y="8427"/>
                  </a:cubicBezTo>
                  <a:cubicBezTo>
                    <a:pt x="20016" y="8740"/>
                    <a:pt x="20682" y="9018"/>
                    <a:pt x="21335" y="9253"/>
                  </a:cubicBezTo>
                  <a:cubicBezTo>
                    <a:pt x="22021" y="9503"/>
                    <a:pt x="22690" y="9683"/>
                    <a:pt x="23378" y="9836"/>
                  </a:cubicBezTo>
                  <a:cubicBezTo>
                    <a:pt x="24060" y="9992"/>
                    <a:pt x="24749" y="10098"/>
                    <a:pt x="25434" y="10153"/>
                  </a:cubicBezTo>
                  <a:cubicBezTo>
                    <a:pt x="25887" y="10192"/>
                    <a:pt x="26339" y="10215"/>
                    <a:pt x="26787" y="10215"/>
                  </a:cubicBezTo>
                  <a:cubicBezTo>
                    <a:pt x="27016" y="10215"/>
                    <a:pt x="27244" y="10209"/>
                    <a:pt x="27470" y="10196"/>
                  </a:cubicBezTo>
                  <a:cubicBezTo>
                    <a:pt x="28809" y="10141"/>
                    <a:pt x="30081" y="9891"/>
                    <a:pt x="31255" y="9495"/>
                  </a:cubicBezTo>
                  <a:cubicBezTo>
                    <a:pt x="31393" y="9448"/>
                    <a:pt x="31529" y="9401"/>
                    <a:pt x="31666" y="9354"/>
                  </a:cubicBezTo>
                  <a:cubicBezTo>
                    <a:pt x="31807" y="9296"/>
                    <a:pt x="31948" y="9240"/>
                    <a:pt x="32089" y="9182"/>
                  </a:cubicBezTo>
                  <a:cubicBezTo>
                    <a:pt x="32379" y="9072"/>
                    <a:pt x="32633" y="8944"/>
                    <a:pt x="32891" y="8818"/>
                  </a:cubicBezTo>
                  <a:cubicBezTo>
                    <a:pt x="33400" y="8552"/>
                    <a:pt x="33882" y="8277"/>
                    <a:pt x="34316" y="7976"/>
                  </a:cubicBezTo>
                  <a:cubicBezTo>
                    <a:pt x="35193" y="7381"/>
                    <a:pt x="35914" y="6723"/>
                    <a:pt x="36481" y="6093"/>
                  </a:cubicBezTo>
                  <a:cubicBezTo>
                    <a:pt x="37053" y="5463"/>
                    <a:pt x="37468" y="4844"/>
                    <a:pt x="37777" y="4328"/>
                  </a:cubicBezTo>
                  <a:cubicBezTo>
                    <a:pt x="38082" y="3803"/>
                    <a:pt x="38275" y="3368"/>
                    <a:pt x="38396" y="3071"/>
                  </a:cubicBezTo>
                  <a:cubicBezTo>
                    <a:pt x="38510" y="2774"/>
                    <a:pt x="38572" y="2613"/>
                    <a:pt x="38572" y="2613"/>
                  </a:cubicBezTo>
                  <a:lnTo>
                    <a:pt x="38572" y="2613"/>
                  </a:lnTo>
                  <a:cubicBezTo>
                    <a:pt x="38571" y="2613"/>
                    <a:pt x="38481" y="2758"/>
                    <a:pt x="38313" y="3028"/>
                  </a:cubicBezTo>
                  <a:cubicBezTo>
                    <a:pt x="38145" y="3298"/>
                    <a:pt x="37875" y="3682"/>
                    <a:pt x="37511" y="4140"/>
                  </a:cubicBezTo>
                  <a:cubicBezTo>
                    <a:pt x="37139" y="4594"/>
                    <a:pt x="36654" y="5115"/>
                    <a:pt x="36043" y="5647"/>
                  </a:cubicBezTo>
                  <a:cubicBezTo>
                    <a:pt x="35433" y="6176"/>
                    <a:pt x="34688" y="6700"/>
                    <a:pt x="33827" y="7177"/>
                  </a:cubicBezTo>
                  <a:cubicBezTo>
                    <a:pt x="33397" y="7417"/>
                    <a:pt x="32931" y="7628"/>
                    <a:pt x="32445" y="7824"/>
                  </a:cubicBezTo>
                  <a:cubicBezTo>
                    <a:pt x="32195" y="7910"/>
                    <a:pt x="31944" y="8023"/>
                    <a:pt x="31693" y="8098"/>
                  </a:cubicBezTo>
                  <a:cubicBezTo>
                    <a:pt x="31568" y="8137"/>
                    <a:pt x="31443" y="8180"/>
                    <a:pt x="31314" y="8219"/>
                  </a:cubicBezTo>
                  <a:cubicBezTo>
                    <a:pt x="31177" y="8258"/>
                    <a:pt x="31036" y="8297"/>
                    <a:pt x="30895" y="8333"/>
                  </a:cubicBezTo>
                  <a:cubicBezTo>
                    <a:pt x="30367" y="8469"/>
                    <a:pt x="29795" y="8583"/>
                    <a:pt x="29219" y="8646"/>
                  </a:cubicBezTo>
                  <a:cubicBezTo>
                    <a:pt x="28671" y="8712"/>
                    <a:pt x="28105" y="8751"/>
                    <a:pt x="27532" y="8751"/>
                  </a:cubicBezTo>
                  <a:cubicBezTo>
                    <a:pt x="27499" y="8751"/>
                    <a:pt x="27467" y="8751"/>
                    <a:pt x="27434" y="8751"/>
                  </a:cubicBezTo>
                  <a:cubicBezTo>
                    <a:pt x="26225" y="8751"/>
                    <a:pt x="24972" y="8599"/>
                    <a:pt x="23731" y="8297"/>
                  </a:cubicBezTo>
                  <a:cubicBezTo>
                    <a:pt x="23116" y="8149"/>
                    <a:pt x="22486" y="7957"/>
                    <a:pt x="21903" y="7737"/>
                  </a:cubicBezTo>
                  <a:cubicBezTo>
                    <a:pt x="21280" y="7511"/>
                    <a:pt x="20693" y="7260"/>
                    <a:pt x="20106" y="6966"/>
                  </a:cubicBezTo>
                  <a:cubicBezTo>
                    <a:pt x="18928" y="6395"/>
                    <a:pt x="17793" y="5697"/>
                    <a:pt x="16669" y="4993"/>
                  </a:cubicBezTo>
                  <a:cubicBezTo>
                    <a:pt x="15553" y="4284"/>
                    <a:pt x="14445" y="3560"/>
                    <a:pt x="13334" y="2895"/>
                  </a:cubicBezTo>
                  <a:cubicBezTo>
                    <a:pt x="12226" y="2226"/>
                    <a:pt x="11106" y="1639"/>
                    <a:pt x="9990" y="1173"/>
                  </a:cubicBezTo>
                  <a:cubicBezTo>
                    <a:pt x="8879" y="703"/>
                    <a:pt x="7771" y="394"/>
                    <a:pt x="6734" y="206"/>
                  </a:cubicBezTo>
                  <a:cubicBezTo>
                    <a:pt x="5980" y="63"/>
                    <a:pt x="5258" y="1"/>
                    <a:pt x="4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1"/>
            <p:cNvSpPr/>
            <p:nvPr/>
          </p:nvSpPr>
          <p:spPr>
            <a:xfrm flipH="1">
              <a:off x="8026438" y="1224065"/>
              <a:ext cx="519244" cy="409898"/>
            </a:xfrm>
            <a:custGeom>
              <a:avLst/>
              <a:gdLst/>
              <a:ahLst/>
              <a:cxnLst/>
              <a:rect l="l" t="t" r="r" b="b"/>
              <a:pathLst>
                <a:path w="7745" h="6114" extrusionOk="0">
                  <a:moveTo>
                    <a:pt x="2052" y="1"/>
                  </a:moveTo>
                  <a:cubicBezTo>
                    <a:pt x="1530" y="1"/>
                    <a:pt x="992" y="58"/>
                    <a:pt x="443" y="139"/>
                  </a:cubicBezTo>
                  <a:cubicBezTo>
                    <a:pt x="5403" y="1631"/>
                    <a:pt x="7114" y="5280"/>
                    <a:pt x="7114" y="5280"/>
                  </a:cubicBezTo>
                  <a:cubicBezTo>
                    <a:pt x="4209" y="1839"/>
                    <a:pt x="1285" y="946"/>
                    <a:pt x="1" y="715"/>
                  </a:cubicBezTo>
                  <a:lnTo>
                    <a:pt x="1" y="715"/>
                  </a:lnTo>
                  <a:cubicBezTo>
                    <a:pt x="1027" y="2743"/>
                    <a:pt x="3054" y="4164"/>
                    <a:pt x="5215" y="4927"/>
                  </a:cubicBezTo>
                  <a:cubicBezTo>
                    <a:pt x="6100" y="5241"/>
                    <a:pt x="7051" y="5480"/>
                    <a:pt x="7744" y="6114"/>
                  </a:cubicBezTo>
                  <a:cubicBezTo>
                    <a:pt x="7027" y="4305"/>
                    <a:pt x="7196" y="2864"/>
                    <a:pt x="5007" y="993"/>
                  </a:cubicBezTo>
                  <a:cubicBezTo>
                    <a:pt x="4128" y="240"/>
                    <a:pt x="3125" y="1"/>
                    <a:pt x="20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1"/>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1"/>
            <p:cNvSpPr/>
            <p:nvPr/>
          </p:nvSpPr>
          <p:spPr>
            <a:xfrm flipH="1">
              <a:off x="7616803" y="940338"/>
              <a:ext cx="491086" cy="191004"/>
            </a:xfrm>
            <a:custGeom>
              <a:avLst/>
              <a:gdLst/>
              <a:ahLst/>
              <a:cxnLst/>
              <a:rect l="l" t="t" r="r" b="b"/>
              <a:pathLst>
                <a:path w="7325" h="2849" extrusionOk="0">
                  <a:moveTo>
                    <a:pt x="2842" y="1"/>
                  </a:moveTo>
                  <a:cubicBezTo>
                    <a:pt x="1869" y="1"/>
                    <a:pt x="990" y="462"/>
                    <a:pt x="118" y="1044"/>
                  </a:cubicBezTo>
                  <a:cubicBezTo>
                    <a:pt x="665" y="960"/>
                    <a:pt x="1182" y="924"/>
                    <a:pt x="1669" y="924"/>
                  </a:cubicBezTo>
                  <a:cubicBezTo>
                    <a:pt x="4769" y="924"/>
                    <a:pt x="6597" y="2407"/>
                    <a:pt x="6597" y="2407"/>
                  </a:cubicBezTo>
                  <a:cubicBezTo>
                    <a:pt x="4750" y="1585"/>
                    <a:pt x="3181" y="1350"/>
                    <a:pt x="1991" y="1350"/>
                  </a:cubicBezTo>
                  <a:cubicBezTo>
                    <a:pt x="1101" y="1350"/>
                    <a:pt x="424" y="1481"/>
                    <a:pt x="0" y="1596"/>
                  </a:cubicBezTo>
                  <a:cubicBezTo>
                    <a:pt x="1161" y="2478"/>
                    <a:pt x="2666" y="2849"/>
                    <a:pt x="4161" y="2849"/>
                  </a:cubicBezTo>
                  <a:cubicBezTo>
                    <a:pt x="4486" y="2849"/>
                    <a:pt x="4809" y="2831"/>
                    <a:pt x="5129" y="2798"/>
                  </a:cubicBezTo>
                  <a:cubicBezTo>
                    <a:pt x="5586" y="2749"/>
                    <a:pt x="6054" y="2671"/>
                    <a:pt x="6512" y="2671"/>
                  </a:cubicBezTo>
                  <a:cubicBezTo>
                    <a:pt x="6788" y="2671"/>
                    <a:pt x="7060" y="2699"/>
                    <a:pt x="7325" y="2779"/>
                  </a:cubicBezTo>
                  <a:cubicBezTo>
                    <a:pt x="6205" y="1749"/>
                    <a:pt x="5838" y="684"/>
                    <a:pt x="3653" y="109"/>
                  </a:cubicBezTo>
                  <a:cubicBezTo>
                    <a:pt x="3375" y="34"/>
                    <a:pt x="3105" y="1"/>
                    <a:pt x="2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1"/>
            <p:cNvSpPr/>
            <p:nvPr/>
          </p:nvSpPr>
          <p:spPr>
            <a:xfrm flipH="1">
              <a:off x="5933878" y="981167"/>
              <a:ext cx="321603" cy="415261"/>
            </a:xfrm>
            <a:custGeom>
              <a:avLst/>
              <a:gdLst/>
              <a:ahLst/>
              <a:cxnLst/>
              <a:rect l="l" t="t" r="r" b="b"/>
              <a:pathLst>
                <a:path w="4797" h="6194" extrusionOk="0">
                  <a:moveTo>
                    <a:pt x="4796" y="0"/>
                  </a:moveTo>
                  <a:cubicBezTo>
                    <a:pt x="3398" y="600"/>
                    <a:pt x="2275" y="497"/>
                    <a:pt x="850" y="2252"/>
                  </a:cubicBezTo>
                  <a:cubicBezTo>
                    <a:pt x="1" y="3305"/>
                    <a:pt x="36" y="4546"/>
                    <a:pt x="251" y="5858"/>
                  </a:cubicBezTo>
                  <a:cubicBezTo>
                    <a:pt x="1343" y="1931"/>
                    <a:pt x="4153" y="514"/>
                    <a:pt x="4154" y="513"/>
                  </a:cubicBezTo>
                  <a:lnTo>
                    <a:pt x="4154" y="513"/>
                  </a:lnTo>
                  <a:cubicBezTo>
                    <a:pt x="1519" y="2862"/>
                    <a:pt x="870" y="5180"/>
                    <a:pt x="706" y="6194"/>
                  </a:cubicBezTo>
                  <a:cubicBezTo>
                    <a:pt x="2267" y="5348"/>
                    <a:pt x="3348" y="3724"/>
                    <a:pt x="3911" y="2013"/>
                  </a:cubicBezTo>
                  <a:cubicBezTo>
                    <a:pt x="4142" y="1312"/>
                    <a:pt x="4314" y="557"/>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1"/>
            <p:cNvSpPr/>
            <p:nvPr/>
          </p:nvSpPr>
          <p:spPr>
            <a:xfrm flipH="1">
              <a:off x="6325008" y="921297"/>
              <a:ext cx="252750" cy="591918"/>
            </a:xfrm>
            <a:custGeom>
              <a:avLst/>
              <a:gdLst/>
              <a:ahLst/>
              <a:cxnLst/>
              <a:rect l="l" t="t" r="r" b="b"/>
              <a:pathLst>
                <a:path w="3770" h="8829" extrusionOk="0">
                  <a:moveTo>
                    <a:pt x="3218" y="1"/>
                  </a:moveTo>
                  <a:lnTo>
                    <a:pt x="3218" y="1"/>
                  </a:lnTo>
                  <a:cubicBezTo>
                    <a:pt x="2079" y="1414"/>
                    <a:pt x="834" y="1935"/>
                    <a:pt x="309" y="4585"/>
                  </a:cubicBezTo>
                  <a:cubicBezTo>
                    <a:pt x="0" y="6171"/>
                    <a:pt x="732" y="7466"/>
                    <a:pt x="1695" y="8727"/>
                  </a:cubicBezTo>
                  <a:cubicBezTo>
                    <a:pt x="651" y="3971"/>
                    <a:pt x="2830" y="902"/>
                    <a:pt x="2830" y="902"/>
                  </a:cubicBezTo>
                  <a:lnTo>
                    <a:pt x="2830" y="902"/>
                  </a:lnTo>
                  <a:cubicBezTo>
                    <a:pt x="1359" y="4855"/>
                    <a:pt x="1966" y="7670"/>
                    <a:pt x="2360" y="8829"/>
                  </a:cubicBezTo>
                  <a:cubicBezTo>
                    <a:pt x="3540" y="7060"/>
                    <a:pt x="3770" y="4746"/>
                    <a:pt x="3410" y="2620"/>
                  </a:cubicBezTo>
                  <a:cubicBezTo>
                    <a:pt x="3261" y="1751"/>
                    <a:pt x="3023" y="859"/>
                    <a:pt x="3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1"/>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组合 4">
            <a:extLst>
              <a:ext uri="{FF2B5EF4-FFF2-40B4-BE49-F238E27FC236}">
                <a16:creationId xmlns:a16="http://schemas.microsoft.com/office/drawing/2014/main" id="{33C6E9CA-9ADA-D8D2-368E-DAF22AECD730}"/>
              </a:ext>
            </a:extLst>
          </p:cNvPr>
          <p:cNvGrpSpPr/>
          <p:nvPr/>
        </p:nvGrpSpPr>
        <p:grpSpPr>
          <a:xfrm>
            <a:off x="-1707214" y="99232"/>
            <a:ext cx="6097956" cy="604968"/>
            <a:chOff x="-1170978" y="705597"/>
            <a:chExt cx="8130608" cy="806624"/>
          </a:xfrm>
        </p:grpSpPr>
        <p:sp>
          <p:nvSpPr>
            <p:cNvPr id="17" name="TextBox 8">
              <a:extLst>
                <a:ext uri="{FF2B5EF4-FFF2-40B4-BE49-F238E27FC236}">
                  <a16:creationId xmlns:a16="http://schemas.microsoft.com/office/drawing/2014/main" id="{5A1D1DA6-E46A-1B4F-982A-CC54B281259C}"/>
                </a:ext>
              </a:extLst>
            </p:cNvPr>
            <p:cNvSpPr txBox="1">
              <a:spLocks noChangeArrowheads="1"/>
            </p:cNvSpPr>
            <p:nvPr/>
          </p:nvSpPr>
          <p:spPr bwMode="auto">
            <a:xfrm>
              <a:off x="-1170978" y="748486"/>
              <a:ext cx="8130608" cy="6565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32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1. Câu 1</a:t>
              </a:r>
              <a:endParaRPr lang="zh-CN" altLang="en-US" sz="32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8" name="矩形 9">
              <a:extLst>
                <a:ext uri="{FF2B5EF4-FFF2-40B4-BE49-F238E27FC236}">
                  <a16:creationId xmlns:a16="http://schemas.microsoft.com/office/drawing/2014/main" id="{BF5F8C66-2005-8FF6-9582-467FAD4FA131}"/>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2400" kern="1200">
                <a:solidFill>
                  <a:srgbClr val="C00000"/>
                </a:solidFill>
                <a:latin typeface="华文新魏" panose="02010800040101010101" pitchFamily="2" charset="-122"/>
                <a:ea typeface="华文新魏" panose="02010800040101010101" pitchFamily="2" charset="-122"/>
              </a:endParaRPr>
            </a:p>
          </p:txBody>
        </p:sp>
      </p:grpSp>
      <p:pic>
        <p:nvPicPr>
          <p:cNvPr id="19" name="Picture 18">
            <a:extLst>
              <a:ext uri="{FF2B5EF4-FFF2-40B4-BE49-F238E27FC236}">
                <a16:creationId xmlns:a16="http://schemas.microsoft.com/office/drawing/2014/main" id="{9E56C3BA-66E8-364E-5508-ACF87FD396EC}"/>
              </a:ext>
            </a:extLst>
          </p:cNvPr>
          <p:cNvPicPr>
            <a:picLocks noChangeAspect="1"/>
          </p:cNvPicPr>
          <p:nvPr/>
        </p:nvPicPr>
        <p:blipFill rotWithShape="1">
          <a:blip r:embed="rId4">
            <a:clrChange>
              <a:clrFrom>
                <a:srgbClr val="FEFEFD"/>
              </a:clrFrom>
              <a:clrTo>
                <a:srgbClr val="FEFEFD">
                  <a:alpha val="0"/>
                </a:srgbClr>
              </a:clrTo>
            </a:clrChange>
            <a:extLst>
              <a:ext uri="{28A0092B-C50C-407E-A947-70E740481C1C}">
                <a14:useLocalDpi xmlns:a14="http://schemas.microsoft.com/office/drawing/2010/main" val="0"/>
              </a:ext>
            </a:extLst>
          </a:blip>
          <a:srcRect l="-1456" t="4442" r="276" b="1506"/>
          <a:stretch/>
        </p:blipFill>
        <p:spPr bwMode="auto">
          <a:xfrm>
            <a:off x="509668" y="966274"/>
            <a:ext cx="7824865" cy="3014677"/>
          </a:xfrm>
          <a:prstGeom prst="rect">
            <a:avLst/>
          </a:prstGeom>
          <a:noFill/>
          <a:ln>
            <a:noFill/>
          </a:ln>
        </p:spPr>
      </p:pic>
    </p:spTree>
    <p:extLst>
      <p:ext uri="{BB962C8B-B14F-4D97-AF65-F5344CB8AC3E}">
        <p14:creationId xmlns:p14="http://schemas.microsoft.com/office/powerpoint/2010/main" val="280394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672" name="Google Shape;672;p42"/>
          <p:cNvPicPr preferRelativeResize="0"/>
          <p:nvPr/>
        </p:nvPicPr>
        <p:blipFill>
          <a:blip r:embed="rId3">
            <a:alphaModFix/>
          </a:blip>
          <a:stretch>
            <a:fillRect/>
          </a:stretch>
        </p:blipFill>
        <p:spPr>
          <a:xfrm rot="1445838">
            <a:off x="750744" y="-957151"/>
            <a:ext cx="2376938" cy="6694457"/>
          </a:xfrm>
          <a:prstGeom prst="rect">
            <a:avLst/>
          </a:prstGeom>
          <a:noFill/>
          <a:ln>
            <a:noFill/>
          </a:ln>
        </p:spPr>
      </p:pic>
      <p:grpSp>
        <p:nvGrpSpPr>
          <p:cNvPr id="675" name="Google Shape;675;p42"/>
          <p:cNvGrpSpPr/>
          <p:nvPr/>
        </p:nvGrpSpPr>
        <p:grpSpPr>
          <a:xfrm rot="-1220964">
            <a:off x="7776329" y="4368938"/>
            <a:ext cx="1078224" cy="815125"/>
            <a:chOff x="608873" y="3669908"/>
            <a:chExt cx="917860" cy="693822"/>
          </a:xfrm>
        </p:grpSpPr>
        <p:sp>
          <p:nvSpPr>
            <p:cNvPr id="676" name="Google Shape;676;p42"/>
            <p:cNvSpPr/>
            <p:nvPr/>
          </p:nvSpPr>
          <p:spPr>
            <a:xfrm>
              <a:off x="861411" y="3790382"/>
              <a:ext cx="284586" cy="212541"/>
            </a:xfrm>
            <a:custGeom>
              <a:avLst/>
              <a:gdLst/>
              <a:ahLst/>
              <a:cxnLst/>
              <a:rect l="l" t="t" r="r" b="b"/>
              <a:pathLst>
                <a:path w="14019" h="10470" extrusionOk="0">
                  <a:moveTo>
                    <a:pt x="7861" y="5431"/>
                  </a:moveTo>
                  <a:cubicBezTo>
                    <a:pt x="7861" y="5431"/>
                    <a:pt x="7863" y="5436"/>
                    <a:pt x="7864" y="5438"/>
                  </a:cubicBezTo>
                  <a:lnTo>
                    <a:pt x="7864" y="5438"/>
                  </a:lnTo>
                  <a:lnTo>
                    <a:pt x="7864" y="5439"/>
                  </a:lnTo>
                  <a:lnTo>
                    <a:pt x="7864" y="5439"/>
                  </a:lnTo>
                  <a:cubicBezTo>
                    <a:pt x="7862" y="5433"/>
                    <a:pt x="7861" y="5431"/>
                    <a:pt x="7861" y="5431"/>
                  </a:cubicBezTo>
                  <a:close/>
                  <a:moveTo>
                    <a:pt x="4322" y="6734"/>
                  </a:moveTo>
                  <a:cubicBezTo>
                    <a:pt x="4325" y="6738"/>
                    <a:pt x="4326" y="6740"/>
                    <a:pt x="4326" y="6740"/>
                  </a:cubicBezTo>
                  <a:cubicBezTo>
                    <a:pt x="4327" y="6739"/>
                    <a:pt x="4325" y="6737"/>
                    <a:pt x="4322" y="6734"/>
                  </a:cubicBezTo>
                  <a:close/>
                  <a:moveTo>
                    <a:pt x="6494" y="0"/>
                  </a:moveTo>
                  <a:cubicBezTo>
                    <a:pt x="5545" y="0"/>
                    <a:pt x="4549" y="156"/>
                    <a:pt x="3574" y="595"/>
                  </a:cubicBezTo>
                  <a:cubicBezTo>
                    <a:pt x="2443" y="1096"/>
                    <a:pt x="1374" y="1953"/>
                    <a:pt x="705" y="3151"/>
                  </a:cubicBezTo>
                  <a:cubicBezTo>
                    <a:pt x="532" y="3448"/>
                    <a:pt x="395" y="3762"/>
                    <a:pt x="294" y="4082"/>
                  </a:cubicBezTo>
                  <a:cubicBezTo>
                    <a:pt x="169" y="4447"/>
                    <a:pt x="113" y="4767"/>
                    <a:pt x="75" y="5120"/>
                  </a:cubicBezTo>
                  <a:cubicBezTo>
                    <a:pt x="0" y="5813"/>
                    <a:pt x="66" y="6525"/>
                    <a:pt x="274" y="7203"/>
                  </a:cubicBezTo>
                  <a:cubicBezTo>
                    <a:pt x="494" y="7880"/>
                    <a:pt x="861" y="8522"/>
                    <a:pt x="1378" y="9042"/>
                  </a:cubicBezTo>
                  <a:cubicBezTo>
                    <a:pt x="1894" y="9559"/>
                    <a:pt x="2501" y="9911"/>
                    <a:pt x="3155" y="10155"/>
                  </a:cubicBezTo>
                  <a:cubicBezTo>
                    <a:pt x="3722" y="10363"/>
                    <a:pt x="4325" y="10470"/>
                    <a:pt x="4924" y="10470"/>
                  </a:cubicBezTo>
                  <a:cubicBezTo>
                    <a:pt x="5674" y="10470"/>
                    <a:pt x="6420" y="10303"/>
                    <a:pt x="7082" y="9958"/>
                  </a:cubicBezTo>
                  <a:cubicBezTo>
                    <a:pt x="7379" y="9806"/>
                    <a:pt x="7661" y="9618"/>
                    <a:pt x="7907" y="9395"/>
                  </a:cubicBezTo>
                  <a:cubicBezTo>
                    <a:pt x="7994" y="9324"/>
                    <a:pt x="8151" y="9160"/>
                    <a:pt x="8260" y="9038"/>
                  </a:cubicBezTo>
                  <a:cubicBezTo>
                    <a:pt x="8366" y="8913"/>
                    <a:pt x="8464" y="8784"/>
                    <a:pt x="8550" y="8648"/>
                  </a:cubicBezTo>
                  <a:cubicBezTo>
                    <a:pt x="8902" y="8107"/>
                    <a:pt x="9114" y="7508"/>
                    <a:pt x="9180" y="6901"/>
                  </a:cubicBezTo>
                  <a:cubicBezTo>
                    <a:pt x="9246" y="6303"/>
                    <a:pt x="9165" y="5683"/>
                    <a:pt x="8917" y="5152"/>
                  </a:cubicBezTo>
                  <a:lnTo>
                    <a:pt x="8808" y="4932"/>
                  </a:lnTo>
                  <a:lnTo>
                    <a:pt x="8710" y="4780"/>
                  </a:lnTo>
                  <a:lnTo>
                    <a:pt x="8663" y="4705"/>
                  </a:lnTo>
                  <a:lnTo>
                    <a:pt x="8589" y="4611"/>
                  </a:lnTo>
                  <a:lnTo>
                    <a:pt x="8444" y="4431"/>
                  </a:lnTo>
                  <a:cubicBezTo>
                    <a:pt x="8252" y="4227"/>
                    <a:pt x="8052" y="4044"/>
                    <a:pt x="7826" y="3910"/>
                  </a:cubicBezTo>
                  <a:cubicBezTo>
                    <a:pt x="7297" y="3566"/>
                    <a:pt x="6711" y="3409"/>
                    <a:pt x="6161" y="3409"/>
                  </a:cubicBezTo>
                  <a:cubicBezTo>
                    <a:pt x="5798" y="3409"/>
                    <a:pt x="5450" y="3477"/>
                    <a:pt x="5144" y="3605"/>
                  </a:cubicBezTo>
                  <a:cubicBezTo>
                    <a:pt x="4326" y="3941"/>
                    <a:pt x="3974" y="4626"/>
                    <a:pt x="3860" y="5171"/>
                  </a:cubicBezTo>
                  <a:cubicBezTo>
                    <a:pt x="3743" y="5727"/>
                    <a:pt x="3895" y="6169"/>
                    <a:pt x="4044" y="6412"/>
                  </a:cubicBezTo>
                  <a:cubicBezTo>
                    <a:pt x="4176" y="6626"/>
                    <a:pt x="4297" y="6710"/>
                    <a:pt x="4322" y="6734"/>
                  </a:cubicBezTo>
                  <a:lnTo>
                    <a:pt x="4322" y="6734"/>
                  </a:lnTo>
                  <a:cubicBezTo>
                    <a:pt x="4314" y="6722"/>
                    <a:pt x="4296" y="6694"/>
                    <a:pt x="4267" y="6651"/>
                  </a:cubicBezTo>
                  <a:cubicBezTo>
                    <a:pt x="4224" y="6592"/>
                    <a:pt x="4173" y="6498"/>
                    <a:pt x="4126" y="6373"/>
                  </a:cubicBezTo>
                  <a:cubicBezTo>
                    <a:pt x="4032" y="6122"/>
                    <a:pt x="3997" y="5712"/>
                    <a:pt x="4173" y="5261"/>
                  </a:cubicBezTo>
                  <a:cubicBezTo>
                    <a:pt x="4259" y="5038"/>
                    <a:pt x="4400" y="4807"/>
                    <a:pt x="4599" y="4615"/>
                  </a:cubicBezTo>
                  <a:cubicBezTo>
                    <a:pt x="4646" y="4564"/>
                    <a:pt x="4702" y="4521"/>
                    <a:pt x="4749" y="4485"/>
                  </a:cubicBezTo>
                  <a:cubicBezTo>
                    <a:pt x="4787" y="4447"/>
                    <a:pt x="4881" y="4400"/>
                    <a:pt x="4944" y="4353"/>
                  </a:cubicBezTo>
                  <a:cubicBezTo>
                    <a:pt x="4987" y="4337"/>
                    <a:pt x="5069" y="4294"/>
                    <a:pt x="5132" y="4267"/>
                  </a:cubicBezTo>
                  <a:cubicBezTo>
                    <a:pt x="5203" y="4243"/>
                    <a:pt x="5277" y="4220"/>
                    <a:pt x="5347" y="4196"/>
                  </a:cubicBezTo>
                  <a:cubicBezTo>
                    <a:pt x="5495" y="4159"/>
                    <a:pt x="5653" y="4140"/>
                    <a:pt x="5815" y="4140"/>
                  </a:cubicBezTo>
                  <a:cubicBezTo>
                    <a:pt x="6311" y="4140"/>
                    <a:pt x="6851" y="4316"/>
                    <a:pt x="7285" y="4670"/>
                  </a:cubicBezTo>
                  <a:cubicBezTo>
                    <a:pt x="7430" y="4783"/>
                    <a:pt x="7551" y="4928"/>
                    <a:pt x="7661" y="5073"/>
                  </a:cubicBezTo>
                  <a:lnTo>
                    <a:pt x="7723" y="5171"/>
                  </a:lnTo>
                  <a:lnTo>
                    <a:pt x="7755" y="5222"/>
                  </a:lnTo>
                  <a:lnTo>
                    <a:pt x="7794" y="5296"/>
                  </a:lnTo>
                  <a:lnTo>
                    <a:pt x="7864" y="5440"/>
                  </a:lnTo>
                  <a:lnTo>
                    <a:pt x="7864" y="5445"/>
                  </a:lnTo>
                  <a:lnTo>
                    <a:pt x="7873" y="5464"/>
                  </a:lnTo>
                  <a:lnTo>
                    <a:pt x="7884" y="5495"/>
                  </a:lnTo>
                  <a:lnTo>
                    <a:pt x="7907" y="5562"/>
                  </a:lnTo>
                  <a:cubicBezTo>
                    <a:pt x="8025" y="5918"/>
                    <a:pt x="8057" y="6326"/>
                    <a:pt x="7974" y="6733"/>
                  </a:cubicBezTo>
                  <a:cubicBezTo>
                    <a:pt x="7896" y="7136"/>
                    <a:pt x="7716" y="7539"/>
                    <a:pt x="7454" y="7876"/>
                  </a:cubicBezTo>
                  <a:cubicBezTo>
                    <a:pt x="7387" y="7962"/>
                    <a:pt x="7313" y="8037"/>
                    <a:pt x="7242" y="8115"/>
                  </a:cubicBezTo>
                  <a:cubicBezTo>
                    <a:pt x="7160" y="8189"/>
                    <a:pt x="7136" y="8225"/>
                    <a:pt x="7007" y="8323"/>
                  </a:cubicBezTo>
                  <a:cubicBezTo>
                    <a:pt x="6839" y="8460"/>
                    <a:pt x="6651" y="8572"/>
                    <a:pt x="6447" y="8659"/>
                  </a:cubicBezTo>
                  <a:cubicBezTo>
                    <a:pt x="6039" y="8845"/>
                    <a:pt x="5575" y="8937"/>
                    <a:pt x="5099" y="8937"/>
                  </a:cubicBezTo>
                  <a:cubicBezTo>
                    <a:pt x="4631" y="8937"/>
                    <a:pt x="4152" y="8848"/>
                    <a:pt x="3703" y="8671"/>
                  </a:cubicBezTo>
                  <a:cubicBezTo>
                    <a:pt x="3265" y="8498"/>
                    <a:pt x="2842" y="8229"/>
                    <a:pt x="2525" y="7903"/>
                  </a:cubicBezTo>
                  <a:cubicBezTo>
                    <a:pt x="2208" y="7582"/>
                    <a:pt x="1973" y="7168"/>
                    <a:pt x="1828" y="6713"/>
                  </a:cubicBezTo>
                  <a:cubicBezTo>
                    <a:pt x="1687" y="6259"/>
                    <a:pt x="1632" y="5766"/>
                    <a:pt x="1679" y="5280"/>
                  </a:cubicBezTo>
                  <a:cubicBezTo>
                    <a:pt x="1703" y="5049"/>
                    <a:pt x="1750" y="4783"/>
                    <a:pt x="1813" y="4592"/>
                  </a:cubicBezTo>
                  <a:cubicBezTo>
                    <a:pt x="1879" y="4349"/>
                    <a:pt x="1973" y="4118"/>
                    <a:pt x="2091" y="3907"/>
                  </a:cubicBezTo>
                  <a:cubicBezTo>
                    <a:pt x="2545" y="3045"/>
                    <a:pt x="3316" y="2341"/>
                    <a:pt x="4193" y="1898"/>
                  </a:cubicBezTo>
                  <a:cubicBezTo>
                    <a:pt x="4299" y="1836"/>
                    <a:pt x="4411" y="1793"/>
                    <a:pt x="4521" y="1737"/>
                  </a:cubicBezTo>
                  <a:cubicBezTo>
                    <a:pt x="4639" y="1695"/>
                    <a:pt x="4717" y="1652"/>
                    <a:pt x="4858" y="1609"/>
                  </a:cubicBezTo>
                  <a:lnTo>
                    <a:pt x="5050" y="1542"/>
                  </a:lnTo>
                  <a:lnTo>
                    <a:pt x="5210" y="1495"/>
                  </a:lnTo>
                  <a:cubicBezTo>
                    <a:pt x="5324" y="1455"/>
                    <a:pt x="5445" y="1432"/>
                    <a:pt x="5559" y="1401"/>
                  </a:cubicBezTo>
                  <a:cubicBezTo>
                    <a:pt x="6032" y="1296"/>
                    <a:pt x="6514" y="1240"/>
                    <a:pt x="6984" y="1229"/>
                  </a:cubicBezTo>
                  <a:cubicBezTo>
                    <a:pt x="7012" y="1229"/>
                    <a:pt x="7039" y="1229"/>
                    <a:pt x="7067" y="1229"/>
                  </a:cubicBezTo>
                  <a:cubicBezTo>
                    <a:pt x="7984" y="1229"/>
                    <a:pt x="8864" y="1364"/>
                    <a:pt x="9665" y="1585"/>
                  </a:cubicBezTo>
                  <a:cubicBezTo>
                    <a:pt x="10487" y="1820"/>
                    <a:pt x="11185" y="2118"/>
                    <a:pt x="11732" y="2532"/>
                  </a:cubicBezTo>
                  <a:cubicBezTo>
                    <a:pt x="12280" y="2944"/>
                    <a:pt x="12699" y="3405"/>
                    <a:pt x="13024" y="3801"/>
                  </a:cubicBezTo>
                  <a:cubicBezTo>
                    <a:pt x="13349" y="4200"/>
                    <a:pt x="13595" y="4529"/>
                    <a:pt x="13764" y="4752"/>
                  </a:cubicBezTo>
                  <a:cubicBezTo>
                    <a:pt x="13929" y="4979"/>
                    <a:pt x="14018" y="5096"/>
                    <a:pt x="14018" y="5096"/>
                  </a:cubicBezTo>
                  <a:cubicBezTo>
                    <a:pt x="14018" y="5096"/>
                    <a:pt x="13960" y="4960"/>
                    <a:pt x="13842" y="4705"/>
                  </a:cubicBezTo>
                  <a:cubicBezTo>
                    <a:pt x="13721" y="4454"/>
                    <a:pt x="13557" y="4079"/>
                    <a:pt x="13290" y="3621"/>
                  </a:cubicBezTo>
                  <a:cubicBezTo>
                    <a:pt x="13028" y="3163"/>
                    <a:pt x="12688" y="2603"/>
                    <a:pt x="12139" y="2062"/>
                  </a:cubicBezTo>
                  <a:cubicBezTo>
                    <a:pt x="12007" y="1934"/>
                    <a:pt x="11846" y="1789"/>
                    <a:pt x="11698" y="1672"/>
                  </a:cubicBezTo>
                  <a:cubicBezTo>
                    <a:pt x="11528" y="1538"/>
                    <a:pt x="11360" y="1421"/>
                    <a:pt x="11172" y="1303"/>
                  </a:cubicBezTo>
                  <a:cubicBezTo>
                    <a:pt x="10809" y="1072"/>
                    <a:pt x="10397" y="881"/>
                    <a:pt x="9967" y="704"/>
                  </a:cubicBezTo>
                  <a:cubicBezTo>
                    <a:pt x="9105" y="360"/>
                    <a:pt x="8108" y="82"/>
                    <a:pt x="7015" y="15"/>
                  </a:cubicBezTo>
                  <a:cubicBezTo>
                    <a:pt x="6843" y="5"/>
                    <a:pt x="6670" y="0"/>
                    <a:pt x="649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2"/>
            <p:cNvSpPr/>
            <p:nvPr/>
          </p:nvSpPr>
          <p:spPr>
            <a:xfrm>
              <a:off x="608873" y="3675937"/>
              <a:ext cx="169424" cy="118430"/>
            </a:xfrm>
            <a:custGeom>
              <a:avLst/>
              <a:gdLst/>
              <a:ahLst/>
              <a:cxnLst/>
              <a:rect l="l" t="t" r="r" b="b"/>
              <a:pathLst>
                <a:path w="8346" h="5834" extrusionOk="0">
                  <a:moveTo>
                    <a:pt x="5801" y="1"/>
                  </a:moveTo>
                  <a:cubicBezTo>
                    <a:pt x="4885" y="1"/>
                    <a:pt x="4010" y="212"/>
                    <a:pt x="3198" y="807"/>
                  </a:cubicBezTo>
                  <a:cubicBezTo>
                    <a:pt x="815" y="2549"/>
                    <a:pt x="873" y="4036"/>
                    <a:pt x="0" y="5834"/>
                  </a:cubicBezTo>
                  <a:cubicBezTo>
                    <a:pt x="759" y="5238"/>
                    <a:pt x="1750" y="5070"/>
                    <a:pt x="2682" y="4815"/>
                  </a:cubicBezTo>
                  <a:cubicBezTo>
                    <a:pt x="4952" y="4204"/>
                    <a:pt x="7137" y="2905"/>
                    <a:pt x="8346" y="909"/>
                  </a:cubicBezTo>
                  <a:lnTo>
                    <a:pt x="8346" y="909"/>
                  </a:lnTo>
                  <a:cubicBezTo>
                    <a:pt x="7016" y="1046"/>
                    <a:pt x="3950" y="1734"/>
                    <a:pt x="712" y="5027"/>
                  </a:cubicBezTo>
                  <a:cubicBezTo>
                    <a:pt x="712" y="5027"/>
                    <a:pt x="2745" y="1429"/>
                    <a:pt x="7939" y="287"/>
                  </a:cubicBezTo>
                  <a:cubicBezTo>
                    <a:pt x="7210" y="121"/>
                    <a:pt x="6494" y="1"/>
                    <a:pt x="580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2"/>
            <p:cNvSpPr/>
            <p:nvPr/>
          </p:nvSpPr>
          <p:spPr>
            <a:xfrm>
              <a:off x="781312" y="3713124"/>
              <a:ext cx="151235" cy="109681"/>
            </a:xfrm>
            <a:custGeom>
              <a:avLst/>
              <a:gdLst/>
              <a:ahLst/>
              <a:cxnLst/>
              <a:rect l="l" t="t" r="r" b="b"/>
              <a:pathLst>
                <a:path w="7450" h="5403" extrusionOk="0">
                  <a:moveTo>
                    <a:pt x="5262" y="1"/>
                  </a:moveTo>
                  <a:cubicBezTo>
                    <a:pt x="4384" y="1"/>
                    <a:pt x="3552" y="203"/>
                    <a:pt x="2791" y="787"/>
                  </a:cubicBezTo>
                  <a:cubicBezTo>
                    <a:pt x="669" y="2416"/>
                    <a:pt x="752" y="3758"/>
                    <a:pt x="0" y="5402"/>
                  </a:cubicBezTo>
                  <a:cubicBezTo>
                    <a:pt x="677" y="4851"/>
                    <a:pt x="1569" y="4674"/>
                    <a:pt x="2407" y="4428"/>
                  </a:cubicBezTo>
                  <a:cubicBezTo>
                    <a:pt x="4447" y="3825"/>
                    <a:pt x="6400" y="2604"/>
                    <a:pt x="7450" y="771"/>
                  </a:cubicBezTo>
                  <a:lnTo>
                    <a:pt x="7450" y="771"/>
                  </a:lnTo>
                  <a:cubicBezTo>
                    <a:pt x="6248" y="925"/>
                    <a:pt x="3492" y="1610"/>
                    <a:pt x="626" y="4659"/>
                  </a:cubicBezTo>
                  <a:cubicBezTo>
                    <a:pt x="626" y="4659"/>
                    <a:pt x="2391" y="1359"/>
                    <a:pt x="7070" y="216"/>
                  </a:cubicBezTo>
                  <a:cubicBezTo>
                    <a:pt x="6453" y="91"/>
                    <a:pt x="5847" y="1"/>
                    <a:pt x="526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2"/>
            <p:cNvSpPr/>
            <p:nvPr/>
          </p:nvSpPr>
          <p:spPr>
            <a:xfrm>
              <a:off x="1152253" y="3700336"/>
              <a:ext cx="73588" cy="177950"/>
            </a:xfrm>
            <a:custGeom>
              <a:avLst/>
              <a:gdLst/>
              <a:ahLst/>
              <a:cxnLst/>
              <a:rect l="l" t="t" r="r" b="b"/>
              <a:pathLst>
                <a:path w="3625" h="8766" extrusionOk="0">
                  <a:moveTo>
                    <a:pt x="1331" y="1"/>
                  </a:moveTo>
                  <a:cubicBezTo>
                    <a:pt x="1401" y="870"/>
                    <a:pt x="1037" y="1707"/>
                    <a:pt x="763" y="2533"/>
                  </a:cubicBezTo>
                  <a:cubicBezTo>
                    <a:pt x="102" y="4557"/>
                    <a:pt x="0" y="6855"/>
                    <a:pt x="908" y="8762"/>
                  </a:cubicBezTo>
                  <a:cubicBezTo>
                    <a:pt x="1464" y="7689"/>
                    <a:pt x="2470" y="5027"/>
                    <a:pt x="1585" y="940"/>
                  </a:cubicBezTo>
                  <a:lnTo>
                    <a:pt x="1585" y="940"/>
                  </a:lnTo>
                  <a:cubicBezTo>
                    <a:pt x="1585" y="941"/>
                    <a:pt x="3296" y="4267"/>
                    <a:pt x="1581" y="8766"/>
                  </a:cubicBezTo>
                  <a:cubicBezTo>
                    <a:pt x="2716" y="7673"/>
                    <a:pt x="3625" y="6514"/>
                    <a:pt x="3547" y="4917"/>
                  </a:cubicBezTo>
                  <a:cubicBezTo>
                    <a:pt x="3410" y="2247"/>
                    <a:pt x="2255" y="1555"/>
                    <a:pt x="133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2"/>
            <p:cNvSpPr/>
            <p:nvPr/>
          </p:nvSpPr>
          <p:spPr>
            <a:xfrm>
              <a:off x="1221209" y="3748241"/>
              <a:ext cx="125596" cy="203954"/>
            </a:xfrm>
            <a:custGeom>
              <a:avLst/>
              <a:gdLst/>
              <a:ahLst/>
              <a:cxnLst/>
              <a:rect l="l" t="t" r="r" b="b"/>
              <a:pathLst>
                <a:path w="6187" h="10047" extrusionOk="0">
                  <a:moveTo>
                    <a:pt x="4965" y="1"/>
                  </a:moveTo>
                  <a:cubicBezTo>
                    <a:pt x="4608" y="1023"/>
                    <a:pt x="3775" y="1786"/>
                    <a:pt x="3047" y="2584"/>
                  </a:cubicBezTo>
                  <a:cubicBezTo>
                    <a:pt x="1277" y="4538"/>
                    <a:pt x="1" y="7090"/>
                    <a:pt x="67" y="9705"/>
                  </a:cubicBezTo>
                  <a:cubicBezTo>
                    <a:pt x="1242" y="8769"/>
                    <a:pt x="3720" y="6265"/>
                    <a:pt x="4781" y="1195"/>
                  </a:cubicBezTo>
                  <a:lnTo>
                    <a:pt x="4781" y="1195"/>
                  </a:lnTo>
                  <a:cubicBezTo>
                    <a:pt x="4781" y="1195"/>
                    <a:pt x="5039" y="5822"/>
                    <a:pt x="831" y="10046"/>
                  </a:cubicBezTo>
                  <a:cubicBezTo>
                    <a:pt x="2663" y="9385"/>
                    <a:pt x="4275" y="8534"/>
                    <a:pt x="4992" y="6687"/>
                  </a:cubicBezTo>
                  <a:cubicBezTo>
                    <a:pt x="6186" y="3594"/>
                    <a:pt x="5227" y="2228"/>
                    <a:pt x="496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p:nvPr/>
          </p:nvSpPr>
          <p:spPr>
            <a:xfrm>
              <a:off x="1283993" y="4230684"/>
              <a:ext cx="79962" cy="133046"/>
            </a:xfrm>
            <a:custGeom>
              <a:avLst/>
              <a:gdLst/>
              <a:ahLst/>
              <a:cxnLst/>
              <a:rect l="l" t="t" r="r" b="b"/>
              <a:pathLst>
                <a:path w="3939" h="6554" extrusionOk="0">
                  <a:moveTo>
                    <a:pt x="1210" y="0"/>
                  </a:moveTo>
                  <a:cubicBezTo>
                    <a:pt x="1175" y="983"/>
                    <a:pt x="1363" y="3272"/>
                    <a:pt x="3426" y="5959"/>
                  </a:cubicBezTo>
                  <a:cubicBezTo>
                    <a:pt x="3426" y="5959"/>
                    <a:pt x="1018" y="4118"/>
                    <a:pt x="716" y="235"/>
                  </a:cubicBezTo>
                  <a:cubicBezTo>
                    <a:pt x="266" y="1425"/>
                    <a:pt x="0" y="2588"/>
                    <a:pt x="615" y="3727"/>
                  </a:cubicBezTo>
                  <a:cubicBezTo>
                    <a:pt x="1637" y="5634"/>
                    <a:pt x="2725" y="5739"/>
                    <a:pt x="3939" y="6553"/>
                  </a:cubicBezTo>
                  <a:cubicBezTo>
                    <a:pt x="3587" y="5943"/>
                    <a:pt x="3558" y="5207"/>
                    <a:pt x="3473" y="4506"/>
                  </a:cubicBezTo>
                  <a:cubicBezTo>
                    <a:pt x="3258" y="2799"/>
                    <a:pt x="2533" y="1081"/>
                    <a:pt x="12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1367361" y="4251571"/>
              <a:ext cx="137817" cy="105398"/>
            </a:xfrm>
            <a:custGeom>
              <a:avLst/>
              <a:gdLst/>
              <a:ahLst/>
              <a:cxnLst/>
              <a:rect l="l" t="t" r="r" b="b"/>
              <a:pathLst>
                <a:path w="6789" h="5192" extrusionOk="0">
                  <a:moveTo>
                    <a:pt x="376" y="1"/>
                  </a:moveTo>
                  <a:cubicBezTo>
                    <a:pt x="880" y="1022"/>
                    <a:pt x="2341" y="3262"/>
                    <a:pt x="5934" y="4863"/>
                  </a:cubicBezTo>
                  <a:cubicBezTo>
                    <a:pt x="5934" y="4863"/>
                    <a:pt x="2458" y="4314"/>
                    <a:pt x="0" y="509"/>
                  </a:cubicBezTo>
                  <a:lnTo>
                    <a:pt x="0" y="509"/>
                  </a:lnTo>
                  <a:cubicBezTo>
                    <a:pt x="199" y="1978"/>
                    <a:pt x="568" y="3313"/>
                    <a:pt x="1824" y="4139"/>
                  </a:cubicBezTo>
                  <a:cubicBezTo>
                    <a:pt x="3274" y="5092"/>
                    <a:pt x="4281" y="5155"/>
                    <a:pt x="5321" y="5155"/>
                  </a:cubicBezTo>
                  <a:cubicBezTo>
                    <a:pt x="5479" y="5155"/>
                    <a:pt x="5638" y="5153"/>
                    <a:pt x="5800" y="5153"/>
                  </a:cubicBezTo>
                  <a:cubicBezTo>
                    <a:pt x="6116" y="5153"/>
                    <a:pt x="6441" y="5159"/>
                    <a:pt x="6788" y="5192"/>
                  </a:cubicBezTo>
                  <a:cubicBezTo>
                    <a:pt x="6091" y="4765"/>
                    <a:pt x="5657" y="4021"/>
                    <a:pt x="5179" y="3356"/>
                  </a:cubicBezTo>
                  <a:cubicBezTo>
                    <a:pt x="4017" y="1727"/>
                    <a:pt x="2329" y="373"/>
                    <a:pt x="37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684425" y="3669908"/>
              <a:ext cx="842308" cy="573779"/>
            </a:xfrm>
            <a:custGeom>
              <a:avLst/>
              <a:gdLst/>
              <a:ahLst/>
              <a:cxnLst/>
              <a:rect l="l" t="t" r="r" b="b"/>
              <a:pathLst>
                <a:path w="41493" h="28265" extrusionOk="0">
                  <a:moveTo>
                    <a:pt x="7040" y="0"/>
                  </a:moveTo>
                  <a:cubicBezTo>
                    <a:pt x="6859" y="4"/>
                    <a:pt x="6683" y="8"/>
                    <a:pt x="6507" y="8"/>
                  </a:cubicBezTo>
                  <a:cubicBezTo>
                    <a:pt x="6459" y="7"/>
                    <a:pt x="6411" y="7"/>
                    <a:pt x="6364" y="7"/>
                  </a:cubicBezTo>
                  <a:cubicBezTo>
                    <a:pt x="5035" y="7"/>
                    <a:pt x="3886" y="218"/>
                    <a:pt x="2949" y="403"/>
                  </a:cubicBezTo>
                  <a:cubicBezTo>
                    <a:pt x="1982" y="631"/>
                    <a:pt x="1238" y="861"/>
                    <a:pt x="757" y="1065"/>
                  </a:cubicBezTo>
                  <a:cubicBezTo>
                    <a:pt x="264" y="1253"/>
                    <a:pt x="1" y="1354"/>
                    <a:pt x="1" y="1354"/>
                  </a:cubicBezTo>
                  <a:cubicBezTo>
                    <a:pt x="1" y="1354"/>
                    <a:pt x="275" y="1284"/>
                    <a:pt x="784" y="1147"/>
                  </a:cubicBezTo>
                  <a:cubicBezTo>
                    <a:pt x="1285" y="990"/>
                    <a:pt x="2049" y="865"/>
                    <a:pt x="3003" y="720"/>
                  </a:cubicBezTo>
                  <a:cubicBezTo>
                    <a:pt x="3668" y="650"/>
                    <a:pt x="4432" y="582"/>
                    <a:pt x="5282" y="582"/>
                  </a:cubicBezTo>
                  <a:cubicBezTo>
                    <a:pt x="5668" y="582"/>
                    <a:pt x="6072" y="596"/>
                    <a:pt x="6492" y="631"/>
                  </a:cubicBezTo>
                  <a:cubicBezTo>
                    <a:pt x="7831" y="720"/>
                    <a:pt x="9334" y="951"/>
                    <a:pt x="10899" y="1453"/>
                  </a:cubicBezTo>
                  <a:cubicBezTo>
                    <a:pt x="12465" y="1941"/>
                    <a:pt x="14093" y="2678"/>
                    <a:pt x="15656" y="3695"/>
                  </a:cubicBezTo>
                  <a:cubicBezTo>
                    <a:pt x="17210" y="4718"/>
                    <a:pt x="18678" y="6044"/>
                    <a:pt x="19895" y="7641"/>
                  </a:cubicBezTo>
                  <a:lnTo>
                    <a:pt x="20119" y="7923"/>
                  </a:lnTo>
                  <a:lnTo>
                    <a:pt x="20338" y="8252"/>
                  </a:lnTo>
                  <a:cubicBezTo>
                    <a:pt x="20487" y="8471"/>
                    <a:pt x="20635" y="8691"/>
                    <a:pt x="20780" y="8913"/>
                  </a:cubicBezTo>
                  <a:cubicBezTo>
                    <a:pt x="21035" y="9356"/>
                    <a:pt x="21309" y="9771"/>
                    <a:pt x="21544" y="10249"/>
                  </a:cubicBezTo>
                  <a:cubicBezTo>
                    <a:pt x="22045" y="11168"/>
                    <a:pt x="22483" y="12151"/>
                    <a:pt x="22921" y="13145"/>
                  </a:cubicBezTo>
                  <a:cubicBezTo>
                    <a:pt x="23787" y="15146"/>
                    <a:pt x="24562" y="17256"/>
                    <a:pt x="25505" y="19335"/>
                  </a:cubicBezTo>
                  <a:cubicBezTo>
                    <a:pt x="26468" y="21405"/>
                    <a:pt x="27627" y="23445"/>
                    <a:pt x="29193" y="25180"/>
                  </a:cubicBezTo>
                  <a:cubicBezTo>
                    <a:pt x="29988" y="26045"/>
                    <a:pt x="30896" y="26808"/>
                    <a:pt x="31941" y="27371"/>
                  </a:cubicBezTo>
                  <a:cubicBezTo>
                    <a:pt x="32950" y="27924"/>
                    <a:pt x="34107" y="28265"/>
                    <a:pt x="35265" y="28265"/>
                  </a:cubicBezTo>
                  <a:cubicBezTo>
                    <a:pt x="35298" y="28265"/>
                    <a:pt x="35330" y="28265"/>
                    <a:pt x="35363" y="28264"/>
                  </a:cubicBezTo>
                  <a:cubicBezTo>
                    <a:pt x="37793" y="28217"/>
                    <a:pt x="39869" y="26730"/>
                    <a:pt x="40832" y="24811"/>
                  </a:cubicBezTo>
                  <a:cubicBezTo>
                    <a:pt x="41316" y="23837"/>
                    <a:pt x="41493" y="22788"/>
                    <a:pt x="41423" y="21793"/>
                  </a:cubicBezTo>
                  <a:cubicBezTo>
                    <a:pt x="41392" y="21300"/>
                    <a:pt x="41293" y="20822"/>
                    <a:pt x="41152" y="20368"/>
                  </a:cubicBezTo>
                  <a:cubicBezTo>
                    <a:pt x="41016" y="19910"/>
                    <a:pt x="40828" y="19483"/>
                    <a:pt x="40597" y="19092"/>
                  </a:cubicBezTo>
                  <a:cubicBezTo>
                    <a:pt x="40150" y="18301"/>
                    <a:pt x="39527" y="17644"/>
                    <a:pt x="38846" y="17194"/>
                  </a:cubicBezTo>
                  <a:cubicBezTo>
                    <a:pt x="38145" y="16731"/>
                    <a:pt x="37402" y="16469"/>
                    <a:pt x="36674" y="16371"/>
                  </a:cubicBezTo>
                  <a:cubicBezTo>
                    <a:pt x="36487" y="16349"/>
                    <a:pt x="36302" y="16338"/>
                    <a:pt x="36120" y="16338"/>
                  </a:cubicBezTo>
                  <a:cubicBezTo>
                    <a:pt x="35592" y="16338"/>
                    <a:pt x="35092" y="16431"/>
                    <a:pt x="34658" y="16614"/>
                  </a:cubicBezTo>
                  <a:cubicBezTo>
                    <a:pt x="34481" y="16684"/>
                    <a:pt x="34387" y="16739"/>
                    <a:pt x="34246" y="16818"/>
                  </a:cubicBezTo>
                  <a:cubicBezTo>
                    <a:pt x="34110" y="16899"/>
                    <a:pt x="33981" y="16982"/>
                    <a:pt x="33871" y="17076"/>
                  </a:cubicBezTo>
                  <a:cubicBezTo>
                    <a:pt x="33644" y="17252"/>
                    <a:pt x="33456" y="17452"/>
                    <a:pt x="33299" y="17655"/>
                  </a:cubicBezTo>
                  <a:cubicBezTo>
                    <a:pt x="32658" y="18477"/>
                    <a:pt x="32564" y="19331"/>
                    <a:pt x="32614" y="19851"/>
                  </a:cubicBezTo>
                  <a:cubicBezTo>
                    <a:pt x="32645" y="20117"/>
                    <a:pt x="32701" y="20314"/>
                    <a:pt x="32748" y="20442"/>
                  </a:cubicBezTo>
                  <a:cubicBezTo>
                    <a:pt x="32799" y="20567"/>
                    <a:pt x="32826" y="20634"/>
                    <a:pt x="32826" y="20634"/>
                  </a:cubicBezTo>
                  <a:cubicBezTo>
                    <a:pt x="32826" y="20634"/>
                    <a:pt x="32806" y="20567"/>
                    <a:pt x="32771" y="20435"/>
                  </a:cubicBezTo>
                  <a:cubicBezTo>
                    <a:pt x="32736" y="20305"/>
                    <a:pt x="32705" y="20106"/>
                    <a:pt x="32705" y="19848"/>
                  </a:cubicBezTo>
                  <a:cubicBezTo>
                    <a:pt x="32705" y="19339"/>
                    <a:pt x="32904" y="18556"/>
                    <a:pt x="33546" y="17866"/>
                  </a:cubicBezTo>
                  <a:cubicBezTo>
                    <a:pt x="33706" y="17694"/>
                    <a:pt x="33890" y="17530"/>
                    <a:pt x="34105" y="17393"/>
                  </a:cubicBezTo>
                  <a:cubicBezTo>
                    <a:pt x="34212" y="17322"/>
                    <a:pt x="34322" y="17264"/>
                    <a:pt x="34434" y="17209"/>
                  </a:cubicBezTo>
                  <a:cubicBezTo>
                    <a:pt x="34544" y="17158"/>
                    <a:pt x="34709" y="17084"/>
                    <a:pt x="34819" y="17060"/>
                  </a:cubicBezTo>
                  <a:cubicBezTo>
                    <a:pt x="35126" y="16964"/>
                    <a:pt x="35463" y="16913"/>
                    <a:pt x="35814" y="16913"/>
                  </a:cubicBezTo>
                  <a:cubicBezTo>
                    <a:pt x="36061" y="16913"/>
                    <a:pt x="36315" y="16938"/>
                    <a:pt x="36572" y="16990"/>
                  </a:cubicBezTo>
                  <a:cubicBezTo>
                    <a:pt x="37191" y="17115"/>
                    <a:pt x="37833" y="17405"/>
                    <a:pt x="38385" y="17828"/>
                  </a:cubicBezTo>
                  <a:cubicBezTo>
                    <a:pt x="38944" y="18266"/>
                    <a:pt x="39434" y="18838"/>
                    <a:pt x="39775" y="19534"/>
                  </a:cubicBezTo>
                  <a:cubicBezTo>
                    <a:pt x="40123" y="20224"/>
                    <a:pt x="40322" y="21022"/>
                    <a:pt x="40330" y="21844"/>
                  </a:cubicBezTo>
                  <a:cubicBezTo>
                    <a:pt x="40330" y="22255"/>
                    <a:pt x="40299" y="22670"/>
                    <a:pt x="40205" y="23077"/>
                  </a:cubicBezTo>
                  <a:cubicBezTo>
                    <a:pt x="40150" y="23269"/>
                    <a:pt x="40115" y="23441"/>
                    <a:pt x="40017" y="23680"/>
                  </a:cubicBezTo>
                  <a:lnTo>
                    <a:pt x="39959" y="23831"/>
                  </a:lnTo>
                  <a:lnTo>
                    <a:pt x="39959" y="23831"/>
                  </a:lnTo>
                  <a:cubicBezTo>
                    <a:pt x="39957" y="23836"/>
                    <a:pt x="39955" y="23841"/>
                    <a:pt x="39954" y="23841"/>
                  </a:cubicBezTo>
                  <a:cubicBezTo>
                    <a:pt x="39954" y="23841"/>
                    <a:pt x="39954" y="23841"/>
                    <a:pt x="39954" y="23841"/>
                  </a:cubicBezTo>
                  <a:lnTo>
                    <a:pt x="39947" y="23856"/>
                  </a:lnTo>
                  <a:lnTo>
                    <a:pt x="39931" y="23891"/>
                  </a:lnTo>
                  <a:lnTo>
                    <a:pt x="39896" y="23966"/>
                  </a:lnTo>
                  <a:cubicBezTo>
                    <a:pt x="39849" y="24060"/>
                    <a:pt x="39809" y="24157"/>
                    <a:pt x="39751" y="24248"/>
                  </a:cubicBezTo>
                  <a:cubicBezTo>
                    <a:pt x="38946" y="25724"/>
                    <a:pt x="37196" y="26828"/>
                    <a:pt x="35401" y="26828"/>
                  </a:cubicBezTo>
                  <a:cubicBezTo>
                    <a:pt x="35388" y="26828"/>
                    <a:pt x="35375" y="26828"/>
                    <a:pt x="35363" y="26828"/>
                  </a:cubicBezTo>
                  <a:cubicBezTo>
                    <a:pt x="34447" y="26820"/>
                    <a:pt x="33527" y="26538"/>
                    <a:pt x="32677" y="26045"/>
                  </a:cubicBezTo>
                  <a:cubicBezTo>
                    <a:pt x="31832" y="25555"/>
                    <a:pt x="31052" y="24882"/>
                    <a:pt x="30360" y="24123"/>
                  </a:cubicBezTo>
                  <a:cubicBezTo>
                    <a:pt x="29659" y="23351"/>
                    <a:pt x="29055" y="22462"/>
                    <a:pt x="28488" y="21550"/>
                  </a:cubicBezTo>
                  <a:cubicBezTo>
                    <a:pt x="27928" y="20634"/>
                    <a:pt x="27451" y="19648"/>
                    <a:pt x="26985" y="18654"/>
                  </a:cubicBezTo>
                  <a:cubicBezTo>
                    <a:pt x="26061" y="16657"/>
                    <a:pt x="25266" y="14563"/>
                    <a:pt x="24363" y="12516"/>
                  </a:cubicBezTo>
                  <a:cubicBezTo>
                    <a:pt x="23908" y="11493"/>
                    <a:pt x="23431" y="10483"/>
                    <a:pt x="22871" y="9517"/>
                  </a:cubicBezTo>
                  <a:cubicBezTo>
                    <a:pt x="22612" y="9031"/>
                    <a:pt x="22287" y="8554"/>
                    <a:pt x="21994" y="8076"/>
                  </a:cubicBezTo>
                  <a:cubicBezTo>
                    <a:pt x="21841" y="7860"/>
                    <a:pt x="21689" y="7641"/>
                    <a:pt x="21532" y="7426"/>
                  </a:cubicBezTo>
                  <a:lnTo>
                    <a:pt x="21304" y="7101"/>
                  </a:lnTo>
                  <a:lnTo>
                    <a:pt x="21031" y="6765"/>
                  </a:lnTo>
                  <a:cubicBezTo>
                    <a:pt x="19665" y="5042"/>
                    <a:pt x="18005" y="3688"/>
                    <a:pt x="16298" y="2666"/>
                  </a:cubicBezTo>
                  <a:cubicBezTo>
                    <a:pt x="14591" y="1641"/>
                    <a:pt x="12818" y="971"/>
                    <a:pt x="11150" y="552"/>
                  </a:cubicBezTo>
                  <a:cubicBezTo>
                    <a:pt x="10727" y="461"/>
                    <a:pt x="10320" y="356"/>
                    <a:pt x="9917" y="286"/>
                  </a:cubicBezTo>
                  <a:cubicBezTo>
                    <a:pt x="9510" y="223"/>
                    <a:pt x="9110" y="168"/>
                    <a:pt x="8723" y="109"/>
                  </a:cubicBezTo>
                  <a:cubicBezTo>
                    <a:pt x="8335" y="67"/>
                    <a:pt x="7952" y="55"/>
                    <a:pt x="7583" y="27"/>
                  </a:cubicBezTo>
                  <a:cubicBezTo>
                    <a:pt x="7399" y="20"/>
                    <a:pt x="7220" y="0"/>
                    <a:pt x="704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42"/>
          <p:cNvGrpSpPr/>
          <p:nvPr/>
        </p:nvGrpSpPr>
        <p:grpSpPr>
          <a:xfrm rot="6733303">
            <a:off x="550013" y="1437983"/>
            <a:ext cx="1096961" cy="369576"/>
            <a:chOff x="6150699" y="122811"/>
            <a:chExt cx="3359201" cy="1131746"/>
          </a:xfrm>
        </p:grpSpPr>
        <p:sp>
          <p:nvSpPr>
            <p:cNvPr id="685" name="Google Shape;685;p42"/>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组合 4">
            <a:extLst>
              <a:ext uri="{FF2B5EF4-FFF2-40B4-BE49-F238E27FC236}">
                <a16:creationId xmlns:a16="http://schemas.microsoft.com/office/drawing/2014/main" id="{47608000-0A75-EE8A-38AD-4785DF902658}"/>
              </a:ext>
            </a:extLst>
          </p:cNvPr>
          <p:cNvGrpSpPr/>
          <p:nvPr/>
        </p:nvGrpSpPr>
        <p:grpSpPr>
          <a:xfrm>
            <a:off x="-1747067" y="150703"/>
            <a:ext cx="6097956" cy="634356"/>
            <a:chOff x="-1170978" y="666413"/>
            <a:chExt cx="8130608" cy="845808"/>
          </a:xfrm>
        </p:grpSpPr>
        <p:sp>
          <p:nvSpPr>
            <p:cNvPr id="7" name="TextBox 8">
              <a:extLst>
                <a:ext uri="{FF2B5EF4-FFF2-40B4-BE49-F238E27FC236}">
                  <a16:creationId xmlns:a16="http://schemas.microsoft.com/office/drawing/2014/main" id="{3DF6F133-2789-78F2-5DE5-CDF8FE9EA3DF}"/>
                </a:ext>
              </a:extLst>
            </p:cNvPr>
            <p:cNvSpPr txBox="1">
              <a:spLocks noChangeArrowheads="1"/>
            </p:cNvSpPr>
            <p:nvPr/>
          </p:nvSpPr>
          <p:spPr bwMode="auto">
            <a:xfrm>
              <a:off x="-1170978" y="666413"/>
              <a:ext cx="8130608" cy="8207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40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1. Câu 1</a:t>
              </a:r>
              <a:endParaRPr lang="zh-CN" altLang="en-US" sz="40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矩形 9">
              <a:extLst>
                <a:ext uri="{FF2B5EF4-FFF2-40B4-BE49-F238E27FC236}">
                  <a16:creationId xmlns:a16="http://schemas.microsoft.com/office/drawing/2014/main" id="{B5E75FC5-B274-D4F0-AF70-D67EB1832FFD}"/>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3200" kern="1200">
                <a:solidFill>
                  <a:srgbClr val="C00000"/>
                </a:solidFill>
                <a:latin typeface="华文新魏" panose="02010800040101010101" pitchFamily="2" charset="-122"/>
                <a:ea typeface="华文新魏" panose="02010800040101010101" pitchFamily="2" charset="-122"/>
              </a:endParaRPr>
            </a:p>
          </p:txBody>
        </p:sp>
      </p:grpSp>
      <p:grpSp>
        <p:nvGrpSpPr>
          <p:cNvPr id="785" name="Google Shape;502;p33">
            <a:extLst>
              <a:ext uri="{FF2B5EF4-FFF2-40B4-BE49-F238E27FC236}">
                <a16:creationId xmlns:a16="http://schemas.microsoft.com/office/drawing/2014/main" id="{C61FDF38-F560-AF91-706E-70406004207F}"/>
              </a:ext>
            </a:extLst>
          </p:cNvPr>
          <p:cNvGrpSpPr/>
          <p:nvPr/>
        </p:nvGrpSpPr>
        <p:grpSpPr>
          <a:xfrm>
            <a:off x="4080104" y="1189396"/>
            <a:ext cx="4343901" cy="3089046"/>
            <a:chOff x="309900" y="238100"/>
            <a:chExt cx="7048350" cy="5237800"/>
          </a:xfrm>
        </p:grpSpPr>
        <p:sp>
          <p:nvSpPr>
            <p:cNvPr id="786" name="Google Shape;503;p33">
              <a:extLst>
                <a:ext uri="{FF2B5EF4-FFF2-40B4-BE49-F238E27FC236}">
                  <a16:creationId xmlns:a16="http://schemas.microsoft.com/office/drawing/2014/main" id="{B3F8B17C-1097-CECE-275F-476C303BFD9C}"/>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7" name="Google Shape;504;p33">
              <a:extLst>
                <a:ext uri="{FF2B5EF4-FFF2-40B4-BE49-F238E27FC236}">
                  <a16:creationId xmlns:a16="http://schemas.microsoft.com/office/drawing/2014/main" id="{EE4FF59A-1F88-3FE8-5D9B-5879AB31B999}"/>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8" name="Google Shape;505;p33">
              <a:extLst>
                <a:ext uri="{FF2B5EF4-FFF2-40B4-BE49-F238E27FC236}">
                  <a16:creationId xmlns:a16="http://schemas.microsoft.com/office/drawing/2014/main" id="{0C46FC18-BE9D-0BD1-9FDD-76FD86DA67EB}"/>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9" name="Google Shape;506;p33">
              <a:extLst>
                <a:ext uri="{FF2B5EF4-FFF2-40B4-BE49-F238E27FC236}">
                  <a16:creationId xmlns:a16="http://schemas.microsoft.com/office/drawing/2014/main" id="{4F191781-C3E4-FEB6-D5E1-C6A7C966EC1A}"/>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0" name="Google Shape;507;p33">
              <a:extLst>
                <a:ext uri="{FF2B5EF4-FFF2-40B4-BE49-F238E27FC236}">
                  <a16:creationId xmlns:a16="http://schemas.microsoft.com/office/drawing/2014/main" id="{76087E6A-093E-400F-8629-E885A85C3473}"/>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1" name="Google Shape;508;p33">
              <a:extLst>
                <a:ext uri="{FF2B5EF4-FFF2-40B4-BE49-F238E27FC236}">
                  <a16:creationId xmlns:a16="http://schemas.microsoft.com/office/drawing/2014/main" id="{21EADF3B-15E5-0C0E-3B7A-FBAE5B341969}"/>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2" name="Google Shape;509;p33">
              <a:extLst>
                <a:ext uri="{FF2B5EF4-FFF2-40B4-BE49-F238E27FC236}">
                  <a16:creationId xmlns:a16="http://schemas.microsoft.com/office/drawing/2014/main" id="{0216F3A7-774D-8999-8EB2-BCC612C8FB3A}"/>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3" name="Google Shape;510;p33">
              <a:extLst>
                <a:ext uri="{FF2B5EF4-FFF2-40B4-BE49-F238E27FC236}">
                  <a16:creationId xmlns:a16="http://schemas.microsoft.com/office/drawing/2014/main" id="{9D3D5C1C-1C86-856D-1240-8C14BE73206B}"/>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4" name="Google Shape;511;p33">
              <a:extLst>
                <a:ext uri="{FF2B5EF4-FFF2-40B4-BE49-F238E27FC236}">
                  <a16:creationId xmlns:a16="http://schemas.microsoft.com/office/drawing/2014/main" id="{31F7211A-D709-21B5-4E91-3437BAFF3BF2}"/>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95" name="TextBox 794">
            <a:extLst>
              <a:ext uri="{FF2B5EF4-FFF2-40B4-BE49-F238E27FC236}">
                <a16:creationId xmlns:a16="http://schemas.microsoft.com/office/drawing/2014/main" id="{4B82A580-2E85-5056-4CB7-CB321D9E0DF2}"/>
              </a:ext>
            </a:extLst>
          </p:cNvPr>
          <p:cNvSpPr txBox="1"/>
          <p:nvPr/>
        </p:nvSpPr>
        <p:spPr>
          <a:xfrm>
            <a:off x="4554162" y="1883485"/>
            <a:ext cx="3187324" cy="1569660"/>
          </a:xfrm>
          <a:prstGeom prst="rect">
            <a:avLst/>
          </a:prstGeom>
          <a:noFill/>
        </p:spPr>
        <p:txBody>
          <a:bodyPr wrap="square">
            <a:spAutoFit/>
          </a:bodyPr>
          <a:lstStyle/>
          <a:p>
            <a:pPr algn="ctr"/>
            <a:r>
              <a:rPr lang="en-US" sz="2400" i="1">
                <a:latin typeface="Times New Roman" panose="02020603050405020304" pitchFamily="18" charset="0"/>
                <a:cs typeface="Times New Roman" panose="02020603050405020304" pitchFamily="18" charset="0"/>
              </a:rPr>
              <a:t>Mỗi khía cạnh của thông tin cơ bản trong bài gắn với những hình ảnh minh họa nào?</a:t>
            </a:r>
            <a:endParaRPr lang="en-US" sz="2400">
              <a:latin typeface="Times New Roman" panose="02020603050405020304" pitchFamily="18" charset="0"/>
              <a:cs typeface="Times New Roman" panose="02020603050405020304" pitchFamily="18" charset="0"/>
            </a:endParaRPr>
          </a:p>
        </p:txBody>
      </p:sp>
      <p:grpSp>
        <p:nvGrpSpPr>
          <p:cNvPr id="796" name="Google Shape;1736;p65">
            <a:extLst>
              <a:ext uri="{FF2B5EF4-FFF2-40B4-BE49-F238E27FC236}">
                <a16:creationId xmlns:a16="http://schemas.microsoft.com/office/drawing/2014/main" id="{0563708B-B76C-CBCB-D3A5-8BCA8B193EF5}"/>
              </a:ext>
            </a:extLst>
          </p:cNvPr>
          <p:cNvGrpSpPr/>
          <p:nvPr/>
        </p:nvGrpSpPr>
        <p:grpSpPr>
          <a:xfrm>
            <a:off x="7923465" y="217023"/>
            <a:ext cx="1300182" cy="1051560"/>
            <a:chOff x="1991675" y="1830751"/>
            <a:chExt cx="1300182" cy="1051560"/>
          </a:xfrm>
        </p:grpSpPr>
        <p:sp>
          <p:nvSpPr>
            <p:cNvPr id="797" name="Google Shape;1737;p65">
              <a:extLst>
                <a:ext uri="{FF2B5EF4-FFF2-40B4-BE49-F238E27FC236}">
                  <a16:creationId xmlns:a16="http://schemas.microsoft.com/office/drawing/2014/main" id="{4C99F351-F56C-960E-C523-9CD7428E1B63}"/>
                </a:ext>
              </a:extLst>
            </p:cNvPr>
            <p:cNvSpPr/>
            <p:nvPr/>
          </p:nvSpPr>
          <p:spPr>
            <a:xfrm>
              <a:off x="2227041" y="1830751"/>
              <a:ext cx="1064816" cy="1051560"/>
            </a:xfrm>
            <a:custGeom>
              <a:avLst/>
              <a:gdLst/>
              <a:ahLst/>
              <a:cxnLst/>
              <a:rect l="l" t="t" r="r" b="b"/>
              <a:pathLst>
                <a:path w="52454" h="51801" extrusionOk="0">
                  <a:moveTo>
                    <a:pt x="12462" y="0"/>
                  </a:moveTo>
                  <a:cubicBezTo>
                    <a:pt x="10859" y="0"/>
                    <a:pt x="9289" y="497"/>
                    <a:pt x="8140" y="1452"/>
                  </a:cubicBezTo>
                  <a:cubicBezTo>
                    <a:pt x="6895" y="2470"/>
                    <a:pt x="6088" y="3880"/>
                    <a:pt x="5947" y="5331"/>
                  </a:cubicBezTo>
                  <a:cubicBezTo>
                    <a:pt x="5920" y="5524"/>
                    <a:pt x="5924" y="5676"/>
                    <a:pt x="5916" y="5844"/>
                  </a:cubicBezTo>
                  <a:cubicBezTo>
                    <a:pt x="5916" y="6044"/>
                    <a:pt x="5927" y="6205"/>
                    <a:pt x="5951" y="6381"/>
                  </a:cubicBezTo>
                  <a:cubicBezTo>
                    <a:pt x="5994" y="6729"/>
                    <a:pt x="6073" y="7062"/>
                    <a:pt x="6186" y="7375"/>
                  </a:cubicBezTo>
                  <a:cubicBezTo>
                    <a:pt x="6409" y="8005"/>
                    <a:pt x="6749" y="8557"/>
                    <a:pt x="7157" y="9011"/>
                  </a:cubicBezTo>
                  <a:cubicBezTo>
                    <a:pt x="7971" y="9931"/>
                    <a:pt x="9075" y="10440"/>
                    <a:pt x="10089" y="10464"/>
                  </a:cubicBezTo>
                  <a:cubicBezTo>
                    <a:pt x="10121" y="10465"/>
                    <a:pt x="10152" y="10465"/>
                    <a:pt x="10184" y="10465"/>
                  </a:cubicBezTo>
                  <a:cubicBezTo>
                    <a:pt x="11170" y="10465"/>
                    <a:pt x="11987" y="10053"/>
                    <a:pt x="12559" y="9587"/>
                  </a:cubicBezTo>
                  <a:cubicBezTo>
                    <a:pt x="13154" y="9098"/>
                    <a:pt x="13514" y="8530"/>
                    <a:pt x="13710" y="8044"/>
                  </a:cubicBezTo>
                  <a:cubicBezTo>
                    <a:pt x="13906" y="7555"/>
                    <a:pt x="13937" y="7148"/>
                    <a:pt x="13937" y="6881"/>
                  </a:cubicBezTo>
                  <a:cubicBezTo>
                    <a:pt x="13933" y="6749"/>
                    <a:pt x="13929" y="6646"/>
                    <a:pt x="13918" y="6581"/>
                  </a:cubicBezTo>
                  <a:cubicBezTo>
                    <a:pt x="13910" y="6511"/>
                    <a:pt x="13906" y="6475"/>
                    <a:pt x="13906" y="6475"/>
                  </a:cubicBezTo>
                  <a:lnTo>
                    <a:pt x="13906" y="6475"/>
                  </a:lnTo>
                  <a:cubicBezTo>
                    <a:pt x="13906" y="6475"/>
                    <a:pt x="13910" y="6511"/>
                    <a:pt x="13913" y="6581"/>
                  </a:cubicBezTo>
                  <a:cubicBezTo>
                    <a:pt x="13918" y="6646"/>
                    <a:pt x="13918" y="6749"/>
                    <a:pt x="13913" y="6881"/>
                  </a:cubicBezTo>
                  <a:cubicBezTo>
                    <a:pt x="13902" y="7144"/>
                    <a:pt x="13843" y="7547"/>
                    <a:pt x="13628" y="8009"/>
                  </a:cubicBezTo>
                  <a:cubicBezTo>
                    <a:pt x="13416" y="8475"/>
                    <a:pt x="13033" y="9000"/>
                    <a:pt x="12442" y="9434"/>
                  </a:cubicBezTo>
                  <a:cubicBezTo>
                    <a:pt x="11904" y="9825"/>
                    <a:pt x="11165" y="10151"/>
                    <a:pt x="10336" y="10151"/>
                  </a:cubicBezTo>
                  <a:cubicBezTo>
                    <a:pt x="10261" y="10151"/>
                    <a:pt x="10185" y="10148"/>
                    <a:pt x="10108" y="10142"/>
                  </a:cubicBezTo>
                  <a:cubicBezTo>
                    <a:pt x="9188" y="10080"/>
                    <a:pt x="8214" y="9571"/>
                    <a:pt x="7513" y="8706"/>
                  </a:cubicBezTo>
                  <a:cubicBezTo>
                    <a:pt x="6820" y="7853"/>
                    <a:pt x="6362" y="6655"/>
                    <a:pt x="6566" y="5390"/>
                  </a:cubicBezTo>
                  <a:cubicBezTo>
                    <a:pt x="6731" y="4157"/>
                    <a:pt x="7497" y="2912"/>
                    <a:pt x="8625" y="2066"/>
                  </a:cubicBezTo>
                  <a:cubicBezTo>
                    <a:pt x="9603" y="1318"/>
                    <a:pt x="10889" y="918"/>
                    <a:pt x="12235" y="918"/>
                  </a:cubicBezTo>
                  <a:cubicBezTo>
                    <a:pt x="12429" y="918"/>
                    <a:pt x="12625" y="927"/>
                    <a:pt x="12822" y="944"/>
                  </a:cubicBezTo>
                  <a:cubicBezTo>
                    <a:pt x="13600" y="1002"/>
                    <a:pt x="14388" y="1190"/>
                    <a:pt x="15139" y="1491"/>
                  </a:cubicBezTo>
                  <a:cubicBezTo>
                    <a:pt x="15898" y="1797"/>
                    <a:pt x="16619" y="2207"/>
                    <a:pt x="17241" y="2747"/>
                  </a:cubicBezTo>
                  <a:cubicBezTo>
                    <a:pt x="17859" y="3288"/>
                    <a:pt x="18361" y="3950"/>
                    <a:pt x="18674" y="4725"/>
                  </a:cubicBezTo>
                  <a:cubicBezTo>
                    <a:pt x="18995" y="5492"/>
                    <a:pt x="19136" y="6357"/>
                    <a:pt x="19124" y="7234"/>
                  </a:cubicBezTo>
                  <a:cubicBezTo>
                    <a:pt x="19109" y="8115"/>
                    <a:pt x="18944" y="9008"/>
                    <a:pt x="18647" y="9873"/>
                  </a:cubicBezTo>
                  <a:cubicBezTo>
                    <a:pt x="18498" y="10299"/>
                    <a:pt x="18318" y="10726"/>
                    <a:pt x="18103" y="11129"/>
                  </a:cubicBezTo>
                  <a:lnTo>
                    <a:pt x="18028" y="11274"/>
                  </a:lnTo>
                  <a:lnTo>
                    <a:pt x="17934" y="11434"/>
                  </a:lnTo>
                  <a:lnTo>
                    <a:pt x="17750" y="11752"/>
                  </a:lnTo>
                  <a:cubicBezTo>
                    <a:pt x="17624" y="11944"/>
                    <a:pt x="17512" y="12139"/>
                    <a:pt x="17371" y="12335"/>
                  </a:cubicBezTo>
                  <a:cubicBezTo>
                    <a:pt x="16294" y="13904"/>
                    <a:pt x="14861" y="15295"/>
                    <a:pt x="13342" y="16688"/>
                  </a:cubicBezTo>
                  <a:cubicBezTo>
                    <a:pt x="10285" y="19480"/>
                    <a:pt x="7114" y="22517"/>
                    <a:pt x="4608" y="26208"/>
                  </a:cubicBezTo>
                  <a:cubicBezTo>
                    <a:pt x="3978" y="27124"/>
                    <a:pt x="3395" y="28084"/>
                    <a:pt x="2866" y="29082"/>
                  </a:cubicBezTo>
                  <a:cubicBezTo>
                    <a:pt x="2338" y="30076"/>
                    <a:pt x="1856" y="31106"/>
                    <a:pt x="1465" y="32178"/>
                  </a:cubicBezTo>
                  <a:cubicBezTo>
                    <a:pt x="674" y="34312"/>
                    <a:pt x="185" y="36583"/>
                    <a:pt x="83" y="38885"/>
                  </a:cubicBezTo>
                  <a:cubicBezTo>
                    <a:pt x="1" y="41186"/>
                    <a:pt x="322" y="43531"/>
                    <a:pt x="1159" y="45704"/>
                  </a:cubicBezTo>
                  <a:cubicBezTo>
                    <a:pt x="1265" y="45974"/>
                    <a:pt x="1379" y="46240"/>
                    <a:pt x="1496" y="46506"/>
                  </a:cubicBezTo>
                  <a:lnTo>
                    <a:pt x="1594" y="46714"/>
                  </a:lnTo>
                  <a:cubicBezTo>
                    <a:pt x="1634" y="46793"/>
                    <a:pt x="1672" y="46867"/>
                    <a:pt x="1712" y="46934"/>
                  </a:cubicBezTo>
                  <a:cubicBezTo>
                    <a:pt x="1786" y="47070"/>
                    <a:pt x="1864" y="47199"/>
                    <a:pt x="1946" y="47328"/>
                  </a:cubicBezTo>
                  <a:cubicBezTo>
                    <a:pt x="2272" y="47837"/>
                    <a:pt x="2635" y="48303"/>
                    <a:pt x="3031" y="48737"/>
                  </a:cubicBezTo>
                  <a:cubicBezTo>
                    <a:pt x="3822" y="49606"/>
                    <a:pt x="4745" y="50370"/>
                    <a:pt x="5826" y="50922"/>
                  </a:cubicBezTo>
                  <a:cubicBezTo>
                    <a:pt x="6366" y="51192"/>
                    <a:pt x="6946" y="51408"/>
                    <a:pt x="7553" y="51533"/>
                  </a:cubicBezTo>
                  <a:lnTo>
                    <a:pt x="7779" y="51572"/>
                  </a:lnTo>
                  <a:lnTo>
                    <a:pt x="7838" y="51584"/>
                  </a:lnTo>
                  <a:lnTo>
                    <a:pt x="7905" y="51595"/>
                  </a:lnTo>
                  <a:lnTo>
                    <a:pt x="8006" y="51608"/>
                  </a:lnTo>
                  <a:lnTo>
                    <a:pt x="8406" y="51662"/>
                  </a:lnTo>
                  <a:cubicBezTo>
                    <a:pt x="8668" y="51702"/>
                    <a:pt x="8973" y="51720"/>
                    <a:pt x="9251" y="51749"/>
                  </a:cubicBezTo>
                  <a:cubicBezTo>
                    <a:pt x="9713" y="51784"/>
                    <a:pt x="10173" y="51801"/>
                    <a:pt x="10631" y="51801"/>
                  </a:cubicBezTo>
                  <a:cubicBezTo>
                    <a:pt x="11293" y="51801"/>
                    <a:pt x="11952" y="51765"/>
                    <a:pt x="12606" y="51693"/>
                  </a:cubicBezTo>
                  <a:cubicBezTo>
                    <a:pt x="14818" y="51455"/>
                    <a:pt x="16971" y="50801"/>
                    <a:pt x="18874" y="49736"/>
                  </a:cubicBezTo>
                  <a:cubicBezTo>
                    <a:pt x="19113" y="49591"/>
                    <a:pt x="19332" y="49466"/>
                    <a:pt x="19582" y="49310"/>
                  </a:cubicBezTo>
                  <a:cubicBezTo>
                    <a:pt x="19798" y="49165"/>
                    <a:pt x="20009" y="49028"/>
                    <a:pt x="20228" y="48875"/>
                  </a:cubicBezTo>
                  <a:cubicBezTo>
                    <a:pt x="20674" y="48558"/>
                    <a:pt x="21097" y="48237"/>
                    <a:pt x="21500" y="47908"/>
                  </a:cubicBezTo>
                  <a:cubicBezTo>
                    <a:pt x="22311" y="47243"/>
                    <a:pt x="23062" y="46546"/>
                    <a:pt x="23783" y="45853"/>
                  </a:cubicBezTo>
                  <a:cubicBezTo>
                    <a:pt x="25231" y="44467"/>
                    <a:pt x="26597" y="43109"/>
                    <a:pt x="28081" y="42016"/>
                  </a:cubicBezTo>
                  <a:cubicBezTo>
                    <a:pt x="29565" y="40921"/>
                    <a:pt x="31173" y="40133"/>
                    <a:pt x="32818" y="39535"/>
                  </a:cubicBezTo>
                  <a:cubicBezTo>
                    <a:pt x="33636" y="39237"/>
                    <a:pt x="34470" y="38986"/>
                    <a:pt x="35280" y="38783"/>
                  </a:cubicBezTo>
                  <a:cubicBezTo>
                    <a:pt x="35491" y="38736"/>
                    <a:pt x="35699" y="38684"/>
                    <a:pt x="35907" y="38634"/>
                  </a:cubicBezTo>
                  <a:cubicBezTo>
                    <a:pt x="36110" y="38590"/>
                    <a:pt x="36310" y="38552"/>
                    <a:pt x="36514" y="38509"/>
                  </a:cubicBezTo>
                  <a:cubicBezTo>
                    <a:pt x="36917" y="38435"/>
                    <a:pt x="37324" y="38356"/>
                    <a:pt x="37723" y="38305"/>
                  </a:cubicBezTo>
                  <a:cubicBezTo>
                    <a:pt x="38642" y="38175"/>
                    <a:pt x="39549" y="38110"/>
                    <a:pt x="40431" y="38110"/>
                  </a:cubicBezTo>
                  <a:cubicBezTo>
                    <a:pt x="42628" y="38110"/>
                    <a:pt x="44672" y="38511"/>
                    <a:pt x="46379" y="39295"/>
                  </a:cubicBezTo>
                  <a:cubicBezTo>
                    <a:pt x="47588" y="39832"/>
                    <a:pt x="48571" y="40572"/>
                    <a:pt x="49385" y="41374"/>
                  </a:cubicBezTo>
                  <a:cubicBezTo>
                    <a:pt x="50195" y="42177"/>
                    <a:pt x="50806" y="43050"/>
                    <a:pt x="51248" y="43891"/>
                  </a:cubicBezTo>
                  <a:cubicBezTo>
                    <a:pt x="51687" y="44737"/>
                    <a:pt x="51953" y="45551"/>
                    <a:pt x="52105" y="46280"/>
                  </a:cubicBezTo>
                  <a:cubicBezTo>
                    <a:pt x="52255" y="47008"/>
                    <a:pt x="52282" y="47646"/>
                    <a:pt x="52262" y="48159"/>
                  </a:cubicBezTo>
                  <a:cubicBezTo>
                    <a:pt x="52239" y="48675"/>
                    <a:pt x="52168" y="49066"/>
                    <a:pt x="52117" y="49329"/>
                  </a:cubicBezTo>
                  <a:cubicBezTo>
                    <a:pt x="52054" y="49588"/>
                    <a:pt x="52023" y="49724"/>
                    <a:pt x="52023" y="49724"/>
                  </a:cubicBezTo>
                  <a:cubicBezTo>
                    <a:pt x="52023" y="49724"/>
                    <a:pt x="52063" y="49591"/>
                    <a:pt x="52141" y="49333"/>
                  </a:cubicBezTo>
                  <a:cubicBezTo>
                    <a:pt x="52204" y="49075"/>
                    <a:pt x="52298" y="48683"/>
                    <a:pt x="52348" y="48166"/>
                  </a:cubicBezTo>
                  <a:cubicBezTo>
                    <a:pt x="52454" y="47140"/>
                    <a:pt x="52376" y="45539"/>
                    <a:pt x="51538" y="43747"/>
                  </a:cubicBezTo>
                  <a:cubicBezTo>
                    <a:pt x="51123" y="42858"/>
                    <a:pt x="50531" y="41926"/>
                    <a:pt x="49729" y="41045"/>
                  </a:cubicBezTo>
                  <a:cubicBezTo>
                    <a:pt x="49326" y="40607"/>
                    <a:pt x="48868" y="40184"/>
                    <a:pt x="48355" y="39788"/>
                  </a:cubicBezTo>
                  <a:cubicBezTo>
                    <a:pt x="48101" y="39593"/>
                    <a:pt x="47823" y="39405"/>
                    <a:pt x="47537" y="39225"/>
                  </a:cubicBezTo>
                  <a:cubicBezTo>
                    <a:pt x="47267" y="39053"/>
                    <a:pt x="46950" y="38896"/>
                    <a:pt x="46648" y="38731"/>
                  </a:cubicBezTo>
                  <a:cubicBezTo>
                    <a:pt x="46030" y="38431"/>
                    <a:pt x="45372" y="38149"/>
                    <a:pt x="44668" y="37938"/>
                  </a:cubicBezTo>
                  <a:cubicBezTo>
                    <a:pt x="44319" y="37815"/>
                    <a:pt x="43955" y="37741"/>
                    <a:pt x="43591" y="37643"/>
                  </a:cubicBezTo>
                  <a:cubicBezTo>
                    <a:pt x="43219" y="37573"/>
                    <a:pt x="42847" y="37483"/>
                    <a:pt x="42464" y="37436"/>
                  </a:cubicBezTo>
                  <a:cubicBezTo>
                    <a:pt x="41696" y="37311"/>
                    <a:pt x="40901" y="37260"/>
                    <a:pt x="40091" y="37252"/>
                  </a:cubicBezTo>
                  <a:cubicBezTo>
                    <a:pt x="39992" y="37250"/>
                    <a:pt x="39892" y="37249"/>
                    <a:pt x="39791" y="37249"/>
                  </a:cubicBezTo>
                  <a:cubicBezTo>
                    <a:pt x="39076" y="37249"/>
                    <a:pt x="38347" y="37295"/>
                    <a:pt x="37609" y="37378"/>
                  </a:cubicBezTo>
                  <a:cubicBezTo>
                    <a:pt x="37186" y="37416"/>
                    <a:pt x="36767" y="37483"/>
                    <a:pt x="36337" y="37549"/>
                  </a:cubicBezTo>
                  <a:cubicBezTo>
                    <a:pt x="36122" y="37589"/>
                    <a:pt x="35907" y="37627"/>
                    <a:pt x="35692" y="37663"/>
                  </a:cubicBezTo>
                  <a:cubicBezTo>
                    <a:pt x="35480" y="37706"/>
                    <a:pt x="35273" y="37753"/>
                    <a:pt x="35061" y="37797"/>
                  </a:cubicBezTo>
                  <a:cubicBezTo>
                    <a:pt x="34192" y="37984"/>
                    <a:pt x="33331" y="38215"/>
                    <a:pt x="32461" y="38501"/>
                  </a:cubicBezTo>
                  <a:cubicBezTo>
                    <a:pt x="31592" y="38787"/>
                    <a:pt x="30723" y="39135"/>
                    <a:pt x="29870" y="39554"/>
                  </a:cubicBezTo>
                  <a:cubicBezTo>
                    <a:pt x="29439" y="39761"/>
                    <a:pt x="29021" y="39985"/>
                    <a:pt x="28598" y="40235"/>
                  </a:cubicBezTo>
                  <a:cubicBezTo>
                    <a:pt x="28179" y="40478"/>
                    <a:pt x="27780" y="40748"/>
                    <a:pt x="27368" y="41026"/>
                  </a:cubicBezTo>
                  <a:cubicBezTo>
                    <a:pt x="25764" y="42157"/>
                    <a:pt x="24327" y="43531"/>
                    <a:pt x="22867" y="44870"/>
                  </a:cubicBezTo>
                  <a:cubicBezTo>
                    <a:pt x="22134" y="45539"/>
                    <a:pt x="21395" y="46201"/>
                    <a:pt x="20623" y="46820"/>
                  </a:cubicBezTo>
                  <a:cubicBezTo>
                    <a:pt x="20236" y="47129"/>
                    <a:pt x="19837" y="47422"/>
                    <a:pt x="19445" y="47696"/>
                  </a:cubicBezTo>
                  <a:cubicBezTo>
                    <a:pt x="19241" y="47837"/>
                    <a:pt x="19015" y="47975"/>
                    <a:pt x="18804" y="48115"/>
                  </a:cubicBezTo>
                  <a:lnTo>
                    <a:pt x="18177" y="48479"/>
                  </a:lnTo>
                  <a:cubicBezTo>
                    <a:pt x="16446" y="49419"/>
                    <a:pt x="14482" y="49991"/>
                    <a:pt x="12453" y="50182"/>
                  </a:cubicBezTo>
                  <a:cubicBezTo>
                    <a:pt x="11922" y="50234"/>
                    <a:pt x="11384" y="50260"/>
                    <a:pt x="10847" y="50260"/>
                  </a:cubicBezTo>
                  <a:cubicBezTo>
                    <a:pt x="10359" y="50260"/>
                    <a:pt x="9870" y="50238"/>
                    <a:pt x="9385" y="50194"/>
                  </a:cubicBezTo>
                  <a:cubicBezTo>
                    <a:pt x="9126" y="50163"/>
                    <a:pt x="8891" y="50151"/>
                    <a:pt x="8617" y="50112"/>
                  </a:cubicBezTo>
                  <a:lnTo>
                    <a:pt x="8218" y="50057"/>
                  </a:lnTo>
                  <a:lnTo>
                    <a:pt x="8116" y="50041"/>
                  </a:lnTo>
                  <a:cubicBezTo>
                    <a:pt x="8110" y="50041"/>
                    <a:pt x="8081" y="50037"/>
                    <a:pt x="8079" y="50037"/>
                  </a:cubicBezTo>
                  <a:cubicBezTo>
                    <a:pt x="8079" y="50037"/>
                    <a:pt x="8079" y="50037"/>
                    <a:pt x="8080" y="50037"/>
                  </a:cubicBezTo>
                  <a:lnTo>
                    <a:pt x="8080" y="50037"/>
                  </a:lnTo>
                  <a:lnTo>
                    <a:pt x="8041" y="50029"/>
                  </a:lnTo>
                  <a:lnTo>
                    <a:pt x="7869" y="49998"/>
                  </a:lnTo>
                  <a:cubicBezTo>
                    <a:pt x="7415" y="49901"/>
                    <a:pt x="6969" y="49736"/>
                    <a:pt x="6538" y="49517"/>
                  </a:cubicBezTo>
                  <a:cubicBezTo>
                    <a:pt x="5677" y="49075"/>
                    <a:pt x="4886" y="48425"/>
                    <a:pt x="4209" y="47673"/>
                  </a:cubicBezTo>
                  <a:cubicBezTo>
                    <a:pt x="3873" y="47297"/>
                    <a:pt x="3555" y="46894"/>
                    <a:pt x="3293" y="46475"/>
                  </a:cubicBezTo>
                  <a:cubicBezTo>
                    <a:pt x="3226" y="46370"/>
                    <a:pt x="3164" y="46264"/>
                    <a:pt x="3109" y="46162"/>
                  </a:cubicBezTo>
                  <a:lnTo>
                    <a:pt x="3031" y="46017"/>
                  </a:lnTo>
                  <a:lnTo>
                    <a:pt x="2953" y="45853"/>
                  </a:lnTo>
                  <a:cubicBezTo>
                    <a:pt x="2850" y="45613"/>
                    <a:pt x="2749" y="45375"/>
                    <a:pt x="2659" y="45132"/>
                  </a:cubicBezTo>
                  <a:cubicBezTo>
                    <a:pt x="1915" y="43183"/>
                    <a:pt x="1629" y="41061"/>
                    <a:pt x="1712" y="38948"/>
                  </a:cubicBezTo>
                  <a:cubicBezTo>
                    <a:pt x="1793" y="36834"/>
                    <a:pt x="2236" y="34727"/>
                    <a:pt x="2968" y="32731"/>
                  </a:cubicBezTo>
                  <a:cubicBezTo>
                    <a:pt x="3329" y="31732"/>
                    <a:pt x="3775" y="30765"/>
                    <a:pt x="4268" y="29826"/>
                  </a:cubicBezTo>
                  <a:cubicBezTo>
                    <a:pt x="4761" y="28882"/>
                    <a:pt x="5313" y="27970"/>
                    <a:pt x="5912" y="27093"/>
                  </a:cubicBezTo>
                  <a:cubicBezTo>
                    <a:pt x="7102" y="25332"/>
                    <a:pt x="8453" y="23695"/>
                    <a:pt x="9878" y="22145"/>
                  </a:cubicBezTo>
                  <a:cubicBezTo>
                    <a:pt x="11302" y="20598"/>
                    <a:pt x="12806" y="19151"/>
                    <a:pt x="14321" y="17738"/>
                  </a:cubicBezTo>
                  <a:cubicBezTo>
                    <a:pt x="15828" y="16309"/>
                    <a:pt x="17343" y="14836"/>
                    <a:pt x="18486" y="13078"/>
                  </a:cubicBezTo>
                  <a:cubicBezTo>
                    <a:pt x="18631" y="12867"/>
                    <a:pt x="18764" y="12628"/>
                    <a:pt x="18905" y="12401"/>
                  </a:cubicBezTo>
                  <a:lnTo>
                    <a:pt x="19085" y="12072"/>
                  </a:lnTo>
                  <a:lnTo>
                    <a:pt x="19171" y="11913"/>
                  </a:lnTo>
                  <a:cubicBezTo>
                    <a:pt x="19214" y="11830"/>
                    <a:pt x="19234" y="11787"/>
                    <a:pt x="19269" y="11725"/>
                  </a:cubicBezTo>
                  <a:cubicBezTo>
                    <a:pt x="19503" y="11255"/>
                    <a:pt x="19696" y="10765"/>
                    <a:pt x="19856" y="10272"/>
                  </a:cubicBezTo>
                  <a:cubicBezTo>
                    <a:pt x="20173" y="9286"/>
                    <a:pt x="20342" y="8260"/>
                    <a:pt x="20338" y="7238"/>
                  </a:cubicBezTo>
                  <a:cubicBezTo>
                    <a:pt x="20330" y="6220"/>
                    <a:pt x="20146" y="5199"/>
                    <a:pt x="19735" y="4270"/>
                  </a:cubicBezTo>
                  <a:cubicBezTo>
                    <a:pt x="19335" y="3339"/>
                    <a:pt x="18690" y="2525"/>
                    <a:pt x="17942" y="1918"/>
                  </a:cubicBezTo>
                  <a:cubicBezTo>
                    <a:pt x="17194" y="1307"/>
                    <a:pt x="16349" y="861"/>
                    <a:pt x="15503" y="552"/>
                  </a:cubicBezTo>
                  <a:cubicBezTo>
                    <a:pt x="14646" y="239"/>
                    <a:pt x="13761" y="51"/>
                    <a:pt x="12880" y="12"/>
                  </a:cubicBezTo>
                  <a:cubicBezTo>
                    <a:pt x="12741" y="4"/>
                    <a:pt x="12601" y="0"/>
                    <a:pt x="1246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738;p65">
              <a:extLst>
                <a:ext uri="{FF2B5EF4-FFF2-40B4-BE49-F238E27FC236}">
                  <a16:creationId xmlns:a16="http://schemas.microsoft.com/office/drawing/2014/main" id="{226B4C39-C2EF-DEA8-0124-DADAF68FB11C}"/>
                </a:ext>
              </a:extLst>
            </p:cNvPr>
            <p:cNvSpPr/>
            <p:nvPr/>
          </p:nvSpPr>
          <p:spPr>
            <a:xfrm>
              <a:off x="2184697" y="2073404"/>
              <a:ext cx="135015" cy="285337"/>
            </a:xfrm>
            <a:custGeom>
              <a:avLst/>
              <a:gdLst/>
              <a:ahLst/>
              <a:cxnLst/>
              <a:rect l="l" t="t" r="r" b="b"/>
              <a:pathLst>
                <a:path w="6651" h="14056" extrusionOk="0">
                  <a:moveTo>
                    <a:pt x="2728" y="1"/>
                  </a:moveTo>
                  <a:cubicBezTo>
                    <a:pt x="1660" y="2725"/>
                    <a:pt x="0" y="4135"/>
                    <a:pt x="486" y="8433"/>
                  </a:cubicBezTo>
                  <a:cubicBezTo>
                    <a:pt x="775" y="11006"/>
                    <a:pt x="2533" y="12610"/>
                    <a:pt x="4627" y="14055"/>
                  </a:cubicBezTo>
                  <a:cubicBezTo>
                    <a:pt x="709" y="7326"/>
                    <a:pt x="2569" y="1567"/>
                    <a:pt x="2569" y="1567"/>
                  </a:cubicBezTo>
                  <a:lnTo>
                    <a:pt x="2569" y="1567"/>
                  </a:lnTo>
                  <a:cubicBezTo>
                    <a:pt x="2231" y="8324"/>
                    <a:pt x="4529" y="12305"/>
                    <a:pt x="5704" y="13875"/>
                  </a:cubicBezTo>
                  <a:cubicBezTo>
                    <a:pt x="6651" y="10594"/>
                    <a:pt x="5884" y="6950"/>
                    <a:pt x="4295" y="3900"/>
                  </a:cubicBezTo>
                  <a:cubicBezTo>
                    <a:pt x="3644" y="2647"/>
                    <a:pt x="2842" y="1410"/>
                    <a:pt x="272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739;p65">
              <a:extLst>
                <a:ext uri="{FF2B5EF4-FFF2-40B4-BE49-F238E27FC236}">
                  <a16:creationId xmlns:a16="http://schemas.microsoft.com/office/drawing/2014/main" id="{905BC01C-CF7F-3683-6BB6-23E4654A834C}"/>
                </a:ext>
              </a:extLst>
            </p:cNvPr>
            <p:cNvSpPr/>
            <p:nvPr/>
          </p:nvSpPr>
          <p:spPr>
            <a:xfrm>
              <a:off x="2636368" y="2477249"/>
              <a:ext cx="176752" cy="251862"/>
            </a:xfrm>
            <a:custGeom>
              <a:avLst/>
              <a:gdLst/>
              <a:ahLst/>
              <a:cxnLst/>
              <a:rect l="l" t="t" r="r" b="b"/>
              <a:pathLst>
                <a:path w="8707" h="12407" extrusionOk="0">
                  <a:moveTo>
                    <a:pt x="8707" y="0"/>
                  </a:moveTo>
                  <a:cubicBezTo>
                    <a:pt x="6115" y="1348"/>
                    <a:pt x="3935" y="1316"/>
                    <a:pt x="1472" y="4875"/>
                  </a:cubicBezTo>
                  <a:cubicBezTo>
                    <a:pt x="1" y="7005"/>
                    <a:pt x="270" y="9368"/>
                    <a:pt x="897" y="11835"/>
                  </a:cubicBezTo>
                  <a:cubicBezTo>
                    <a:pt x="2368" y="4190"/>
                    <a:pt x="7559" y="1074"/>
                    <a:pt x="7559" y="1073"/>
                  </a:cubicBezTo>
                  <a:lnTo>
                    <a:pt x="7559" y="1073"/>
                  </a:lnTo>
                  <a:cubicBezTo>
                    <a:pt x="2862" y="5939"/>
                    <a:pt x="1974" y="10453"/>
                    <a:pt x="1824" y="12407"/>
                  </a:cubicBezTo>
                  <a:cubicBezTo>
                    <a:pt x="4698" y="10559"/>
                    <a:pt x="6515" y="7310"/>
                    <a:pt x="7324" y="3966"/>
                  </a:cubicBezTo>
                  <a:cubicBezTo>
                    <a:pt x="7658" y="2593"/>
                    <a:pt x="7869" y="1133"/>
                    <a:pt x="870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1740;p65">
              <a:extLst>
                <a:ext uri="{FF2B5EF4-FFF2-40B4-BE49-F238E27FC236}">
                  <a16:creationId xmlns:a16="http://schemas.microsoft.com/office/drawing/2014/main" id="{0DB59D8A-0E75-3397-D063-AC79CB26BEA1}"/>
                </a:ext>
              </a:extLst>
            </p:cNvPr>
            <p:cNvSpPr/>
            <p:nvPr/>
          </p:nvSpPr>
          <p:spPr>
            <a:xfrm>
              <a:off x="2120248" y="2288612"/>
              <a:ext cx="139400" cy="122774"/>
            </a:xfrm>
            <a:custGeom>
              <a:avLst/>
              <a:gdLst/>
              <a:ahLst/>
              <a:cxnLst/>
              <a:rect l="l" t="t" r="r" b="b"/>
              <a:pathLst>
                <a:path w="6867" h="6048" extrusionOk="0">
                  <a:moveTo>
                    <a:pt x="0" y="0"/>
                  </a:moveTo>
                  <a:cubicBezTo>
                    <a:pt x="557" y="1726"/>
                    <a:pt x="309" y="3054"/>
                    <a:pt x="2228" y="4929"/>
                  </a:cubicBezTo>
                  <a:cubicBezTo>
                    <a:pt x="3128" y="5807"/>
                    <a:pt x="4231" y="6047"/>
                    <a:pt x="5422" y="6047"/>
                  </a:cubicBezTo>
                  <a:cubicBezTo>
                    <a:pt x="5749" y="6047"/>
                    <a:pt x="6082" y="6029"/>
                    <a:pt x="6420" y="6001"/>
                  </a:cubicBezTo>
                  <a:cubicBezTo>
                    <a:pt x="1903" y="4310"/>
                    <a:pt x="537" y="814"/>
                    <a:pt x="537" y="814"/>
                  </a:cubicBezTo>
                  <a:lnTo>
                    <a:pt x="537" y="814"/>
                  </a:lnTo>
                  <a:cubicBezTo>
                    <a:pt x="3023" y="4189"/>
                    <a:pt x="5688" y="5199"/>
                    <a:pt x="6866" y="5497"/>
                  </a:cubicBezTo>
                  <a:cubicBezTo>
                    <a:pt x="6037" y="3547"/>
                    <a:pt x="4240" y="2098"/>
                    <a:pt x="2279" y="1257"/>
                  </a:cubicBezTo>
                  <a:cubicBezTo>
                    <a:pt x="1476" y="913"/>
                    <a:pt x="607" y="631"/>
                    <a:pt x="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1741;p65">
              <a:extLst>
                <a:ext uri="{FF2B5EF4-FFF2-40B4-BE49-F238E27FC236}">
                  <a16:creationId xmlns:a16="http://schemas.microsoft.com/office/drawing/2014/main" id="{CBB2A920-3AA5-C555-4B5E-DE8EE059FDC4}"/>
                </a:ext>
              </a:extLst>
            </p:cNvPr>
            <p:cNvSpPr/>
            <p:nvPr/>
          </p:nvSpPr>
          <p:spPr>
            <a:xfrm>
              <a:off x="2550300" y="2592242"/>
              <a:ext cx="84671" cy="176529"/>
            </a:xfrm>
            <a:custGeom>
              <a:avLst/>
              <a:gdLst/>
              <a:ahLst/>
              <a:cxnLst/>
              <a:rect l="l" t="t" r="r" b="b"/>
              <a:pathLst>
                <a:path w="4171" h="8696" extrusionOk="0">
                  <a:moveTo>
                    <a:pt x="1665" y="1"/>
                  </a:moveTo>
                  <a:cubicBezTo>
                    <a:pt x="1023" y="1692"/>
                    <a:pt x="1" y="2580"/>
                    <a:pt x="333" y="5242"/>
                  </a:cubicBezTo>
                  <a:cubicBezTo>
                    <a:pt x="530" y="6831"/>
                    <a:pt x="1629" y="7814"/>
                    <a:pt x="2941" y="8695"/>
                  </a:cubicBezTo>
                  <a:cubicBezTo>
                    <a:pt x="463" y="4553"/>
                    <a:pt x="1574" y="972"/>
                    <a:pt x="1574" y="971"/>
                  </a:cubicBezTo>
                  <a:lnTo>
                    <a:pt x="1574" y="971"/>
                  </a:lnTo>
                  <a:cubicBezTo>
                    <a:pt x="1414" y="5160"/>
                    <a:pt x="2866" y="7611"/>
                    <a:pt x="3602" y="8578"/>
                  </a:cubicBezTo>
                  <a:cubicBezTo>
                    <a:pt x="4170" y="6538"/>
                    <a:pt x="3669" y="4283"/>
                    <a:pt x="2662" y="2404"/>
                  </a:cubicBezTo>
                  <a:cubicBezTo>
                    <a:pt x="2252" y="1633"/>
                    <a:pt x="1746" y="870"/>
                    <a:pt x="166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742;p65">
              <a:extLst>
                <a:ext uri="{FF2B5EF4-FFF2-40B4-BE49-F238E27FC236}">
                  <a16:creationId xmlns:a16="http://schemas.microsoft.com/office/drawing/2014/main" id="{4DC663B6-3F7D-FBC5-9E5D-7FF10E888E40}"/>
                </a:ext>
              </a:extLst>
            </p:cNvPr>
            <p:cNvSpPr/>
            <p:nvPr/>
          </p:nvSpPr>
          <p:spPr>
            <a:xfrm>
              <a:off x="2574943" y="2059763"/>
              <a:ext cx="266316" cy="148738"/>
            </a:xfrm>
            <a:custGeom>
              <a:avLst/>
              <a:gdLst/>
              <a:ahLst/>
              <a:cxnLst/>
              <a:rect l="l" t="t" r="r" b="b"/>
              <a:pathLst>
                <a:path w="13119" h="7327" extrusionOk="0">
                  <a:moveTo>
                    <a:pt x="13118" y="0"/>
                  </a:moveTo>
                  <a:cubicBezTo>
                    <a:pt x="11897" y="701"/>
                    <a:pt x="10421" y="743"/>
                    <a:pt x="9020" y="916"/>
                  </a:cubicBezTo>
                  <a:cubicBezTo>
                    <a:pt x="5606" y="1330"/>
                    <a:pt x="2165" y="2760"/>
                    <a:pt x="1" y="5402"/>
                  </a:cubicBezTo>
                  <a:cubicBezTo>
                    <a:pt x="134" y="5407"/>
                    <a:pt x="280" y="5411"/>
                    <a:pt x="438" y="5411"/>
                  </a:cubicBezTo>
                  <a:cubicBezTo>
                    <a:pt x="2587" y="5411"/>
                    <a:pt x="6909" y="4840"/>
                    <a:pt x="11920" y="1018"/>
                  </a:cubicBezTo>
                  <a:lnTo>
                    <a:pt x="11920" y="1018"/>
                  </a:lnTo>
                  <a:cubicBezTo>
                    <a:pt x="11920" y="1018"/>
                    <a:pt x="8225" y="5813"/>
                    <a:pt x="458" y="6389"/>
                  </a:cubicBezTo>
                  <a:cubicBezTo>
                    <a:pt x="1853" y="6921"/>
                    <a:pt x="3226" y="7326"/>
                    <a:pt x="4583" y="7326"/>
                  </a:cubicBezTo>
                  <a:cubicBezTo>
                    <a:pt x="5542" y="7326"/>
                    <a:pt x="6493" y="7124"/>
                    <a:pt x="7438" y="6620"/>
                  </a:cubicBezTo>
                  <a:cubicBezTo>
                    <a:pt x="11255" y="4588"/>
                    <a:pt x="11478" y="2419"/>
                    <a:pt x="1311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743;p65">
              <a:extLst>
                <a:ext uri="{FF2B5EF4-FFF2-40B4-BE49-F238E27FC236}">
                  <a16:creationId xmlns:a16="http://schemas.microsoft.com/office/drawing/2014/main" id="{72706399-2BFE-2DEE-8A0C-5F1AA3E1AA07}"/>
                </a:ext>
              </a:extLst>
            </p:cNvPr>
            <p:cNvSpPr/>
            <p:nvPr/>
          </p:nvSpPr>
          <p:spPr>
            <a:xfrm>
              <a:off x="2828273" y="2677193"/>
              <a:ext cx="266153" cy="146038"/>
            </a:xfrm>
            <a:custGeom>
              <a:avLst/>
              <a:gdLst/>
              <a:ahLst/>
              <a:cxnLst/>
              <a:rect l="l" t="t" r="r" b="b"/>
              <a:pathLst>
                <a:path w="13111" h="7194" extrusionOk="0">
                  <a:moveTo>
                    <a:pt x="701" y="1"/>
                  </a:moveTo>
                  <a:cubicBezTo>
                    <a:pt x="617" y="1"/>
                    <a:pt x="532" y="2"/>
                    <a:pt x="447" y="4"/>
                  </a:cubicBezTo>
                  <a:cubicBezTo>
                    <a:pt x="1668" y="1535"/>
                    <a:pt x="4937" y="4769"/>
                    <a:pt x="11557" y="6154"/>
                  </a:cubicBezTo>
                  <a:cubicBezTo>
                    <a:pt x="11557" y="6154"/>
                    <a:pt x="11483" y="6158"/>
                    <a:pt x="11346" y="6158"/>
                  </a:cubicBezTo>
                  <a:cubicBezTo>
                    <a:pt x="10233" y="6158"/>
                    <a:pt x="4909" y="5889"/>
                    <a:pt x="0" y="998"/>
                  </a:cubicBezTo>
                  <a:lnTo>
                    <a:pt x="0" y="998"/>
                  </a:lnTo>
                  <a:cubicBezTo>
                    <a:pt x="866" y="3390"/>
                    <a:pt x="1973" y="5497"/>
                    <a:pt x="4389" y="6428"/>
                  </a:cubicBezTo>
                  <a:cubicBezTo>
                    <a:pt x="5868" y="6999"/>
                    <a:pt x="7045" y="7193"/>
                    <a:pt x="8085" y="7193"/>
                  </a:cubicBezTo>
                  <a:cubicBezTo>
                    <a:pt x="9883" y="7193"/>
                    <a:pt x="11273" y="6613"/>
                    <a:pt x="13111" y="6397"/>
                  </a:cubicBezTo>
                  <a:cubicBezTo>
                    <a:pt x="11780" y="5927"/>
                    <a:pt x="10785" y="4839"/>
                    <a:pt x="9740" y="3891"/>
                  </a:cubicBezTo>
                  <a:cubicBezTo>
                    <a:pt x="7255" y="1639"/>
                    <a:pt x="4025" y="1"/>
                    <a:pt x="70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744;p65">
              <a:extLst>
                <a:ext uri="{FF2B5EF4-FFF2-40B4-BE49-F238E27FC236}">
                  <a16:creationId xmlns:a16="http://schemas.microsoft.com/office/drawing/2014/main" id="{225EF31A-791B-8189-540D-28E6F8175760}"/>
                </a:ext>
              </a:extLst>
            </p:cNvPr>
            <p:cNvSpPr/>
            <p:nvPr/>
          </p:nvSpPr>
          <p:spPr>
            <a:xfrm>
              <a:off x="2513113" y="2220672"/>
              <a:ext cx="177726" cy="70076"/>
            </a:xfrm>
            <a:custGeom>
              <a:avLst/>
              <a:gdLst/>
              <a:ahLst/>
              <a:cxnLst/>
              <a:rect l="l" t="t" r="r" b="b"/>
              <a:pathLst>
                <a:path w="8755" h="3452" extrusionOk="0">
                  <a:moveTo>
                    <a:pt x="2274" y="1"/>
                  </a:moveTo>
                  <a:cubicBezTo>
                    <a:pt x="1528" y="1"/>
                    <a:pt x="789" y="108"/>
                    <a:pt x="83" y="345"/>
                  </a:cubicBezTo>
                  <a:cubicBezTo>
                    <a:pt x="960" y="945"/>
                    <a:pt x="3009" y="2028"/>
                    <a:pt x="6308" y="2028"/>
                  </a:cubicBezTo>
                  <a:cubicBezTo>
                    <a:pt x="6776" y="2028"/>
                    <a:pt x="7269" y="2006"/>
                    <a:pt x="7787" y="1958"/>
                  </a:cubicBezTo>
                  <a:lnTo>
                    <a:pt x="7787" y="1958"/>
                  </a:lnTo>
                  <a:cubicBezTo>
                    <a:pt x="7787" y="1958"/>
                    <a:pt x="6771" y="2336"/>
                    <a:pt x="5166" y="2336"/>
                  </a:cubicBezTo>
                  <a:cubicBezTo>
                    <a:pt x="3788" y="2336"/>
                    <a:pt x="1975" y="2057"/>
                    <a:pt x="1" y="1018"/>
                  </a:cubicBezTo>
                  <a:lnTo>
                    <a:pt x="1" y="1018"/>
                  </a:lnTo>
                  <a:cubicBezTo>
                    <a:pt x="948" y="2275"/>
                    <a:pt x="1993" y="3320"/>
                    <a:pt x="3591" y="3429"/>
                  </a:cubicBezTo>
                  <a:cubicBezTo>
                    <a:pt x="3801" y="3444"/>
                    <a:pt x="4001" y="3451"/>
                    <a:pt x="4190" y="3451"/>
                  </a:cubicBezTo>
                  <a:cubicBezTo>
                    <a:pt x="6403" y="3451"/>
                    <a:pt x="7225" y="2491"/>
                    <a:pt x="8754" y="1817"/>
                  </a:cubicBezTo>
                  <a:cubicBezTo>
                    <a:pt x="7877" y="1781"/>
                    <a:pt x="7090" y="1319"/>
                    <a:pt x="6296" y="948"/>
                  </a:cubicBezTo>
                  <a:cubicBezTo>
                    <a:pt x="5045" y="364"/>
                    <a:pt x="3648" y="1"/>
                    <a:pt x="227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745;p65">
              <a:extLst>
                <a:ext uri="{FF2B5EF4-FFF2-40B4-BE49-F238E27FC236}">
                  <a16:creationId xmlns:a16="http://schemas.microsoft.com/office/drawing/2014/main" id="{81D16E90-AEE1-617E-F5BC-3D6719DCBFE0}"/>
                </a:ext>
              </a:extLst>
            </p:cNvPr>
            <p:cNvSpPr/>
            <p:nvPr/>
          </p:nvSpPr>
          <p:spPr>
            <a:xfrm>
              <a:off x="2941663" y="2626121"/>
              <a:ext cx="177726" cy="70116"/>
            </a:xfrm>
            <a:custGeom>
              <a:avLst/>
              <a:gdLst/>
              <a:ahLst/>
              <a:cxnLst/>
              <a:rect l="l" t="t" r="r" b="b"/>
              <a:pathLst>
                <a:path w="8755" h="3454" extrusionOk="0">
                  <a:moveTo>
                    <a:pt x="2278" y="1"/>
                  </a:moveTo>
                  <a:cubicBezTo>
                    <a:pt x="1531" y="1"/>
                    <a:pt x="790" y="109"/>
                    <a:pt x="83" y="347"/>
                  </a:cubicBezTo>
                  <a:cubicBezTo>
                    <a:pt x="963" y="943"/>
                    <a:pt x="3009" y="2028"/>
                    <a:pt x="6301" y="2028"/>
                  </a:cubicBezTo>
                  <a:cubicBezTo>
                    <a:pt x="6772" y="2028"/>
                    <a:pt x="7269" y="2005"/>
                    <a:pt x="7791" y="1956"/>
                  </a:cubicBezTo>
                  <a:lnTo>
                    <a:pt x="7791" y="1956"/>
                  </a:lnTo>
                  <a:cubicBezTo>
                    <a:pt x="7791" y="1956"/>
                    <a:pt x="6774" y="2335"/>
                    <a:pt x="5169" y="2335"/>
                  </a:cubicBezTo>
                  <a:cubicBezTo>
                    <a:pt x="3790" y="2335"/>
                    <a:pt x="1976" y="2055"/>
                    <a:pt x="1" y="1017"/>
                  </a:cubicBezTo>
                  <a:lnTo>
                    <a:pt x="1" y="1017"/>
                  </a:lnTo>
                  <a:cubicBezTo>
                    <a:pt x="952" y="2278"/>
                    <a:pt x="1994" y="3319"/>
                    <a:pt x="3595" y="3432"/>
                  </a:cubicBezTo>
                  <a:cubicBezTo>
                    <a:pt x="3801" y="3447"/>
                    <a:pt x="3997" y="3453"/>
                    <a:pt x="4182" y="3453"/>
                  </a:cubicBezTo>
                  <a:cubicBezTo>
                    <a:pt x="6402" y="3453"/>
                    <a:pt x="7226" y="2491"/>
                    <a:pt x="8754" y="1816"/>
                  </a:cubicBezTo>
                  <a:cubicBezTo>
                    <a:pt x="7881" y="1780"/>
                    <a:pt x="7094" y="1319"/>
                    <a:pt x="6299" y="950"/>
                  </a:cubicBezTo>
                  <a:cubicBezTo>
                    <a:pt x="5047" y="365"/>
                    <a:pt x="3652" y="1"/>
                    <a:pt x="227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746;p65">
              <a:extLst>
                <a:ext uri="{FF2B5EF4-FFF2-40B4-BE49-F238E27FC236}">
                  <a16:creationId xmlns:a16="http://schemas.microsoft.com/office/drawing/2014/main" id="{877ED5DE-08AE-1D61-D72F-1F0F3B3B8054}"/>
                </a:ext>
              </a:extLst>
            </p:cNvPr>
            <p:cNvSpPr/>
            <p:nvPr/>
          </p:nvSpPr>
          <p:spPr>
            <a:xfrm>
              <a:off x="2641767" y="1916392"/>
              <a:ext cx="114451" cy="152920"/>
            </a:xfrm>
            <a:custGeom>
              <a:avLst/>
              <a:gdLst/>
              <a:ahLst/>
              <a:cxnLst/>
              <a:rect l="l" t="t" r="r" b="b"/>
              <a:pathLst>
                <a:path w="5638" h="7533" extrusionOk="0">
                  <a:moveTo>
                    <a:pt x="5101" y="1"/>
                  </a:moveTo>
                  <a:cubicBezTo>
                    <a:pt x="4691" y="772"/>
                    <a:pt x="3931" y="1281"/>
                    <a:pt x="3253" y="1833"/>
                  </a:cubicBezTo>
                  <a:cubicBezTo>
                    <a:pt x="1598" y="3184"/>
                    <a:pt x="267" y="5067"/>
                    <a:pt x="1" y="7165"/>
                  </a:cubicBezTo>
                  <a:cubicBezTo>
                    <a:pt x="1054" y="6561"/>
                    <a:pt x="3340" y="4859"/>
                    <a:pt x="4808" y="933"/>
                  </a:cubicBezTo>
                  <a:lnTo>
                    <a:pt x="4808" y="933"/>
                  </a:lnTo>
                  <a:cubicBezTo>
                    <a:pt x="4808" y="933"/>
                    <a:pt x="4451" y="4667"/>
                    <a:pt x="568" y="7533"/>
                  </a:cubicBezTo>
                  <a:cubicBezTo>
                    <a:pt x="2118" y="7224"/>
                    <a:pt x="3512" y="6742"/>
                    <a:pt x="4307" y="5352"/>
                  </a:cubicBezTo>
                  <a:cubicBezTo>
                    <a:pt x="5638" y="3023"/>
                    <a:pt x="5038" y="1813"/>
                    <a:pt x="510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747;p65">
              <a:extLst>
                <a:ext uri="{FF2B5EF4-FFF2-40B4-BE49-F238E27FC236}">
                  <a16:creationId xmlns:a16="http://schemas.microsoft.com/office/drawing/2014/main" id="{8AB37615-D4D2-9BCE-8D4A-2D860C1E3BB8}"/>
                </a:ext>
              </a:extLst>
            </p:cNvPr>
            <p:cNvSpPr/>
            <p:nvPr/>
          </p:nvSpPr>
          <p:spPr>
            <a:xfrm>
              <a:off x="2305719" y="2312078"/>
              <a:ext cx="284748" cy="209943"/>
            </a:xfrm>
            <a:custGeom>
              <a:avLst/>
              <a:gdLst/>
              <a:ahLst/>
              <a:cxnLst/>
              <a:rect l="l" t="t" r="r" b="b"/>
              <a:pathLst>
                <a:path w="14027" h="10342" extrusionOk="0">
                  <a:moveTo>
                    <a:pt x="9802" y="6550"/>
                  </a:moveTo>
                  <a:lnTo>
                    <a:pt x="9802" y="6550"/>
                  </a:lnTo>
                  <a:cubicBezTo>
                    <a:pt x="9799" y="6554"/>
                    <a:pt x="9798" y="6556"/>
                    <a:pt x="9799" y="6556"/>
                  </a:cubicBezTo>
                  <a:cubicBezTo>
                    <a:pt x="9799" y="6556"/>
                    <a:pt x="9800" y="6554"/>
                    <a:pt x="9802" y="6550"/>
                  </a:cubicBezTo>
                  <a:close/>
                  <a:moveTo>
                    <a:pt x="7771" y="0"/>
                  </a:moveTo>
                  <a:cubicBezTo>
                    <a:pt x="7346" y="0"/>
                    <a:pt x="6931" y="35"/>
                    <a:pt x="6530" y="93"/>
                  </a:cubicBezTo>
                  <a:cubicBezTo>
                    <a:pt x="5446" y="258"/>
                    <a:pt x="4475" y="617"/>
                    <a:pt x="3653" y="1040"/>
                  </a:cubicBezTo>
                  <a:cubicBezTo>
                    <a:pt x="3238" y="1252"/>
                    <a:pt x="2842" y="1479"/>
                    <a:pt x="2498" y="1741"/>
                  </a:cubicBezTo>
                  <a:cubicBezTo>
                    <a:pt x="2326" y="1874"/>
                    <a:pt x="2169" y="2007"/>
                    <a:pt x="2013" y="2153"/>
                  </a:cubicBezTo>
                  <a:cubicBezTo>
                    <a:pt x="1876" y="2285"/>
                    <a:pt x="1722" y="2442"/>
                    <a:pt x="1605" y="2583"/>
                  </a:cubicBezTo>
                  <a:cubicBezTo>
                    <a:pt x="1108" y="3170"/>
                    <a:pt x="819" y="3757"/>
                    <a:pt x="595" y="4235"/>
                  </a:cubicBezTo>
                  <a:cubicBezTo>
                    <a:pt x="372" y="4713"/>
                    <a:pt x="239" y="5104"/>
                    <a:pt x="141" y="5366"/>
                  </a:cubicBezTo>
                  <a:cubicBezTo>
                    <a:pt x="47" y="5629"/>
                    <a:pt x="0" y="5770"/>
                    <a:pt x="0" y="5770"/>
                  </a:cubicBezTo>
                  <a:cubicBezTo>
                    <a:pt x="0" y="5770"/>
                    <a:pt x="78" y="5644"/>
                    <a:pt x="224" y="5405"/>
                  </a:cubicBezTo>
                  <a:cubicBezTo>
                    <a:pt x="369" y="5167"/>
                    <a:pt x="587" y="4822"/>
                    <a:pt x="873" y="4395"/>
                  </a:cubicBezTo>
                  <a:cubicBezTo>
                    <a:pt x="1167" y="3972"/>
                    <a:pt x="1543" y="3475"/>
                    <a:pt x="2051" y="3017"/>
                  </a:cubicBezTo>
                  <a:cubicBezTo>
                    <a:pt x="2564" y="2552"/>
                    <a:pt x="3230" y="2195"/>
                    <a:pt x="4029" y="1889"/>
                  </a:cubicBezTo>
                  <a:cubicBezTo>
                    <a:pt x="4828" y="1593"/>
                    <a:pt x="5724" y="1373"/>
                    <a:pt x="6667" y="1299"/>
                  </a:cubicBezTo>
                  <a:cubicBezTo>
                    <a:pt x="6831" y="1288"/>
                    <a:pt x="6996" y="1282"/>
                    <a:pt x="7162" y="1282"/>
                  </a:cubicBezTo>
                  <a:cubicBezTo>
                    <a:pt x="7474" y="1282"/>
                    <a:pt x="7789" y="1302"/>
                    <a:pt x="8100" y="1346"/>
                  </a:cubicBezTo>
                  <a:cubicBezTo>
                    <a:pt x="8221" y="1369"/>
                    <a:pt x="8339" y="1381"/>
                    <a:pt x="8460" y="1408"/>
                  </a:cubicBezTo>
                  <a:lnTo>
                    <a:pt x="8620" y="1443"/>
                  </a:lnTo>
                  <a:lnTo>
                    <a:pt x="8821" y="1490"/>
                  </a:lnTo>
                  <a:cubicBezTo>
                    <a:pt x="8962" y="1522"/>
                    <a:pt x="9047" y="1557"/>
                    <a:pt x="9164" y="1593"/>
                  </a:cubicBezTo>
                  <a:cubicBezTo>
                    <a:pt x="9278" y="1636"/>
                    <a:pt x="9396" y="1671"/>
                    <a:pt x="9505" y="1721"/>
                  </a:cubicBezTo>
                  <a:cubicBezTo>
                    <a:pt x="10418" y="2086"/>
                    <a:pt x="11251" y="2716"/>
                    <a:pt x="11780" y="3538"/>
                  </a:cubicBezTo>
                  <a:cubicBezTo>
                    <a:pt x="11913" y="3738"/>
                    <a:pt x="12026" y="3956"/>
                    <a:pt x="12116" y="4191"/>
                  </a:cubicBezTo>
                  <a:cubicBezTo>
                    <a:pt x="12194" y="4379"/>
                    <a:pt x="12261" y="4642"/>
                    <a:pt x="12308" y="4869"/>
                  </a:cubicBezTo>
                  <a:cubicBezTo>
                    <a:pt x="12398" y="5347"/>
                    <a:pt x="12386" y="5844"/>
                    <a:pt x="12285" y="6310"/>
                  </a:cubicBezTo>
                  <a:cubicBezTo>
                    <a:pt x="12179" y="6775"/>
                    <a:pt x="11983" y="7206"/>
                    <a:pt x="11694" y="7555"/>
                  </a:cubicBezTo>
                  <a:cubicBezTo>
                    <a:pt x="11408" y="7907"/>
                    <a:pt x="11009" y="8213"/>
                    <a:pt x="10590" y="8424"/>
                  </a:cubicBezTo>
                  <a:cubicBezTo>
                    <a:pt x="10060" y="8689"/>
                    <a:pt x="9471" y="8827"/>
                    <a:pt x="8903" y="8827"/>
                  </a:cubicBezTo>
                  <a:cubicBezTo>
                    <a:pt x="8539" y="8827"/>
                    <a:pt x="8184" y="8770"/>
                    <a:pt x="7858" y="8654"/>
                  </a:cubicBezTo>
                  <a:cubicBezTo>
                    <a:pt x="7646" y="8584"/>
                    <a:pt x="7446" y="8490"/>
                    <a:pt x="7266" y="8368"/>
                  </a:cubicBezTo>
                  <a:cubicBezTo>
                    <a:pt x="7133" y="8283"/>
                    <a:pt x="7101" y="8247"/>
                    <a:pt x="7016" y="8181"/>
                  </a:cubicBezTo>
                  <a:cubicBezTo>
                    <a:pt x="6937" y="8110"/>
                    <a:pt x="6855" y="8040"/>
                    <a:pt x="6785" y="7962"/>
                  </a:cubicBezTo>
                  <a:cubicBezTo>
                    <a:pt x="6495" y="7649"/>
                    <a:pt x="6275" y="7265"/>
                    <a:pt x="6166" y="6869"/>
                  </a:cubicBezTo>
                  <a:cubicBezTo>
                    <a:pt x="6049" y="6470"/>
                    <a:pt x="6041" y="6063"/>
                    <a:pt x="6131" y="5699"/>
                  </a:cubicBezTo>
                  <a:lnTo>
                    <a:pt x="6147" y="5629"/>
                  </a:lnTo>
                  <a:lnTo>
                    <a:pt x="6154" y="5597"/>
                  </a:lnTo>
                  <a:lnTo>
                    <a:pt x="6158" y="5577"/>
                  </a:lnTo>
                  <a:lnTo>
                    <a:pt x="6162" y="5570"/>
                  </a:lnTo>
                  <a:lnTo>
                    <a:pt x="6162" y="5570"/>
                  </a:lnTo>
                  <a:cubicBezTo>
                    <a:pt x="6161" y="5571"/>
                    <a:pt x="6161" y="5572"/>
                    <a:pt x="6161" y="5572"/>
                  </a:cubicBezTo>
                  <a:cubicBezTo>
                    <a:pt x="6161" y="5572"/>
                    <a:pt x="6164" y="5562"/>
                    <a:pt x="6163" y="5562"/>
                  </a:cubicBezTo>
                  <a:lnTo>
                    <a:pt x="6163" y="5562"/>
                  </a:lnTo>
                  <a:cubicBezTo>
                    <a:pt x="6163" y="5562"/>
                    <a:pt x="6160" y="5568"/>
                    <a:pt x="6150" y="5589"/>
                  </a:cubicBezTo>
                  <a:lnTo>
                    <a:pt x="6217" y="5425"/>
                  </a:lnTo>
                  <a:lnTo>
                    <a:pt x="6248" y="5342"/>
                  </a:lnTo>
                  <a:lnTo>
                    <a:pt x="6275" y="5292"/>
                  </a:lnTo>
                  <a:lnTo>
                    <a:pt x="6331" y="5186"/>
                  </a:lnTo>
                  <a:cubicBezTo>
                    <a:pt x="6429" y="5033"/>
                    <a:pt x="6534" y="4881"/>
                    <a:pt x="6671" y="4755"/>
                  </a:cubicBezTo>
                  <a:cubicBezTo>
                    <a:pt x="7122" y="4314"/>
                    <a:pt x="7727" y="4087"/>
                    <a:pt x="8270" y="4087"/>
                  </a:cubicBezTo>
                  <a:cubicBezTo>
                    <a:pt x="8368" y="4087"/>
                    <a:pt x="8465" y="4095"/>
                    <a:pt x="8558" y="4110"/>
                  </a:cubicBezTo>
                  <a:cubicBezTo>
                    <a:pt x="8633" y="4129"/>
                    <a:pt x="8707" y="4144"/>
                    <a:pt x="8777" y="4160"/>
                  </a:cubicBezTo>
                  <a:cubicBezTo>
                    <a:pt x="8844" y="4184"/>
                    <a:pt x="8930" y="4223"/>
                    <a:pt x="8973" y="4231"/>
                  </a:cubicBezTo>
                  <a:cubicBezTo>
                    <a:pt x="9043" y="4270"/>
                    <a:pt x="9137" y="4313"/>
                    <a:pt x="9180" y="4348"/>
                  </a:cubicBezTo>
                  <a:cubicBezTo>
                    <a:pt x="9231" y="4379"/>
                    <a:pt x="9286" y="4415"/>
                    <a:pt x="9341" y="4462"/>
                  </a:cubicBezTo>
                  <a:cubicBezTo>
                    <a:pt x="9556" y="4634"/>
                    <a:pt x="9717" y="4854"/>
                    <a:pt x="9822" y="5069"/>
                  </a:cubicBezTo>
                  <a:cubicBezTo>
                    <a:pt x="10037" y="5499"/>
                    <a:pt x="10037" y="5914"/>
                    <a:pt x="9963" y="6169"/>
                  </a:cubicBezTo>
                  <a:cubicBezTo>
                    <a:pt x="9928" y="6298"/>
                    <a:pt x="9889" y="6399"/>
                    <a:pt x="9854" y="6458"/>
                  </a:cubicBezTo>
                  <a:cubicBezTo>
                    <a:pt x="9827" y="6508"/>
                    <a:pt x="9810" y="6538"/>
                    <a:pt x="9802" y="6550"/>
                  </a:cubicBezTo>
                  <a:lnTo>
                    <a:pt x="9802" y="6550"/>
                  </a:lnTo>
                  <a:cubicBezTo>
                    <a:pt x="9825" y="6526"/>
                    <a:pt x="9937" y="6428"/>
                    <a:pt x="10053" y="6204"/>
                  </a:cubicBezTo>
                  <a:cubicBezTo>
                    <a:pt x="10178" y="5949"/>
                    <a:pt x="10292" y="5495"/>
                    <a:pt x="10124" y="4951"/>
                  </a:cubicBezTo>
                  <a:cubicBezTo>
                    <a:pt x="9963" y="4419"/>
                    <a:pt x="9556" y="3769"/>
                    <a:pt x="8711" y="3506"/>
                  </a:cubicBezTo>
                  <a:cubicBezTo>
                    <a:pt x="8467" y="3428"/>
                    <a:pt x="8202" y="3388"/>
                    <a:pt x="7927" y="3388"/>
                  </a:cubicBezTo>
                  <a:cubicBezTo>
                    <a:pt x="7304" y="3388"/>
                    <a:pt x="6634" y="3595"/>
                    <a:pt x="6064" y="4043"/>
                  </a:cubicBezTo>
                  <a:cubicBezTo>
                    <a:pt x="5853" y="4200"/>
                    <a:pt x="5668" y="4399"/>
                    <a:pt x="5493" y="4619"/>
                  </a:cubicBezTo>
                  <a:lnTo>
                    <a:pt x="5363" y="4810"/>
                  </a:lnTo>
                  <a:lnTo>
                    <a:pt x="5301" y="4908"/>
                  </a:lnTo>
                  <a:lnTo>
                    <a:pt x="5258" y="4990"/>
                  </a:lnTo>
                  <a:lnTo>
                    <a:pt x="5175" y="5147"/>
                  </a:lnTo>
                  <a:lnTo>
                    <a:pt x="5086" y="5378"/>
                  </a:lnTo>
                  <a:cubicBezTo>
                    <a:pt x="4886" y="5926"/>
                    <a:pt x="4859" y="6549"/>
                    <a:pt x="4980" y="7143"/>
                  </a:cubicBezTo>
                  <a:cubicBezTo>
                    <a:pt x="5097" y="7743"/>
                    <a:pt x="5359" y="8322"/>
                    <a:pt x="5759" y="8827"/>
                  </a:cubicBezTo>
                  <a:cubicBezTo>
                    <a:pt x="5856" y="8956"/>
                    <a:pt x="5966" y="9073"/>
                    <a:pt x="6084" y="9191"/>
                  </a:cubicBezTo>
                  <a:cubicBezTo>
                    <a:pt x="6201" y="9304"/>
                    <a:pt x="6373" y="9453"/>
                    <a:pt x="6467" y="9516"/>
                  </a:cubicBezTo>
                  <a:cubicBezTo>
                    <a:pt x="6730" y="9716"/>
                    <a:pt x="7027" y="9880"/>
                    <a:pt x="7336" y="10005"/>
                  </a:cubicBezTo>
                  <a:cubicBezTo>
                    <a:pt x="7890" y="10232"/>
                    <a:pt x="8486" y="10342"/>
                    <a:pt x="9087" y="10342"/>
                  </a:cubicBezTo>
                  <a:cubicBezTo>
                    <a:pt x="9832" y="10342"/>
                    <a:pt x="10584" y="10173"/>
                    <a:pt x="11267" y="9852"/>
                  </a:cubicBezTo>
                  <a:cubicBezTo>
                    <a:pt x="11898" y="9555"/>
                    <a:pt x="12473" y="9152"/>
                    <a:pt x="12939" y="8588"/>
                  </a:cubicBezTo>
                  <a:cubicBezTo>
                    <a:pt x="13408" y="8028"/>
                    <a:pt x="13717" y="7355"/>
                    <a:pt x="13878" y="6662"/>
                  </a:cubicBezTo>
                  <a:cubicBezTo>
                    <a:pt x="14023" y="5965"/>
                    <a:pt x="14027" y="5253"/>
                    <a:pt x="13894" y="4567"/>
                  </a:cubicBezTo>
                  <a:cubicBezTo>
                    <a:pt x="13824" y="4220"/>
                    <a:pt x="13737" y="3906"/>
                    <a:pt x="13584" y="3553"/>
                  </a:cubicBezTo>
                  <a:cubicBezTo>
                    <a:pt x="13452" y="3244"/>
                    <a:pt x="13291" y="2943"/>
                    <a:pt x="13091" y="2661"/>
                  </a:cubicBezTo>
                  <a:cubicBezTo>
                    <a:pt x="12320" y="1530"/>
                    <a:pt x="11181" y="767"/>
                    <a:pt x="10010" y="367"/>
                  </a:cubicBezTo>
                  <a:cubicBezTo>
                    <a:pt x="9254" y="103"/>
                    <a:pt x="8499" y="0"/>
                    <a:pt x="777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748;p65">
              <a:extLst>
                <a:ext uri="{FF2B5EF4-FFF2-40B4-BE49-F238E27FC236}">
                  <a16:creationId xmlns:a16="http://schemas.microsoft.com/office/drawing/2014/main" id="{6F60F3FC-33FE-C725-05AB-4877D82857A7}"/>
                </a:ext>
              </a:extLst>
            </p:cNvPr>
            <p:cNvSpPr/>
            <p:nvPr/>
          </p:nvSpPr>
          <p:spPr>
            <a:xfrm>
              <a:off x="1991675" y="2438925"/>
              <a:ext cx="263129" cy="206573"/>
            </a:xfrm>
            <a:custGeom>
              <a:avLst/>
              <a:gdLst/>
              <a:ahLst/>
              <a:cxnLst/>
              <a:rect l="l" t="t" r="r" b="b"/>
              <a:pathLst>
                <a:path w="12962" h="10176" extrusionOk="0">
                  <a:moveTo>
                    <a:pt x="3829" y="5497"/>
                  </a:moveTo>
                  <a:cubicBezTo>
                    <a:pt x="3829" y="5500"/>
                    <a:pt x="3829" y="5502"/>
                    <a:pt x="3829" y="5502"/>
                  </a:cubicBezTo>
                  <a:cubicBezTo>
                    <a:pt x="3830" y="5502"/>
                    <a:pt x="3830" y="5500"/>
                    <a:pt x="3829" y="5497"/>
                  </a:cubicBezTo>
                  <a:close/>
                  <a:moveTo>
                    <a:pt x="7418" y="6647"/>
                  </a:moveTo>
                  <a:cubicBezTo>
                    <a:pt x="7418" y="6647"/>
                    <a:pt x="7418" y="6652"/>
                    <a:pt x="7417" y="6655"/>
                  </a:cubicBezTo>
                  <a:lnTo>
                    <a:pt x="7417" y="6655"/>
                  </a:lnTo>
                  <a:cubicBezTo>
                    <a:pt x="7418" y="6649"/>
                    <a:pt x="7418" y="6647"/>
                    <a:pt x="7418" y="6647"/>
                  </a:cubicBezTo>
                  <a:close/>
                  <a:moveTo>
                    <a:pt x="7417" y="6655"/>
                  </a:moveTo>
                  <a:cubicBezTo>
                    <a:pt x="7417" y="6657"/>
                    <a:pt x="7417" y="6658"/>
                    <a:pt x="7417" y="6660"/>
                  </a:cubicBezTo>
                  <a:lnTo>
                    <a:pt x="7417" y="6660"/>
                  </a:lnTo>
                  <a:lnTo>
                    <a:pt x="7419" y="6656"/>
                  </a:lnTo>
                  <a:lnTo>
                    <a:pt x="7419" y="6656"/>
                  </a:lnTo>
                  <a:cubicBezTo>
                    <a:pt x="7418" y="6657"/>
                    <a:pt x="7418" y="6658"/>
                    <a:pt x="7418" y="6658"/>
                  </a:cubicBezTo>
                  <a:cubicBezTo>
                    <a:pt x="7418" y="6658"/>
                    <a:pt x="7417" y="6656"/>
                    <a:pt x="7417" y="6655"/>
                  </a:cubicBezTo>
                  <a:close/>
                  <a:moveTo>
                    <a:pt x="5438" y="0"/>
                  </a:moveTo>
                  <a:cubicBezTo>
                    <a:pt x="4688" y="0"/>
                    <a:pt x="3919" y="135"/>
                    <a:pt x="3183" y="444"/>
                  </a:cubicBezTo>
                  <a:cubicBezTo>
                    <a:pt x="2866" y="573"/>
                    <a:pt x="2565" y="737"/>
                    <a:pt x="2287" y="925"/>
                  </a:cubicBezTo>
                  <a:cubicBezTo>
                    <a:pt x="1966" y="1137"/>
                    <a:pt x="1723" y="1353"/>
                    <a:pt x="1472" y="1607"/>
                  </a:cubicBezTo>
                  <a:cubicBezTo>
                    <a:pt x="991" y="2108"/>
                    <a:pt x="607" y="2710"/>
                    <a:pt x="349" y="3373"/>
                  </a:cubicBezTo>
                  <a:cubicBezTo>
                    <a:pt x="106" y="4038"/>
                    <a:pt x="0" y="4774"/>
                    <a:pt x="90" y="5502"/>
                  </a:cubicBezTo>
                  <a:cubicBezTo>
                    <a:pt x="177" y="6226"/>
                    <a:pt x="439" y="6880"/>
                    <a:pt x="803" y="7471"/>
                  </a:cubicBezTo>
                  <a:cubicBezTo>
                    <a:pt x="1523" y="8626"/>
                    <a:pt x="2697" y="9487"/>
                    <a:pt x="4021" y="9738"/>
                  </a:cubicBezTo>
                  <a:cubicBezTo>
                    <a:pt x="4266" y="9784"/>
                    <a:pt x="4515" y="9809"/>
                    <a:pt x="4762" y="9809"/>
                  </a:cubicBezTo>
                  <a:cubicBezTo>
                    <a:pt x="4846" y="9809"/>
                    <a:pt x="4931" y="9806"/>
                    <a:pt x="5015" y="9800"/>
                  </a:cubicBezTo>
                  <a:cubicBezTo>
                    <a:pt x="5129" y="9796"/>
                    <a:pt x="5352" y="9765"/>
                    <a:pt x="5512" y="9738"/>
                  </a:cubicBezTo>
                  <a:cubicBezTo>
                    <a:pt x="5673" y="9702"/>
                    <a:pt x="5834" y="9663"/>
                    <a:pt x="5982" y="9608"/>
                  </a:cubicBezTo>
                  <a:cubicBezTo>
                    <a:pt x="6593" y="9401"/>
                    <a:pt x="7129" y="9057"/>
                    <a:pt x="7552" y="8618"/>
                  </a:cubicBezTo>
                  <a:cubicBezTo>
                    <a:pt x="7975" y="8183"/>
                    <a:pt x="8291" y="7648"/>
                    <a:pt x="8425" y="7079"/>
                  </a:cubicBezTo>
                  <a:lnTo>
                    <a:pt x="8472" y="6837"/>
                  </a:lnTo>
                  <a:lnTo>
                    <a:pt x="8492" y="6656"/>
                  </a:lnTo>
                  <a:lnTo>
                    <a:pt x="8499" y="6567"/>
                  </a:lnTo>
                  <a:lnTo>
                    <a:pt x="8499" y="6450"/>
                  </a:lnTo>
                  <a:lnTo>
                    <a:pt x="8495" y="6219"/>
                  </a:lnTo>
                  <a:cubicBezTo>
                    <a:pt x="8468" y="5941"/>
                    <a:pt x="8425" y="5675"/>
                    <a:pt x="8331" y="5428"/>
                  </a:cubicBezTo>
                  <a:cubicBezTo>
                    <a:pt x="7991" y="4437"/>
                    <a:pt x="7207" y="3756"/>
                    <a:pt x="6405" y="3537"/>
                  </a:cubicBezTo>
                  <a:cubicBezTo>
                    <a:pt x="6200" y="3480"/>
                    <a:pt x="6004" y="3454"/>
                    <a:pt x="5818" y="3454"/>
                  </a:cubicBezTo>
                  <a:cubicBezTo>
                    <a:pt x="5232" y="3454"/>
                    <a:pt x="4752" y="3706"/>
                    <a:pt x="4428" y="3979"/>
                  </a:cubicBezTo>
                  <a:cubicBezTo>
                    <a:pt x="3993" y="4343"/>
                    <a:pt x="3837" y="4790"/>
                    <a:pt x="3805" y="5068"/>
                  </a:cubicBezTo>
                  <a:cubicBezTo>
                    <a:pt x="3781" y="5326"/>
                    <a:pt x="3826" y="5470"/>
                    <a:pt x="3829" y="5497"/>
                  </a:cubicBezTo>
                  <a:lnTo>
                    <a:pt x="3829" y="5497"/>
                  </a:lnTo>
                  <a:cubicBezTo>
                    <a:pt x="3831" y="5485"/>
                    <a:pt x="3834" y="5451"/>
                    <a:pt x="3837" y="5393"/>
                  </a:cubicBezTo>
                  <a:cubicBezTo>
                    <a:pt x="3837" y="5322"/>
                    <a:pt x="3861" y="5216"/>
                    <a:pt x="3899" y="5091"/>
                  </a:cubicBezTo>
                  <a:cubicBezTo>
                    <a:pt x="3978" y="4833"/>
                    <a:pt x="4201" y="4488"/>
                    <a:pt x="4620" y="4242"/>
                  </a:cubicBezTo>
                  <a:cubicBezTo>
                    <a:pt x="4824" y="4120"/>
                    <a:pt x="5078" y="4026"/>
                    <a:pt x="5352" y="3995"/>
                  </a:cubicBezTo>
                  <a:cubicBezTo>
                    <a:pt x="5422" y="3987"/>
                    <a:pt x="5489" y="3987"/>
                    <a:pt x="5552" y="3987"/>
                  </a:cubicBezTo>
                  <a:cubicBezTo>
                    <a:pt x="5558" y="3987"/>
                    <a:pt x="5564" y="3987"/>
                    <a:pt x="5571" y="3987"/>
                  </a:cubicBezTo>
                  <a:cubicBezTo>
                    <a:pt x="5628" y="3987"/>
                    <a:pt x="5716" y="3999"/>
                    <a:pt x="5787" y="4002"/>
                  </a:cubicBezTo>
                  <a:cubicBezTo>
                    <a:pt x="5825" y="4018"/>
                    <a:pt x="5919" y="4034"/>
                    <a:pt x="5986" y="4049"/>
                  </a:cubicBezTo>
                  <a:cubicBezTo>
                    <a:pt x="6056" y="4077"/>
                    <a:pt x="6130" y="4101"/>
                    <a:pt x="6201" y="4128"/>
                  </a:cubicBezTo>
                  <a:cubicBezTo>
                    <a:pt x="6765" y="4374"/>
                    <a:pt x="7270" y="4970"/>
                    <a:pt x="7431" y="5693"/>
                  </a:cubicBezTo>
                  <a:cubicBezTo>
                    <a:pt x="7482" y="5874"/>
                    <a:pt x="7485" y="6062"/>
                    <a:pt x="7485" y="6242"/>
                  </a:cubicBezTo>
                  <a:lnTo>
                    <a:pt x="7474" y="6360"/>
                  </a:lnTo>
                  <a:lnTo>
                    <a:pt x="7466" y="6418"/>
                  </a:lnTo>
                  <a:lnTo>
                    <a:pt x="7451" y="6504"/>
                  </a:lnTo>
                  <a:lnTo>
                    <a:pt x="7415" y="6676"/>
                  </a:lnTo>
                  <a:cubicBezTo>
                    <a:pt x="7416" y="6670"/>
                    <a:pt x="7416" y="6665"/>
                    <a:pt x="7417" y="6660"/>
                  </a:cubicBezTo>
                  <a:lnTo>
                    <a:pt x="7417" y="6660"/>
                  </a:lnTo>
                  <a:lnTo>
                    <a:pt x="7415" y="6665"/>
                  </a:lnTo>
                  <a:lnTo>
                    <a:pt x="7407" y="6680"/>
                  </a:lnTo>
                  <a:lnTo>
                    <a:pt x="7395" y="6712"/>
                  </a:lnTo>
                  <a:lnTo>
                    <a:pt x="7372" y="6782"/>
                  </a:lnTo>
                  <a:cubicBezTo>
                    <a:pt x="7247" y="7135"/>
                    <a:pt x="7023" y="7475"/>
                    <a:pt x="6706" y="7742"/>
                  </a:cubicBezTo>
                  <a:cubicBezTo>
                    <a:pt x="6397" y="8015"/>
                    <a:pt x="6006" y="8219"/>
                    <a:pt x="5595" y="8320"/>
                  </a:cubicBezTo>
                  <a:cubicBezTo>
                    <a:pt x="5489" y="8352"/>
                    <a:pt x="5384" y="8364"/>
                    <a:pt x="5277" y="8383"/>
                  </a:cubicBezTo>
                  <a:cubicBezTo>
                    <a:pt x="5172" y="8387"/>
                    <a:pt x="5129" y="8403"/>
                    <a:pt x="4968" y="8403"/>
                  </a:cubicBezTo>
                  <a:cubicBezTo>
                    <a:pt x="4749" y="8403"/>
                    <a:pt x="4533" y="8376"/>
                    <a:pt x="4318" y="8320"/>
                  </a:cubicBezTo>
                  <a:cubicBezTo>
                    <a:pt x="3453" y="8113"/>
                    <a:pt x="2643" y="7479"/>
                    <a:pt x="2150" y="6641"/>
                  </a:cubicBezTo>
                  <a:cubicBezTo>
                    <a:pt x="1911" y="6234"/>
                    <a:pt x="1743" y="5760"/>
                    <a:pt x="1696" y="5310"/>
                  </a:cubicBezTo>
                  <a:cubicBezTo>
                    <a:pt x="1640" y="4860"/>
                    <a:pt x="1711" y="4390"/>
                    <a:pt x="1875" y="3944"/>
                  </a:cubicBezTo>
                  <a:cubicBezTo>
                    <a:pt x="2048" y="3498"/>
                    <a:pt x="2307" y="3075"/>
                    <a:pt x="2643" y="2723"/>
                  </a:cubicBezTo>
                  <a:cubicBezTo>
                    <a:pt x="2804" y="2554"/>
                    <a:pt x="3003" y="2374"/>
                    <a:pt x="3171" y="2260"/>
                  </a:cubicBezTo>
                  <a:cubicBezTo>
                    <a:pt x="3375" y="2112"/>
                    <a:pt x="3590" y="1987"/>
                    <a:pt x="3810" y="1893"/>
                  </a:cubicBezTo>
                  <a:cubicBezTo>
                    <a:pt x="4395" y="1630"/>
                    <a:pt x="5050" y="1506"/>
                    <a:pt x="5703" y="1506"/>
                  </a:cubicBezTo>
                  <a:cubicBezTo>
                    <a:pt x="6041" y="1506"/>
                    <a:pt x="6379" y="1539"/>
                    <a:pt x="6706" y="1603"/>
                  </a:cubicBezTo>
                  <a:cubicBezTo>
                    <a:pt x="6828" y="1622"/>
                    <a:pt x="6945" y="1658"/>
                    <a:pt x="7062" y="1685"/>
                  </a:cubicBezTo>
                  <a:cubicBezTo>
                    <a:pt x="7180" y="1720"/>
                    <a:pt x="7270" y="1736"/>
                    <a:pt x="7407" y="1787"/>
                  </a:cubicBezTo>
                  <a:lnTo>
                    <a:pt x="7599" y="1854"/>
                  </a:lnTo>
                  <a:lnTo>
                    <a:pt x="7756" y="1917"/>
                  </a:lnTo>
                  <a:cubicBezTo>
                    <a:pt x="7869" y="1955"/>
                    <a:pt x="7979" y="2011"/>
                    <a:pt x="8088" y="2057"/>
                  </a:cubicBezTo>
                  <a:cubicBezTo>
                    <a:pt x="8526" y="2260"/>
                    <a:pt x="8938" y="2515"/>
                    <a:pt x="9317" y="2797"/>
                  </a:cubicBezTo>
                  <a:cubicBezTo>
                    <a:pt x="10069" y="3373"/>
                    <a:pt x="10699" y="4042"/>
                    <a:pt x="11209" y="4730"/>
                  </a:cubicBezTo>
                  <a:cubicBezTo>
                    <a:pt x="11713" y="5420"/>
                    <a:pt x="12078" y="6081"/>
                    <a:pt x="12253" y="6747"/>
                  </a:cubicBezTo>
                  <a:cubicBezTo>
                    <a:pt x="12434" y="7408"/>
                    <a:pt x="12477" y="8031"/>
                    <a:pt x="12492" y="8544"/>
                  </a:cubicBezTo>
                  <a:cubicBezTo>
                    <a:pt x="12500" y="9061"/>
                    <a:pt x="12496" y="9468"/>
                    <a:pt x="12488" y="9749"/>
                  </a:cubicBezTo>
                  <a:cubicBezTo>
                    <a:pt x="12481" y="10028"/>
                    <a:pt x="12477" y="10176"/>
                    <a:pt x="12477" y="10176"/>
                  </a:cubicBezTo>
                  <a:cubicBezTo>
                    <a:pt x="12477" y="10176"/>
                    <a:pt x="12512" y="10031"/>
                    <a:pt x="12578" y="9762"/>
                  </a:cubicBezTo>
                  <a:cubicBezTo>
                    <a:pt x="12637" y="9487"/>
                    <a:pt x="12739" y="9088"/>
                    <a:pt x="12813" y="8564"/>
                  </a:cubicBezTo>
                  <a:cubicBezTo>
                    <a:pt x="12888" y="8042"/>
                    <a:pt x="12962" y="7393"/>
                    <a:pt x="12864" y="6629"/>
                  </a:cubicBezTo>
                  <a:cubicBezTo>
                    <a:pt x="12841" y="6445"/>
                    <a:pt x="12801" y="6230"/>
                    <a:pt x="12759" y="6046"/>
                  </a:cubicBezTo>
                  <a:cubicBezTo>
                    <a:pt x="12707" y="5839"/>
                    <a:pt x="12645" y="5639"/>
                    <a:pt x="12575" y="5435"/>
                  </a:cubicBezTo>
                  <a:cubicBezTo>
                    <a:pt x="12425" y="5028"/>
                    <a:pt x="12222" y="4625"/>
                    <a:pt x="11988" y="4218"/>
                  </a:cubicBezTo>
                  <a:cubicBezTo>
                    <a:pt x="11525" y="3420"/>
                    <a:pt x="10911" y="2585"/>
                    <a:pt x="10085" y="1861"/>
                  </a:cubicBezTo>
                  <a:cubicBezTo>
                    <a:pt x="9259" y="1137"/>
                    <a:pt x="8253" y="499"/>
                    <a:pt x="7019" y="197"/>
                  </a:cubicBezTo>
                  <a:cubicBezTo>
                    <a:pt x="6515" y="71"/>
                    <a:pt x="5981" y="0"/>
                    <a:pt x="543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749;p65">
              <a:extLst>
                <a:ext uri="{FF2B5EF4-FFF2-40B4-BE49-F238E27FC236}">
                  <a16:creationId xmlns:a16="http://schemas.microsoft.com/office/drawing/2014/main" id="{5BE9E2C1-80F1-3D5C-67BD-9CB1B17455D4}"/>
                </a:ext>
              </a:extLst>
            </p:cNvPr>
            <p:cNvSpPr/>
            <p:nvPr/>
          </p:nvSpPr>
          <p:spPr>
            <a:xfrm>
              <a:off x="2826507" y="2495680"/>
              <a:ext cx="377905" cy="210552"/>
            </a:xfrm>
            <a:custGeom>
              <a:avLst/>
              <a:gdLst/>
              <a:ahLst/>
              <a:cxnLst/>
              <a:rect l="l" t="t" r="r" b="b"/>
              <a:pathLst>
                <a:path w="18616" h="10372" extrusionOk="0">
                  <a:moveTo>
                    <a:pt x="11729" y="0"/>
                  </a:moveTo>
                  <a:cubicBezTo>
                    <a:pt x="11260" y="0"/>
                    <a:pt x="10784" y="57"/>
                    <a:pt x="10321" y="178"/>
                  </a:cubicBezTo>
                  <a:cubicBezTo>
                    <a:pt x="9725" y="326"/>
                    <a:pt x="9150" y="565"/>
                    <a:pt x="8617" y="901"/>
                  </a:cubicBezTo>
                  <a:cubicBezTo>
                    <a:pt x="8089" y="1230"/>
                    <a:pt x="7620" y="1676"/>
                    <a:pt x="7240" y="2162"/>
                  </a:cubicBezTo>
                  <a:cubicBezTo>
                    <a:pt x="6868" y="2639"/>
                    <a:pt x="6566" y="3121"/>
                    <a:pt x="6230" y="3532"/>
                  </a:cubicBezTo>
                  <a:cubicBezTo>
                    <a:pt x="5893" y="3947"/>
                    <a:pt x="5533" y="4272"/>
                    <a:pt x="5087" y="4495"/>
                  </a:cubicBezTo>
                  <a:cubicBezTo>
                    <a:pt x="4640" y="4722"/>
                    <a:pt x="4143" y="4870"/>
                    <a:pt x="3630" y="4969"/>
                  </a:cubicBezTo>
                  <a:cubicBezTo>
                    <a:pt x="3274" y="5037"/>
                    <a:pt x="2917" y="5084"/>
                    <a:pt x="2580" y="5084"/>
                  </a:cubicBezTo>
                  <a:cubicBezTo>
                    <a:pt x="2431" y="5084"/>
                    <a:pt x="2286" y="5075"/>
                    <a:pt x="2147" y="5055"/>
                  </a:cubicBezTo>
                  <a:cubicBezTo>
                    <a:pt x="1688" y="4996"/>
                    <a:pt x="1313" y="4805"/>
                    <a:pt x="1081" y="4491"/>
                  </a:cubicBezTo>
                  <a:cubicBezTo>
                    <a:pt x="847" y="4171"/>
                    <a:pt x="753" y="3720"/>
                    <a:pt x="745" y="3273"/>
                  </a:cubicBezTo>
                  <a:cubicBezTo>
                    <a:pt x="729" y="2393"/>
                    <a:pt x="1070" y="1535"/>
                    <a:pt x="1688" y="1105"/>
                  </a:cubicBezTo>
                  <a:cubicBezTo>
                    <a:pt x="1987" y="902"/>
                    <a:pt x="2349" y="804"/>
                    <a:pt x="2694" y="804"/>
                  </a:cubicBezTo>
                  <a:cubicBezTo>
                    <a:pt x="3041" y="804"/>
                    <a:pt x="3371" y="903"/>
                    <a:pt x="3607" y="1094"/>
                  </a:cubicBezTo>
                  <a:cubicBezTo>
                    <a:pt x="3732" y="1188"/>
                    <a:pt x="3822" y="1293"/>
                    <a:pt x="3905" y="1430"/>
                  </a:cubicBezTo>
                  <a:cubicBezTo>
                    <a:pt x="3963" y="1540"/>
                    <a:pt x="4022" y="1672"/>
                    <a:pt x="4041" y="1809"/>
                  </a:cubicBezTo>
                  <a:cubicBezTo>
                    <a:pt x="4093" y="2075"/>
                    <a:pt x="4057" y="2346"/>
                    <a:pt x="3983" y="2569"/>
                  </a:cubicBezTo>
                  <a:cubicBezTo>
                    <a:pt x="3830" y="3023"/>
                    <a:pt x="3536" y="3305"/>
                    <a:pt x="3309" y="3434"/>
                  </a:cubicBezTo>
                  <a:cubicBezTo>
                    <a:pt x="3078" y="3560"/>
                    <a:pt x="2926" y="3571"/>
                    <a:pt x="2929" y="3579"/>
                  </a:cubicBezTo>
                  <a:cubicBezTo>
                    <a:pt x="2929" y="3571"/>
                    <a:pt x="3078" y="3583"/>
                    <a:pt x="3333" y="3481"/>
                  </a:cubicBezTo>
                  <a:cubicBezTo>
                    <a:pt x="3583" y="3376"/>
                    <a:pt x="3943" y="3125"/>
                    <a:pt x="4163" y="2639"/>
                  </a:cubicBezTo>
                  <a:cubicBezTo>
                    <a:pt x="4272" y="2400"/>
                    <a:pt x="4346" y="2104"/>
                    <a:pt x="4323" y="1775"/>
                  </a:cubicBezTo>
                  <a:cubicBezTo>
                    <a:pt x="4315" y="1606"/>
                    <a:pt x="4268" y="1437"/>
                    <a:pt x="4187" y="1258"/>
                  </a:cubicBezTo>
                  <a:cubicBezTo>
                    <a:pt x="4111" y="1109"/>
                    <a:pt x="3999" y="937"/>
                    <a:pt x="3849" y="807"/>
                  </a:cubicBezTo>
                  <a:cubicBezTo>
                    <a:pt x="3516" y="499"/>
                    <a:pt x="3040" y="323"/>
                    <a:pt x="2533" y="323"/>
                  </a:cubicBezTo>
                  <a:cubicBezTo>
                    <a:pt x="2151" y="323"/>
                    <a:pt x="1751" y="422"/>
                    <a:pt x="1379" y="639"/>
                  </a:cubicBezTo>
                  <a:cubicBezTo>
                    <a:pt x="964" y="886"/>
                    <a:pt x="616" y="1285"/>
                    <a:pt x="385" y="1743"/>
                  </a:cubicBezTo>
                  <a:cubicBezTo>
                    <a:pt x="154" y="2205"/>
                    <a:pt x="33" y="2729"/>
                    <a:pt x="13" y="3270"/>
                  </a:cubicBezTo>
                  <a:cubicBezTo>
                    <a:pt x="1" y="3802"/>
                    <a:pt x="68" y="4397"/>
                    <a:pt x="416" y="4946"/>
                  </a:cubicBezTo>
                  <a:cubicBezTo>
                    <a:pt x="765" y="5505"/>
                    <a:pt x="1422" y="5818"/>
                    <a:pt x="2013" y="5909"/>
                  </a:cubicBezTo>
                  <a:cubicBezTo>
                    <a:pt x="2247" y="5946"/>
                    <a:pt x="2478" y="5962"/>
                    <a:pt x="2705" y="5962"/>
                  </a:cubicBezTo>
                  <a:cubicBezTo>
                    <a:pt x="3072" y="5962"/>
                    <a:pt x="3432" y="5921"/>
                    <a:pt x="3787" y="5865"/>
                  </a:cubicBezTo>
                  <a:cubicBezTo>
                    <a:pt x="4362" y="5775"/>
                    <a:pt x="4953" y="5622"/>
                    <a:pt x="5513" y="5336"/>
                  </a:cubicBezTo>
                  <a:cubicBezTo>
                    <a:pt x="6081" y="5063"/>
                    <a:pt x="6590" y="4617"/>
                    <a:pt x="6973" y="4142"/>
                  </a:cubicBezTo>
                  <a:cubicBezTo>
                    <a:pt x="7361" y="3673"/>
                    <a:pt x="7674" y="3188"/>
                    <a:pt x="8010" y="2765"/>
                  </a:cubicBezTo>
                  <a:cubicBezTo>
                    <a:pt x="8332" y="2346"/>
                    <a:pt x="8704" y="1986"/>
                    <a:pt x="9138" y="1708"/>
                  </a:cubicBezTo>
                  <a:cubicBezTo>
                    <a:pt x="9573" y="1430"/>
                    <a:pt x="10054" y="1222"/>
                    <a:pt x="10552" y="1094"/>
                  </a:cubicBezTo>
                  <a:cubicBezTo>
                    <a:pt x="11012" y="974"/>
                    <a:pt x="11486" y="916"/>
                    <a:pt x="11955" y="916"/>
                  </a:cubicBezTo>
                  <a:cubicBezTo>
                    <a:pt x="11996" y="916"/>
                    <a:pt x="12037" y="916"/>
                    <a:pt x="12079" y="917"/>
                  </a:cubicBezTo>
                  <a:cubicBezTo>
                    <a:pt x="12329" y="924"/>
                    <a:pt x="12591" y="948"/>
                    <a:pt x="12822" y="991"/>
                  </a:cubicBezTo>
                  <a:lnTo>
                    <a:pt x="13002" y="1023"/>
                  </a:lnTo>
                  <a:lnTo>
                    <a:pt x="13198" y="1074"/>
                  </a:lnTo>
                  <a:cubicBezTo>
                    <a:pt x="13257" y="1085"/>
                    <a:pt x="13351" y="1105"/>
                    <a:pt x="13378" y="1117"/>
                  </a:cubicBezTo>
                  <a:lnTo>
                    <a:pt x="13558" y="1175"/>
                  </a:lnTo>
                  <a:cubicBezTo>
                    <a:pt x="14502" y="1484"/>
                    <a:pt x="15343" y="2033"/>
                    <a:pt x="16005" y="2691"/>
                  </a:cubicBezTo>
                  <a:cubicBezTo>
                    <a:pt x="16341" y="3020"/>
                    <a:pt x="16631" y="3376"/>
                    <a:pt x="16881" y="3739"/>
                  </a:cubicBezTo>
                  <a:cubicBezTo>
                    <a:pt x="17006" y="3923"/>
                    <a:pt x="17124" y="4108"/>
                    <a:pt x="17230" y="4288"/>
                  </a:cubicBezTo>
                  <a:cubicBezTo>
                    <a:pt x="17281" y="4373"/>
                    <a:pt x="17332" y="4480"/>
                    <a:pt x="17382" y="4574"/>
                  </a:cubicBezTo>
                  <a:cubicBezTo>
                    <a:pt x="17438" y="4675"/>
                    <a:pt x="17472" y="4753"/>
                    <a:pt x="17519" y="4855"/>
                  </a:cubicBezTo>
                  <a:cubicBezTo>
                    <a:pt x="17864" y="5611"/>
                    <a:pt x="18068" y="6355"/>
                    <a:pt x="18186" y="7031"/>
                  </a:cubicBezTo>
                  <a:cubicBezTo>
                    <a:pt x="18298" y="7705"/>
                    <a:pt x="18334" y="8308"/>
                    <a:pt x="18334" y="8805"/>
                  </a:cubicBezTo>
                  <a:cubicBezTo>
                    <a:pt x="18334" y="9302"/>
                    <a:pt x="18307" y="9694"/>
                    <a:pt x="18283" y="9964"/>
                  </a:cubicBezTo>
                  <a:cubicBezTo>
                    <a:pt x="18251" y="10230"/>
                    <a:pt x="18236" y="10371"/>
                    <a:pt x="18236" y="10371"/>
                  </a:cubicBezTo>
                  <a:cubicBezTo>
                    <a:pt x="18236" y="10371"/>
                    <a:pt x="18271" y="10234"/>
                    <a:pt x="18334" y="9972"/>
                  </a:cubicBezTo>
                  <a:cubicBezTo>
                    <a:pt x="18392" y="9709"/>
                    <a:pt x="18475" y="9318"/>
                    <a:pt x="18529" y="8817"/>
                  </a:cubicBezTo>
                  <a:cubicBezTo>
                    <a:pt x="18580" y="8312"/>
                    <a:pt x="18616" y="7694"/>
                    <a:pt x="18557" y="6984"/>
                  </a:cubicBezTo>
                  <a:cubicBezTo>
                    <a:pt x="18498" y="6276"/>
                    <a:pt x="18357" y="5470"/>
                    <a:pt x="18036" y="4640"/>
                  </a:cubicBezTo>
                  <a:cubicBezTo>
                    <a:pt x="17998" y="4542"/>
                    <a:pt x="17954" y="4420"/>
                    <a:pt x="17907" y="4323"/>
                  </a:cubicBezTo>
                  <a:cubicBezTo>
                    <a:pt x="17860" y="4221"/>
                    <a:pt x="17825" y="4124"/>
                    <a:pt x="17770" y="4017"/>
                  </a:cubicBezTo>
                  <a:cubicBezTo>
                    <a:pt x="17664" y="3802"/>
                    <a:pt x="17551" y="3595"/>
                    <a:pt x="17429" y="3387"/>
                  </a:cubicBezTo>
                  <a:cubicBezTo>
                    <a:pt x="17183" y="2968"/>
                    <a:pt x="16878" y="2569"/>
                    <a:pt x="16529" y="2185"/>
                  </a:cubicBezTo>
                  <a:cubicBezTo>
                    <a:pt x="15832" y="1426"/>
                    <a:pt x="14924" y="749"/>
                    <a:pt x="13836" y="361"/>
                  </a:cubicBezTo>
                  <a:lnTo>
                    <a:pt x="13633" y="290"/>
                  </a:lnTo>
                  <a:cubicBezTo>
                    <a:pt x="13535" y="256"/>
                    <a:pt x="13492" y="252"/>
                    <a:pt x="13421" y="228"/>
                  </a:cubicBezTo>
                  <a:lnTo>
                    <a:pt x="13225" y="173"/>
                  </a:lnTo>
                  <a:lnTo>
                    <a:pt x="13002" y="126"/>
                  </a:lnTo>
                  <a:cubicBezTo>
                    <a:pt x="12701" y="64"/>
                    <a:pt x="12415" y="32"/>
                    <a:pt x="12113" y="13"/>
                  </a:cubicBezTo>
                  <a:cubicBezTo>
                    <a:pt x="11986" y="5"/>
                    <a:pt x="11858" y="0"/>
                    <a:pt x="1172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95"/>
                                        </p:tgtEl>
                                        <p:attrNameLst>
                                          <p:attrName>style.visibility</p:attrName>
                                        </p:attrNameLst>
                                      </p:cBhvr>
                                      <p:to>
                                        <p:strVal val="visible"/>
                                      </p:to>
                                    </p:set>
                                    <p:animEffect transition="in" filter="fade">
                                      <p:cBhvr>
                                        <p:cTn id="13" dur="1000"/>
                                        <p:tgtEl>
                                          <p:spTgt spid="795"/>
                                        </p:tgtEl>
                                      </p:cBhvr>
                                    </p:animEffect>
                                    <p:anim calcmode="lin" valueType="num">
                                      <p:cBhvr>
                                        <p:cTn id="14" dur="1000" fill="hold"/>
                                        <p:tgtEl>
                                          <p:spTgt spid="795"/>
                                        </p:tgtEl>
                                        <p:attrNameLst>
                                          <p:attrName>ppt_x</p:attrName>
                                        </p:attrNameLst>
                                      </p:cBhvr>
                                      <p:tavLst>
                                        <p:tav tm="0">
                                          <p:val>
                                            <p:strVal val="#ppt_x"/>
                                          </p:val>
                                        </p:tav>
                                        <p:tav tm="100000">
                                          <p:val>
                                            <p:strVal val="#ppt_x"/>
                                          </p:val>
                                        </p:tav>
                                      </p:tavLst>
                                    </p:anim>
                                    <p:anim calcmode="lin" valueType="num">
                                      <p:cBhvr>
                                        <p:cTn id="15" dur="1000" fill="hold"/>
                                        <p:tgtEl>
                                          <p:spTgt spid="79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85"/>
                                        </p:tgtEl>
                                        <p:attrNameLst>
                                          <p:attrName>style.visibility</p:attrName>
                                        </p:attrNameLst>
                                      </p:cBhvr>
                                      <p:to>
                                        <p:strVal val="visible"/>
                                      </p:to>
                                    </p:set>
                                    <p:animEffect transition="in" filter="fade">
                                      <p:cBhvr>
                                        <p:cTn id="18" dur="1000"/>
                                        <p:tgtEl>
                                          <p:spTgt spid="785"/>
                                        </p:tgtEl>
                                      </p:cBhvr>
                                    </p:animEffect>
                                    <p:anim calcmode="lin" valueType="num">
                                      <p:cBhvr>
                                        <p:cTn id="19" dur="1000" fill="hold"/>
                                        <p:tgtEl>
                                          <p:spTgt spid="785"/>
                                        </p:tgtEl>
                                        <p:attrNameLst>
                                          <p:attrName>ppt_x</p:attrName>
                                        </p:attrNameLst>
                                      </p:cBhvr>
                                      <p:tavLst>
                                        <p:tav tm="0">
                                          <p:val>
                                            <p:strVal val="#ppt_x"/>
                                          </p:val>
                                        </p:tav>
                                        <p:tav tm="100000">
                                          <p:val>
                                            <p:strVal val="#ppt_x"/>
                                          </p:val>
                                        </p:tav>
                                      </p:tavLst>
                                    </p:anim>
                                    <p:anim calcmode="lin" valueType="num">
                                      <p:cBhvr>
                                        <p:cTn id="20" dur="1000" fill="hold"/>
                                        <p:tgtEl>
                                          <p:spTgt spid="7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672" name="Google Shape;672;p42"/>
          <p:cNvPicPr preferRelativeResize="0"/>
          <p:nvPr/>
        </p:nvPicPr>
        <p:blipFill>
          <a:blip r:embed="rId3">
            <a:alphaModFix/>
          </a:blip>
          <a:stretch>
            <a:fillRect/>
          </a:stretch>
        </p:blipFill>
        <p:spPr>
          <a:xfrm rot="1445838">
            <a:off x="750744" y="-957151"/>
            <a:ext cx="2376938" cy="6694457"/>
          </a:xfrm>
          <a:prstGeom prst="rect">
            <a:avLst/>
          </a:prstGeom>
          <a:noFill/>
          <a:ln>
            <a:noFill/>
          </a:ln>
        </p:spPr>
      </p:pic>
      <p:grpSp>
        <p:nvGrpSpPr>
          <p:cNvPr id="675" name="Google Shape;675;p42"/>
          <p:cNvGrpSpPr/>
          <p:nvPr/>
        </p:nvGrpSpPr>
        <p:grpSpPr>
          <a:xfrm rot="-1220964">
            <a:off x="7776329" y="4368938"/>
            <a:ext cx="1078224" cy="815125"/>
            <a:chOff x="608873" y="3669908"/>
            <a:chExt cx="917860" cy="693822"/>
          </a:xfrm>
        </p:grpSpPr>
        <p:sp>
          <p:nvSpPr>
            <p:cNvPr id="676" name="Google Shape;676;p42"/>
            <p:cNvSpPr/>
            <p:nvPr/>
          </p:nvSpPr>
          <p:spPr>
            <a:xfrm>
              <a:off x="861411" y="3790382"/>
              <a:ext cx="284586" cy="212541"/>
            </a:xfrm>
            <a:custGeom>
              <a:avLst/>
              <a:gdLst/>
              <a:ahLst/>
              <a:cxnLst/>
              <a:rect l="l" t="t" r="r" b="b"/>
              <a:pathLst>
                <a:path w="14019" h="10470" extrusionOk="0">
                  <a:moveTo>
                    <a:pt x="7861" y="5431"/>
                  </a:moveTo>
                  <a:cubicBezTo>
                    <a:pt x="7861" y="5431"/>
                    <a:pt x="7863" y="5436"/>
                    <a:pt x="7864" y="5438"/>
                  </a:cubicBezTo>
                  <a:lnTo>
                    <a:pt x="7864" y="5438"/>
                  </a:lnTo>
                  <a:lnTo>
                    <a:pt x="7864" y="5439"/>
                  </a:lnTo>
                  <a:lnTo>
                    <a:pt x="7864" y="5439"/>
                  </a:lnTo>
                  <a:cubicBezTo>
                    <a:pt x="7862" y="5433"/>
                    <a:pt x="7861" y="5431"/>
                    <a:pt x="7861" y="5431"/>
                  </a:cubicBezTo>
                  <a:close/>
                  <a:moveTo>
                    <a:pt x="4322" y="6734"/>
                  </a:moveTo>
                  <a:cubicBezTo>
                    <a:pt x="4325" y="6738"/>
                    <a:pt x="4326" y="6740"/>
                    <a:pt x="4326" y="6740"/>
                  </a:cubicBezTo>
                  <a:cubicBezTo>
                    <a:pt x="4327" y="6739"/>
                    <a:pt x="4325" y="6737"/>
                    <a:pt x="4322" y="6734"/>
                  </a:cubicBezTo>
                  <a:close/>
                  <a:moveTo>
                    <a:pt x="6494" y="0"/>
                  </a:moveTo>
                  <a:cubicBezTo>
                    <a:pt x="5545" y="0"/>
                    <a:pt x="4549" y="156"/>
                    <a:pt x="3574" y="595"/>
                  </a:cubicBezTo>
                  <a:cubicBezTo>
                    <a:pt x="2443" y="1096"/>
                    <a:pt x="1374" y="1953"/>
                    <a:pt x="705" y="3151"/>
                  </a:cubicBezTo>
                  <a:cubicBezTo>
                    <a:pt x="532" y="3448"/>
                    <a:pt x="395" y="3762"/>
                    <a:pt x="294" y="4082"/>
                  </a:cubicBezTo>
                  <a:cubicBezTo>
                    <a:pt x="169" y="4447"/>
                    <a:pt x="113" y="4767"/>
                    <a:pt x="75" y="5120"/>
                  </a:cubicBezTo>
                  <a:cubicBezTo>
                    <a:pt x="0" y="5813"/>
                    <a:pt x="66" y="6525"/>
                    <a:pt x="274" y="7203"/>
                  </a:cubicBezTo>
                  <a:cubicBezTo>
                    <a:pt x="494" y="7880"/>
                    <a:pt x="861" y="8522"/>
                    <a:pt x="1378" y="9042"/>
                  </a:cubicBezTo>
                  <a:cubicBezTo>
                    <a:pt x="1894" y="9559"/>
                    <a:pt x="2501" y="9911"/>
                    <a:pt x="3155" y="10155"/>
                  </a:cubicBezTo>
                  <a:cubicBezTo>
                    <a:pt x="3722" y="10363"/>
                    <a:pt x="4325" y="10470"/>
                    <a:pt x="4924" y="10470"/>
                  </a:cubicBezTo>
                  <a:cubicBezTo>
                    <a:pt x="5674" y="10470"/>
                    <a:pt x="6420" y="10303"/>
                    <a:pt x="7082" y="9958"/>
                  </a:cubicBezTo>
                  <a:cubicBezTo>
                    <a:pt x="7379" y="9806"/>
                    <a:pt x="7661" y="9618"/>
                    <a:pt x="7907" y="9395"/>
                  </a:cubicBezTo>
                  <a:cubicBezTo>
                    <a:pt x="7994" y="9324"/>
                    <a:pt x="8151" y="9160"/>
                    <a:pt x="8260" y="9038"/>
                  </a:cubicBezTo>
                  <a:cubicBezTo>
                    <a:pt x="8366" y="8913"/>
                    <a:pt x="8464" y="8784"/>
                    <a:pt x="8550" y="8648"/>
                  </a:cubicBezTo>
                  <a:cubicBezTo>
                    <a:pt x="8902" y="8107"/>
                    <a:pt x="9114" y="7508"/>
                    <a:pt x="9180" y="6901"/>
                  </a:cubicBezTo>
                  <a:cubicBezTo>
                    <a:pt x="9246" y="6303"/>
                    <a:pt x="9165" y="5683"/>
                    <a:pt x="8917" y="5152"/>
                  </a:cubicBezTo>
                  <a:lnTo>
                    <a:pt x="8808" y="4932"/>
                  </a:lnTo>
                  <a:lnTo>
                    <a:pt x="8710" y="4780"/>
                  </a:lnTo>
                  <a:lnTo>
                    <a:pt x="8663" y="4705"/>
                  </a:lnTo>
                  <a:lnTo>
                    <a:pt x="8589" y="4611"/>
                  </a:lnTo>
                  <a:lnTo>
                    <a:pt x="8444" y="4431"/>
                  </a:lnTo>
                  <a:cubicBezTo>
                    <a:pt x="8252" y="4227"/>
                    <a:pt x="8052" y="4044"/>
                    <a:pt x="7826" y="3910"/>
                  </a:cubicBezTo>
                  <a:cubicBezTo>
                    <a:pt x="7297" y="3566"/>
                    <a:pt x="6711" y="3409"/>
                    <a:pt x="6161" y="3409"/>
                  </a:cubicBezTo>
                  <a:cubicBezTo>
                    <a:pt x="5798" y="3409"/>
                    <a:pt x="5450" y="3477"/>
                    <a:pt x="5144" y="3605"/>
                  </a:cubicBezTo>
                  <a:cubicBezTo>
                    <a:pt x="4326" y="3941"/>
                    <a:pt x="3974" y="4626"/>
                    <a:pt x="3860" y="5171"/>
                  </a:cubicBezTo>
                  <a:cubicBezTo>
                    <a:pt x="3743" y="5727"/>
                    <a:pt x="3895" y="6169"/>
                    <a:pt x="4044" y="6412"/>
                  </a:cubicBezTo>
                  <a:cubicBezTo>
                    <a:pt x="4176" y="6626"/>
                    <a:pt x="4297" y="6710"/>
                    <a:pt x="4322" y="6734"/>
                  </a:cubicBezTo>
                  <a:lnTo>
                    <a:pt x="4322" y="6734"/>
                  </a:lnTo>
                  <a:cubicBezTo>
                    <a:pt x="4314" y="6722"/>
                    <a:pt x="4296" y="6694"/>
                    <a:pt x="4267" y="6651"/>
                  </a:cubicBezTo>
                  <a:cubicBezTo>
                    <a:pt x="4224" y="6592"/>
                    <a:pt x="4173" y="6498"/>
                    <a:pt x="4126" y="6373"/>
                  </a:cubicBezTo>
                  <a:cubicBezTo>
                    <a:pt x="4032" y="6122"/>
                    <a:pt x="3997" y="5712"/>
                    <a:pt x="4173" y="5261"/>
                  </a:cubicBezTo>
                  <a:cubicBezTo>
                    <a:pt x="4259" y="5038"/>
                    <a:pt x="4400" y="4807"/>
                    <a:pt x="4599" y="4615"/>
                  </a:cubicBezTo>
                  <a:cubicBezTo>
                    <a:pt x="4646" y="4564"/>
                    <a:pt x="4702" y="4521"/>
                    <a:pt x="4749" y="4485"/>
                  </a:cubicBezTo>
                  <a:cubicBezTo>
                    <a:pt x="4787" y="4447"/>
                    <a:pt x="4881" y="4400"/>
                    <a:pt x="4944" y="4353"/>
                  </a:cubicBezTo>
                  <a:cubicBezTo>
                    <a:pt x="4987" y="4337"/>
                    <a:pt x="5069" y="4294"/>
                    <a:pt x="5132" y="4267"/>
                  </a:cubicBezTo>
                  <a:cubicBezTo>
                    <a:pt x="5203" y="4243"/>
                    <a:pt x="5277" y="4220"/>
                    <a:pt x="5347" y="4196"/>
                  </a:cubicBezTo>
                  <a:cubicBezTo>
                    <a:pt x="5495" y="4159"/>
                    <a:pt x="5653" y="4140"/>
                    <a:pt x="5815" y="4140"/>
                  </a:cubicBezTo>
                  <a:cubicBezTo>
                    <a:pt x="6311" y="4140"/>
                    <a:pt x="6851" y="4316"/>
                    <a:pt x="7285" y="4670"/>
                  </a:cubicBezTo>
                  <a:cubicBezTo>
                    <a:pt x="7430" y="4783"/>
                    <a:pt x="7551" y="4928"/>
                    <a:pt x="7661" y="5073"/>
                  </a:cubicBezTo>
                  <a:lnTo>
                    <a:pt x="7723" y="5171"/>
                  </a:lnTo>
                  <a:lnTo>
                    <a:pt x="7755" y="5222"/>
                  </a:lnTo>
                  <a:lnTo>
                    <a:pt x="7794" y="5296"/>
                  </a:lnTo>
                  <a:lnTo>
                    <a:pt x="7864" y="5440"/>
                  </a:lnTo>
                  <a:lnTo>
                    <a:pt x="7864" y="5445"/>
                  </a:lnTo>
                  <a:lnTo>
                    <a:pt x="7873" y="5464"/>
                  </a:lnTo>
                  <a:lnTo>
                    <a:pt x="7884" y="5495"/>
                  </a:lnTo>
                  <a:lnTo>
                    <a:pt x="7907" y="5562"/>
                  </a:lnTo>
                  <a:cubicBezTo>
                    <a:pt x="8025" y="5918"/>
                    <a:pt x="8057" y="6326"/>
                    <a:pt x="7974" y="6733"/>
                  </a:cubicBezTo>
                  <a:cubicBezTo>
                    <a:pt x="7896" y="7136"/>
                    <a:pt x="7716" y="7539"/>
                    <a:pt x="7454" y="7876"/>
                  </a:cubicBezTo>
                  <a:cubicBezTo>
                    <a:pt x="7387" y="7962"/>
                    <a:pt x="7313" y="8037"/>
                    <a:pt x="7242" y="8115"/>
                  </a:cubicBezTo>
                  <a:cubicBezTo>
                    <a:pt x="7160" y="8189"/>
                    <a:pt x="7136" y="8225"/>
                    <a:pt x="7007" y="8323"/>
                  </a:cubicBezTo>
                  <a:cubicBezTo>
                    <a:pt x="6839" y="8460"/>
                    <a:pt x="6651" y="8572"/>
                    <a:pt x="6447" y="8659"/>
                  </a:cubicBezTo>
                  <a:cubicBezTo>
                    <a:pt x="6039" y="8845"/>
                    <a:pt x="5575" y="8937"/>
                    <a:pt x="5099" y="8937"/>
                  </a:cubicBezTo>
                  <a:cubicBezTo>
                    <a:pt x="4631" y="8937"/>
                    <a:pt x="4152" y="8848"/>
                    <a:pt x="3703" y="8671"/>
                  </a:cubicBezTo>
                  <a:cubicBezTo>
                    <a:pt x="3265" y="8498"/>
                    <a:pt x="2842" y="8229"/>
                    <a:pt x="2525" y="7903"/>
                  </a:cubicBezTo>
                  <a:cubicBezTo>
                    <a:pt x="2208" y="7582"/>
                    <a:pt x="1973" y="7168"/>
                    <a:pt x="1828" y="6713"/>
                  </a:cubicBezTo>
                  <a:cubicBezTo>
                    <a:pt x="1687" y="6259"/>
                    <a:pt x="1632" y="5766"/>
                    <a:pt x="1679" y="5280"/>
                  </a:cubicBezTo>
                  <a:cubicBezTo>
                    <a:pt x="1703" y="5049"/>
                    <a:pt x="1750" y="4783"/>
                    <a:pt x="1813" y="4592"/>
                  </a:cubicBezTo>
                  <a:cubicBezTo>
                    <a:pt x="1879" y="4349"/>
                    <a:pt x="1973" y="4118"/>
                    <a:pt x="2091" y="3907"/>
                  </a:cubicBezTo>
                  <a:cubicBezTo>
                    <a:pt x="2545" y="3045"/>
                    <a:pt x="3316" y="2341"/>
                    <a:pt x="4193" y="1898"/>
                  </a:cubicBezTo>
                  <a:cubicBezTo>
                    <a:pt x="4299" y="1836"/>
                    <a:pt x="4411" y="1793"/>
                    <a:pt x="4521" y="1737"/>
                  </a:cubicBezTo>
                  <a:cubicBezTo>
                    <a:pt x="4639" y="1695"/>
                    <a:pt x="4717" y="1652"/>
                    <a:pt x="4858" y="1609"/>
                  </a:cubicBezTo>
                  <a:lnTo>
                    <a:pt x="5050" y="1542"/>
                  </a:lnTo>
                  <a:lnTo>
                    <a:pt x="5210" y="1495"/>
                  </a:lnTo>
                  <a:cubicBezTo>
                    <a:pt x="5324" y="1455"/>
                    <a:pt x="5445" y="1432"/>
                    <a:pt x="5559" y="1401"/>
                  </a:cubicBezTo>
                  <a:cubicBezTo>
                    <a:pt x="6032" y="1296"/>
                    <a:pt x="6514" y="1240"/>
                    <a:pt x="6984" y="1229"/>
                  </a:cubicBezTo>
                  <a:cubicBezTo>
                    <a:pt x="7012" y="1229"/>
                    <a:pt x="7039" y="1229"/>
                    <a:pt x="7067" y="1229"/>
                  </a:cubicBezTo>
                  <a:cubicBezTo>
                    <a:pt x="7984" y="1229"/>
                    <a:pt x="8864" y="1364"/>
                    <a:pt x="9665" y="1585"/>
                  </a:cubicBezTo>
                  <a:cubicBezTo>
                    <a:pt x="10487" y="1820"/>
                    <a:pt x="11185" y="2118"/>
                    <a:pt x="11732" y="2532"/>
                  </a:cubicBezTo>
                  <a:cubicBezTo>
                    <a:pt x="12280" y="2944"/>
                    <a:pt x="12699" y="3405"/>
                    <a:pt x="13024" y="3801"/>
                  </a:cubicBezTo>
                  <a:cubicBezTo>
                    <a:pt x="13349" y="4200"/>
                    <a:pt x="13595" y="4529"/>
                    <a:pt x="13764" y="4752"/>
                  </a:cubicBezTo>
                  <a:cubicBezTo>
                    <a:pt x="13929" y="4979"/>
                    <a:pt x="14018" y="5096"/>
                    <a:pt x="14018" y="5096"/>
                  </a:cubicBezTo>
                  <a:cubicBezTo>
                    <a:pt x="14018" y="5096"/>
                    <a:pt x="13960" y="4960"/>
                    <a:pt x="13842" y="4705"/>
                  </a:cubicBezTo>
                  <a:cubicBezTo>
                    <a:pt x="13721" y="4454"/>
                    <a:pt x="13557" y="4079"/>
                    <a:pt x="13290" y="3621"/>
                  </a:cubicBezTo>
                  <a:cubicBezTo>
                    <a:pt x="13028" y="3163"/>
                    <a:pt x="12688" y="2603"/>
                    <a:pt x="12139" y="2062"/>
                  </a:cubicBezTo>
                  <a:cubicBezTo>
                    <a:pt x="12007" y="1934"/>
                    <a:pt x="11846" y="1789"/>
                    <a:pt x="11698" y="1672"/>
                  </a:cubicBezTo>
                  <a:cubicBezTo>
                    <a:pt x="11528" y="1538"/>
                    <a:pt x="11360" y="1421"/>
                    <a:pt x="11172" y="1303"/>
                  </a:cubicBezTo>
                  <a:cubicBezTo>
                    <a:pt x="10809" y="1072"/>
                    <a:pt x="10397" y="881"/>
                    <a:pt x="9967" y="704"/>
                  </a:cubicBezTo>
                  <a:cubicBezTo>
                    <a:pt x="9105" y="360"/>
                    <a:pt x="8108" y="82"/>
                    <a:pt x="7015" y="15"/>
                  </a:cubicBezTo>
                  <a:cubicBezTo>
                    <a:pt x="6843" y="5"/>
                    <a:pt x="6670" y="0"/>
                    <a:pt x="649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2"/>
            <p:cNvSpPr/>
            <p:nvPr/>
          </p:nvSpPr>
          <p:spPr>
            <a:xfrm>
              <a:off x="608873" y="3675937"/>
              <a:ext cx="169424" cy="118430"/>
            </a:xfrm>
            <a:custGeom>
              <a:avLst/>
              <a:gdLst/>
              <a:ahLst/>
              <a:cxnLst/>
              <a:rect l="l" t="t" r="r" b="b"/>
              <a:pathLst>
                <a:path w="8346" h="5834" extrusionOk="0">
                  <a:moveTo>
                    <a:pt x="5801" y="1"/>
                  </a:moveTo>
                  <a:cubicBezTo>
                    <a:pt x="4885" y="1"/>
                    <a:pt x="4010" y="212"/>
                    <a:pt x="3198" y="807"/>
                  </a:cubicBezTo>
                  <a:cubicBezTo>
                    <a:pt x="815" y="2549"/>
                    <a:pt x="873" y="4036"/>
                    <a:pt x="0" y="5834"/>
                  </a:cubicBezTo>
                  <a:cubicBezTo>
                    <a:pt x="759" y="5238"/>
                    <a:pt x="1750" y="5070"/>
                    <a:pt x="2682" y="4815"/>
                  </a:cubicBezTo>
                  <a:cubicBezTo>
                    <a:pt x="4952" y="4204"/>
                    <a:pt x="7137" y="2905"/>
                    <a:pt x="8346" y="909"/>
                  </a:cubicBezTo>
                  <a:lnTo>
                    <a:pt x="8346" y="909"/>
                  </a:lnTo>
                  <a:cubicBezTo>
                    <a:pt x="7016" y="1046"/>
                    <a:pt x="3950" y="1734"/>
                    <a:pt x="712" y="5027"/>
                  </a:cubicBezTo>
                  <a:cubicBezTo>
                    <a:pt x="712" y="5027"/>
                    <a:pt x="2745" y="1429"/>
                    <a:pt x="7939" y="287"/>
                  </a:cubicBezTo>
                  <a:cubicBezTo>
                    <a:pt x="7210" y="121"/>
                    <a:pt x="6494" y="1"/>
                    <a:pt x="580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2"/>
            <p:cNvSpPr/>
            <p:nvPr/>
          </p:nvSpPr>
          <p:spPr>
            <a:xfrm>
              <a:off x="781312" y="3713124"/>
              <a:ext cx="151235" cy="109681"/>
            </a:xfrm>
            <a:custGeom>
              <a:avLst/>
              <a:gdLst/>
              <a:ahLst/>
              <a:cxnLst/>
              <a:rect l="l" t="t" r="r" b="b"/>
              <a:pathLst>
                <a:path w="7450" h="5403" extrusionOk="0">
                  <a:moveTo>
                    <a:pt x="5262" y="1"/>
                  </a:moveTo>
                  <a:cubicBezTo>
                    <a:pt x="4384" y="1"/>
                    <a:pt x="3552" y="203"/>
                    <a:pt x="2791" y="787"/>
                  </a:cubicBezTo>
                  <a:cubicBezTo>
                    <a:pt x="669" y="2416"/>
                    <a:pt x="752" y="3758"/>
                    <a:pt x="0" y="5402"/>
                  </a:cubicBezTo>
                  <a:cubicBezTo>
                    <a:pt x="677" y="4851"/>
                    <a:pt x="1569" y="4674"/>
                    <a:pt x="2407" y="4428"/>
                  </a:cubicBezTo>
                  <a:cubicBezTo>
                    <a:pt x="4447" y="3825"/>
                    <a:pt x="6400" y="2604"/>
                    <a:pt x="7450" y="771"/>
                  </a:cubicBezTo>
                  <a:lnTo>
                    <a:pt x="7450" y="771"/>
                  </a:lnTo>
                  <a:cubicBezTo>
                    <a:pt x="6248" y="925"/>
                    <a:pt x="3492" y="1610"/>
                    <a:pt x="626" y="4659"/>
                  </a:cubicBezTo>
                  <a:cubicBezTo>
                    <a:pt x="626" y="4659"/>
                    <a:pt x="2391" y="1359"/>
                    <a:pt x="7070" y="216"/>
                  </a:cubicBezTo>
                  <a:cubicBezTo>
                    <a:pt x="6453" y="91"/>
                    <a:pt x="5847" y="1"/>
                    <a:pt x="526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2"/>
            <p:cNvSpPr/>
            <p:nvPr/>
          </p:nvSpPr>
          <p:spPr>
            <a:xfrm>
              <a:off x="1152253" y="3700336"/>
              <a:ext cx="73588" cy="177950"/>
            </a:xfrm>
            <a:custGeom>
              <a:avLst/>
              <a:gdLst/>
              <a:ahLst/>
              <a:cxnLst/>
              <a:rect l="l" t="t" r="r" b="b"/>
              <a:pathLst>
                <a:path w="3625" h="8766" extrusionOk="0">
                  <a:moveTo>
                    <a:pt x="1331" y="1"/>
                  </a:moveTo>
                  <a:cubicBezTo>
                    <a:pt x="1401" y="870"/>
                    <a:pt x="1037" y="1707"/>
                    <a:pt x="763" y="2533"/>
                  </a:cubicBezTo>
                  <a:cubicBezTo>
                    <a:pt x="102" y="4557"/>
                    <a:pt x="0" y="6855"/>
                    <a:pt x="908" y="8762"/>
                  </a:cubicBezTo>
                  <a:cubicBezTo>
                    <a:pt x="1464" y="7689"/>
                    <a:pt x="2470" y="5027"/>
                    <a:pt x="1585" y="940"/>
                  </a:cubicBezTo>
                  <a:lnTo>
                    <a:pt x="1585" y="940"/>
                  </a:lnTo>
                  <a:cubicBezTo>
                    <a:pt x="1585" y="941"/>
                    <a:pt x="3296" y="4267"/>
                    <a:pt x="1581" y="8766"/>
                  </a:cubicBezTo>
                  <a:cubicBezTo>
                    <a:pt x="2716" y="7673"/>
                    <a:pt x="3625" y="6514"/>
                    <a:pt x="3547" y="4917"/>
                  </a:cubicBezTo>
                  <a:cubicBezTo>
                    <a:pt x="3410" y="2247"/>
                    <a:pt x="2255" y="1555"/>
                    <a:pt x="133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2"/>
            <p:cNvSpPr/>
            <p:nvPr/>
          </p:nvSpPr>
          <p:spPr>
            <a:xfrm>
              <a:off x="1221209" y="3748241"/>
              <a:ext cx="125596" cy="203954"/>
            </a:xfrm>
            <a:custGeom>
              <a:avLst/>
              <a:gdLst/>
              <a:ahLst/>
              <a:cxnLst/>
              <a:rect l="l" t="t" r="r" b="b"/>
              <a:pathLst>
                <a:path w="6187" h="10047" extrusionOk="0">
                  <a:moveTo>
                    <a:pt x="4965" y="1"/>
                  </a:moveTo>
                  <a:cubicBezTo>
                    <a:pt x="4608" y="1023"/>
                    <a:pt x="3775" y="1786"/>
                    <a:pt x="3047" y="2584"/>
                  </a:cubicBezTo>
                  <a:cubicBezTo>
                    <a:pt x="1277" y="4538"/>
                    <a:pt x="1" y="7090"/>
                    <a:pt x="67" y="9705"/>
                  </a:cubicBezTo>
                  <a:cubicBezTo>
                    <a:pt x="1242" y="8769"/>
                    <a:pt x="3720" y="6265"/>
                    <a:pt x="4781" y="1195"/>
                  </a:cubicBezTo>
                  <a:lnTo>
                    <a:pt x="4781" y="1195"/>
                  </a:lnTo>
                  <a:cubicBezTo>
                    <a:pt x="4781" y="1195"/>
                    <a:pt x="5039" y="5822"/>
                    <a:pt x="831" y="10046"/>
                  </a:cubicBezTo>
                  <a:cubicBezTo>
                    <a:pt x="2663" y="9385"/>
                    <a:pt x="4275" y="8534"/>
                    <a:pt x="4992" y="6687"/>
                  </a:cubicBezTo>
                  <a:cubicBezTo>
                    <a:pt x="6186" y="3594"/>
                    <a:pt x="5227" y="2228"/>
                    <a:pt x="496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2"/>
            <p:cNvSpPr/>
            <p:nvPr/>
          </p:nvSpPr>
          <p:spPr>
            <a:xfrm>
              <a:off x="1283993" y="4230684"/>
              <a:ext cx="79962" cy="133046"/>
            </a:xfrm>
            <a:custGeom>
              <a:avLst/>
              <a:gdLst/>
              <a:ahLst/>
              <a:cxnLst/>
              <a:rect l="l" t="t" r="r" b="b"/>
              <a:pathLst>
                <a:path w="3939" h="6554" extrusionOk="0">
                  <a:moveTo>
                    <a:pt x="1210" y="0"/>
                  </a:moveTo>
                  <a:cubicBezTo>
                    <a:pt x="1175" y="983"/>
                    <a:pt x="1363" y="3272"/>
                    <a:pt x="3426" y="5959"/>
                  </a:cubicBezTo>
                  <a:cubicBezTo>
                    <a:pt x="3426" y="5959"/>
                    <a:pt x="1018" y="4118"/>
                    <a:pt x="716" y="235"/>
                  </a:cubicBezTo>
                  <a:cubicBezTo>
                    <a:pt x="266" y="1425"/>
                    <a:pt x="0" y="2588"/>
                    <a:pt x="615" y="3727"/>
                  </a:cubicBezTo>
                  <a:cubicBezTo>
                    <a:pt x="1637" y="5634"/>
                    <a:pt x="2725" y="5739"/>
                    <a:pt x="3939" y="6553"/>
                  </a:cubicBezTo>
                  <a:cubicBezTo>
                    <a:pt x="3587" y="5943"/>
                    <a:pt x="3558" y="5207"/>
                    <a:pt x="3473" y="4506"/>
                  </a:cubicBezTo>
                  <a:cubicBezTo>
                    <a:pt x="3258" y="2799"/>
                    <a:pt x="2533" y="1081"/>
                    <a:pt x="12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2"/>
            <p:cNvSpPr/>
            <p:nvPr/>
          </p:nvSpPr>
          <p:spPr>
            <a:xfrm>
              <a:off x="1367361" y="4251571"/>
              <a:ext cx="137817" cy="105398"/>
            </a:xfrm>
            <a:custGeom>
              <a:avLst/>
              <a:gdLst/>
              <a:ahLst/>
              <a:cxnLst/>
              <a:rect l="l" t="t" r="r" b="b"/>
              <a:pathLst>
                <a:path w="6789" h="5192" extrusionOk="0">
                  <a:moveTo>
                    <a:pt x="376" y="1"/>
                  </a:moveTo>
                  <a:cubicBezTo>
                    <a:pt x="880" y="1022"/>
                    <a:pt x="2341" y="3262"/>
                    <a:pt x="5934" y="4863"/>
                  </a:cubicBezTo>
                  <a:cubicBezTo>
                    <a:pt x="5934" y="4863"/>
                    <a:pt x="2458" y="4314"/>
                    <a:pt x="0" y="509"/>
                  </a:cubicBezTo>
                  <a:lnTo>
                    <a:pt x="0" y="509"/>
                  </a:lnTo>
                  <a:cubicBezTo>
                    <a:pt x="199" y="1978"/>
                    <a:pt x="568" y="3313"/>
                    <a:pt x="1824" y="4139"/>
                  </a:cubicBezTo>
                  <a:cubicBezTo>
                    <a:pt x="3274" y="5092"/>
                    <a:pt x="4281" y="5155"/>
                    <a:pt x="5321" y="5155"/>
                  </a:cubicBezTo>
                  <a:cubicBezTo>
                    <a:pt x="5479" y="5155"/>
                    <a:pt x="5638" y="5153"/>
                    <a:pt x="5800" y="5153"/>
                  </a:cubicBezTo>
                  <a:cubicBezTo>
                    <a:pt x="6116" y="5153"/>
                    <a:pt x="6441" y="5159"/>
                    <a:pt x="6788" y="5192"/>
                  </a:cubicBezTo>
                  <a:cubicBezTo>
                    <a:pt x="6091" y="4765"/>
                    <a:pt x="5657" y="4021"/>
                    <a:pt x="5179" y="3356"/>
                  </a:cubicBezTo>
                  <a:cubicBezTo>
                    <a:pt x="4017" y="1727"/>
                    <a:pt x="2329" y="373"/>
                    <a:pt x="37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2"/>
            <p:cNvSpPr/>
            <p:nvPr/>
          </p:nvSpPr>
          <p:spPr>
            <a:xfrm>
              <a:off x="684425" y="3669908"/>
              <a:ext cx="842308" cy="573779"/>
            </a:xfrm>
            <a:custGeom>
              <a:avLst/>
              <a:gdLst/>
              <a:ahLst/>
              <a:cxnLst/>
              <a:rect l="l" t="t" r="r" b="b"/>
              <a:pathLst>
                <a:path w="41493" h="28265" extrusionOk="0">
                  <a:moveTo>
                    <a:pt x="7040" y="0"/>
                  </a:moveTo>
                  <a:cubicBezTo>
                    <a:pt x="6859" y="4"/>
                    <a:pt x="6683" y="8"/>
                    <a:pt x="6507" y="8"/>
                  </a:cubicBezTo>
                  <a:cubicBezTo>
                    <a:pt x="6459" y="7"/>
                    <a:pt x="6411" y="7"/>
                    <a:pt x="6364" y="7"/>
                  </a:cubicBezTo>
                  <a:cubicBezTo>
                    <a:pt x="5035" y="7"/>
                    <a:pt x="3886" y="218"/>
                    <a:pt x="2949" y="403"/>
                  </a:cubicBezTo>
                  <a:cubicBezTo>
                    <a:pt x="1982" y="631"/>
                    <a:pt x="1238" y="861"/>
                    <a:pt x="757" y="1065"/>
                  </a:cubicBezTo>
                  <a:cubicBezTo>
                    <a:pt x="264" y="1253"/>
                    <a:pt x="1" y="1354"/>
                    <a:pt x="1" y="1354"/>
                  </a:cubicBezTo>
                  <a:cubicBezTo>
                    <a:pt x="1" y="1354"/>
                    <a:pt x="275" y="1284"/>
                    <a:pt x="784" y="1147"/>
                  </a:cubicBezTo>
                  <a:cubicBezTo>
                    <a:pt x="1285" y="990"/>
                    <a:pt x="2049" y="865"/>
                    <a:pt x="3003" y="720"/>
                  </a:cubicBezTo>
                  <a:cubicBezTo>
                    <a:pt x="3668" y="650"/>
                    <a:pt x="4432" y="582"/>
                    <a:pt x="5282" y="582"/>
                  </a:cubicBezTo>
                  <a:cubicBezTo>
                    <a:pt x="5668" y="582"/>
                    <a:pt x="6072" y="596"/>
                    <a:pt x="6492" y="631"/>
                  </a:cubicBezTo>
                  <a:cubicBezTo>
                    <a:pt x="7831" y="720"/>
                    <a:pt x="9334" y="951"/>
                    <a:pt x="10899" y="1453"/>
                  </a:cubicBezTo>
                  <a:cubicBezTo>
                    <a:pt x="12465" y="1941"/>
                    <a:pt x="14093" y="2678"/>
                    <a:pt x="15656" y="3695"/>
                  </a:cubicBezTo>
                  <a:cubicBezTo>
                    <a:pt x="17210" y="4718"/>
                    <a:pt x="18678" y="6044"/>
                    <a:pt x="19895" y="7641"/>
                  </a:cubicBezTo>
                  <a:lnTo>
                    <a:pt x="20119" y="7923"/>
                  </a:lnTo>
                  <a:lnTo>
                    <a:pt x="20338" y="8252"/>
                  </a:lnTo>
                  <a:cubicBezTo>
                    <a:pt x="20487" y="8471"/>
                    <a:pt x="20635" y="8691"/>
                    <a:pt x="20780" y="8913"/>
                  </a:cubicBezTo>
                  <a:cubicBezTo>
                    <a:pt x="21035" y="9356"/>
                    <a:pt x="21309" y="9771"/>
                    <a:pt x="21544" y="10249"/>
                  </a:cubicBezTo>
                  <a:cubicBezTo>
                    <a:pt x="22045" y="11168"/>
                    <a:pt x="22483" y="12151"/>
                    <a:pt x="22921" y="13145"/>
                  </a:cubicBezTo>
                  <a:cubicBezTo>
                    <a:pt x="23787" y="15146"/>
                    <a:pt x="24562" y="17256"/>
                    <a:pt x="25505" y="19335"/>
                  </a:cubicBezTo>
                  <a:cubicBezTo>
                    <a:pt x="26468" y="21405"/>
                    <a:pt x="27627" y="23445"/>
                    <a:pt x="29193" y="25180"/>
                  </a:cubicBezTo>
                  <a:cubicBezTo>
                    <a:pt x="29988" y="26045"/>
                    <a:pt x="30896" y="26808"/>
                    <a:pt x="31941" y="27371"/>
                  </a:cubicBezTo>
                  <a:cubicBezTo>
                    <a:pt x="32950" y="27924"/>
                    <a:pt x="34107" y="28265"/>
                    <a:pt x="35265" y="28265"/>
                  </a:cubicBezTo>
                  <a:cubicBezTo>
                    <a:pt x="35298" y="28265"/>
                    <a:pt x="35330" y="28265"/>
                    <a:pt x="35363" y="28264"/>
                  </a:cubicBezTo>
                  <a:cubicBezTo>
                    <a:pt x="37793" y="28217"/>
                    <a:pt x="39869" y="26730"/>
                    <a:pt x="40832" y="24811"/>
                  </a:cubicBezTo>
                  <a:cubicBezTo>
                    <a:pt x="41316" y="23837"/>
                    <a:pt x="41493" y="22788"/>
                    <a:pt x="41423" y="21793"/>
                  </a:cubicBezTo>
                  <a:cubicBezTo>
                    <a:pt x="41392" y="21300"/>
                    <a:pt x="41293" y="20822"/>
                    <a:pt x="41152" y="20368"/>
                  </a:cubicBezTo>
                  <a:cubicBezTo>
                    <a:pt x="41016" y="19910"/>
                    <a:pt x="40828" y="19483"/>
                    <a:pt x="40597" y="19092"/>
                  </a:cubicBezTo>
                  <a:cubicBezTo>
                    <a:pt x="40150" y="18301"/>
                    <a:pt x="39527" y="17644"/>
                    <a:pt x="38846" y="17194"/>
                  </a:cubicBezTo>
                  <a:cubicBezTo>
                    <a:pt x="38145" y="16731"/>
                    <a:pt x="37402" y="16469"/>
                    <a:pt x="36674" y="16371"/>
                  </a:cubicBezTo>
                  <a:cubicBezTo>
                    <a:pt x="36487" y="16349"/>
                    <a:pt x="36302" y="16338"/>
                    <a:pt x="36120" y="16338"/>
                  </a:cubicBezTo>
                  <a:cubicBezTo>
                    <a:pt x="35592" y="16338"/>
                    <a:pt x="35092" y="16431"/>
                    <a:pt x="34658" y="16614"/>
                  </a:cubicBezTo>
                  <a:cubicBezTo>
                    <a:pt x="34481" y="16684"/>
                    <a:pt x="34387" y="16739"/>
                    <a:pt x="34246" y="16818"/>
                  </a:cubicBezTo>
                  <a:cubicBezTo>
                    <a:pt x="34110" y="16899"/>
                    <a:pt x="33981" y="16982"/>
                    <a:pt x="33871" y="17076"/>
                  </a:cubicBezTo>
                  <a:cubicBezTo>
                    <a:pt x="33644" y="17252"/>
                    <a:pt x="33456" y="17452"/>
                    <a:pt x="33299" y="17655"/>
                  </a:cubicBezTo>
                  <a:cubicBezTo>
                    <a:pt x="32658" y="18477"/>
                    <a:pt x="32564" y="19331"/>
                    <a:pt x="32614" y="19851"/>
                  </a:cubicBezTo>
                  <a:cubicBezTo>
                    <a:pt x="32645" y="20117"/>
                    <a:pt x="32701" y="20314"/>
                    <a:pt x="32748" y="20442"/>
                  </a:cubicBezTo>
                  <a:cubicBezTo>
                    <a:pt x="32799" y="20567"/>
                    <a:pt x="32826" y="20634"/>
                    <a:pt x="32826" y="20634"/>
                  </a:cubicBezTo>
                  <a:cubicBezTo>
                    <a:pt x="32826" y="20634"/>
                    <a:pt x="32806" y="20567"/>
                    <a:pt x="32771" y="20435"/>
                  </a:cubicBezTo>
                  <a:cubicBezTo>
                    <a:pt x="32736" y="20305"/>
                    <a:pt x="32705" y="20106"/>
                    <a:pt x="32705" y="19848"/>
                  </a:cubicBezTo>
                  <a:cubicBezTo>
                    <a:pt x="32705" y="19339"/>
                    <a:pt x="32904" y="18556"/>
                    <a:pt x="33546" y="17866"/>
                  </a:cubicBezTo>
                  <a:cubicBezTo>
                    <a:pt x="33706" y="17694"/>
                    <a:pt x="33890" y="17530"/>
                    <a:pt x="34105" y="17393"/>
                  </a:cubicBezTo>
                  <a:cubicBezTo>
                    <a:pt x="34212" y="17322"/>
                    <a:pt x="34322" y="17264"/>
                    <a:pt x="34434" y="17209"/>
                  </a:cubicBezTo>
                  <a:cubicBezTo>
                    <a:pt x="34544" y="17158"/>
                    <a:pt x="34709" y="17084"/>
                    <a:pt x="34819" y="17060"/>
                  </a:cubicBezTo>
                  <a:cubicBezTo>
                    <a:pt x="35126" y="16964"/>
                    <a:pt x="35463" y="16913"/>
                    <a:pt x="35814" y="16913"/>
                  </a:cubicBezTo>
                  <a:cubicBezTo>
                    <a:pt x="36061" y="16913"/>
                    <a:pt x="36315" y="16938"/>
                    <a:pt x="36572" y="16990"/>
                  </a:cubicBezTo>
                  <a:cubicBezTo>
                    <a:pt x="37191" y="17115"/>
                    <a:pt x="37833" y="17405"/>
                    <a:pt x="38385" y="17828"/>
                  </a:cubicBezTo>
                  <a:cubicBezTo>
                    <a:pt x="38944" y="18266"/>
                    <a:pt x="39434" y="18838"/>
                    <a:pt x="39775" y="19534"/>
                  </a:cubicBezTo>
                  <a:cubicBezTo>
                    <a:pt x="40123" y="20224"/>
                    <a:pt x="40322" y="21022"/>
                    <a:pt x="40330" y="21844"/>
                  </a:cubicBezTo>
                  <a:cubicBezTo>
                    <a:pt x="40330" y="22255"/>
                    <a:pt x="40299" y="22670"/>
                    <a:pt x="40205" y="23077"/>
                  </a:cubicBezTo>
                  <a:cubicBezTo>
                    <a:pt x="40150" y="23269"/>
                    <a:pt x="40115" y="23441"/>
                    <a:pt x="40017" y="23680"/>
                  </a:cubicBezTo>
                  <a:lnTo>
                    <a:pt x="39959" y="23831"/>
                  </a:lnTo>
                  <a:lnTo>
                    <a:pt x="39959" y="23831"/>
                  </a:lnTo>
                  <a:cubicBezTo>
                    <a:pt x="39957" y="23836"/>
                    <a:pt x="39955" y="23841"/>
                    <a:pt x="39954" y="23841"/>
                  </a:cubicBezTo>
                  <a:cubicBezTo>
                    <a:pt x="39954" y="23841"/>
                    <a:pt x="39954" y="23841"/>
                    <a:pt x="39954" y="23841"/>
                  </a:cubicBezTo>
                  <a:lnTo>
                    <a:pt x="39947" y="23856"/>
                  </a:lnTo>
                  <a:lnTo>
                    <a:pt x="39931" y="23891"/>
                  </a:lnTo>
                  <a:lnTo>
                    <a:pt x="39896" y="23966"/>
                  </a:lnTo>
                  <a:cubicBezTo>
                    <a:pt x="39849" y="24060"/>
                    <a:pt x="39809" y="24157"/>
                    <a:pt x="39751" y="24248"/>
                  </a:cubicBezTo>
                  <a:cubicBezTo>
                    <a:pt x="38946" y="25724"/>
                    <a:pt x="37196" y="26828"/>
                    <a:pt x="35401" y="26828"/>
                  </a:cubicBezTo>
                  <a:cubicBezTo>
                    <a:pt x="35388" y="26828"/>
                    <a:pt x="35375" y="26828"/>
                    <a:pt x="35363" y="26828"/>
                  </a:cubicBezTo>
                  <a:cubicBezTo>
                    <a:pt x="34447" y="26820"/>
                    <a:pt x="33527" y="26538"/>
                    <a:pt x="32677" y="26045"/>
                  </a:cubicBezTo>
                  <a:cubicBezTo>
                    <a:pt x="31832" y="25555"/>
                    <a:pt x="31052" y="24882"/>
                    <a:pt x="30360" y="24123"/>
                  </a:cubicBezTo>
                  <a:cubicBezTo>
                    <a:pt x="29659" y="23351"/>
                    <a:pt x="29055" y="22462"/>
                    <a:pt x="28488" y="21550"/>
                  </a:cubicBezTo>
                  <a:cubicBezTo>
                    <a:pt x="27928" y="20634"/>
                    <a:pt x="27451" y="19648"/>
                    <a:pt x="26985" y="18654"/>
                  </a:cubicBezTo>
                  <a:cubicBezTo>
                    <a:pt x="26061" y="16657"/>
                    <a:pt x="25266" y="14563"/>
                    <a:pt x="24363" y="12516"/>
                  </a:cubicBezTo>
                  <a:cubicBezTo>
                    <a:pt x="23908" y="11493"/>
                    <a:pt x="23431" y="10483"/>
                    <a:pt x="22871" y="9517"/>
                  </a:cubicBezTo>
                  <a:cubicBezTo>
                    <a:pt x="22612" y="9031"/>
                    <a:pt x="22287" y="8554"/>
                    <a:pt x="21994" y="8076"/>
                  </a:cubicBezTo>
                  <a:cubicBezTo>
                    <a:pt x="21841" y="7860"/>
                    <a:pt x="21689" y="7641"/>
                    <a:pt x="21532" y="7426"/>
                  </a:cubicBezTo>
                  <a:lnTo>
                    <a:pt x="21304" y="7101"/>
                  </a:lnTo>
                  <a:lnTo>
                    <a:pt x="21031" y="6765"/>
                  </a:lnTo>
                  <a:cubicBezTo>
                    <a:pt x="19665" y="5042"/>
                    <a:pt x="18005" y="3688"/>
                    <a:pt x="16298" y="2666"/>
                  </a:cubicBezTo>
                  <a:cubicBezTo>
                    <a:pt x="14591" y="1641"/>
                    <a:pt x="12818" y="971"/>
                    <a:pt x="11150" y="552"/>
                  </a:cubicBezTo>
                  <a:cubicBezTo>
                    <a:pt x="10727" y="461"/>
                    <a:pt x="10320" y="356"/>
                    <a:pt x="9917" y="286"/>
                  </a:cubicBezTo>
                  <a:cubicBezTo>
                    <a:pt x="9510" y="223"/>
                    <a:pt x="9110" y="168"/>
                    <a:pt x="8723" y="109"/>
                  </a:cubicBezTo>
                  <a:cubicBezTo>
                    <a:pt x="8335" y="67"/>
                    <a:pt x="7952" y="55"/>
                    <a:pt x="7583" y="27"/>
                  </a:cubicBezTo>
                  <a:cubicBezTo>
                    <a:pt x="7399" y="20"/>
                    <a:pt x="7220" y="0"/>
                    <a:pt x="704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42"/>
          <p:cNvGrpSpPr/>
          <p:nvPr/>
        </p:nvGrpSpPr>
        <p:grpSpPr>
          <a:xfrm rot="6733303">
            <a:off x="550013" y="1437983"/>
            <a:ext cx="1096961" cy="369576"/>
            <a:chOff x="6150699" y="122811"/>
            <a:chExt cx="3359201" cy="1131746"/>
          </a:xfrm>
        </p:grpSpPr>
        <p:sp>
          <p:nvSpPr>
            <p:cNvPr id="685" name="Google Shape;685;p42"/>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2"/>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2"/>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组合 4">
            <a:extLst>
              <a:ext uri="{FF2B5EF4-FFF2-40B4-BE49-F238E27FC236}">
                <a16:creationId xmlns:a16="http://schemas.microsoft.com/office/drawing/2014/main" id="{47608000-0A75-EE8A-38AD-4785DF902658}"/>
              </a:ext>
            </a:extLst>
          </p:cNvPr>
          <p:cNvGrpSpPr/>
          <p:nvPr/>
        </p:nvGrpSpPr>
        <p:grpSpPr>
          <a:xfrm>
            <a:off x="-1747067" y="150703"/>
            <a:ext cx="6097956" cy="634356"/>
            <a:chOff x="-1170978" y="666413"/>
            <a:chExt cx="8130608" cy="845808"/>
          </a:xfrm>
        </p:grpSpPr>
        <p:sp>
          <p:nvSpPr>
            <p:cNvPr id="7" name="TextBox 8">
              <a:extLst>
                <a:ext uri="{FF2B5EF4-FFF2-40B4-BE49-F238E27FC236}">
                  <a16:creationId xmlns:a16="http://schemas.microsoft.com/office/drawing/2014/main" id="{3DF6F133-2789-78F2-5DE5-CDF8FE9EA3DF}"/>
                </a:ext>
              </a:extLst>
            </p:cNvPr>
            <p:cNvSpPr txBox="1">
              <a:spLocks noChangeArrowheads="1"/>
            </p:cNvSpPr>
            <p:nvPr/>
          </p:nvSpPr>
          <p:spPr bwMode="auto">
            <a:xfrm>
              <a:off x="-1170978" y="666413"/>
              <a:ext cx="8130608" cy="8207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40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1. Câu 1</a:t>
              </a:r>
              <a:endParaRPr lang="zh-CN" altLang="en-US" sz="40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矩形 9">
              <a:extLst>
                <a:ext uri="{FF2B5EF4-FFF2-40B4-BE49-F238E27FC236}">
                  <a16:creationId xmlns:a16="http://schemas.microsoft.com/office/drawing/2014/main" id="{B5E75FC5-B274-D4F0-AF70-D67EB1832FFD}"/>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3200" kern="1200">
                <a:solidFill>
                  <a:srgbClr val="C00000"/>
                </a:solidFill>
                <a:latin typeface="华文新魏" panose="02010800040101010101" pitchFamily="2" charset="-122"/>
                <a:ea typeface="华文新魏" panose="02010800040101010101" pitchFamily="2" charset="-122"/>
              </a:endParaRPr>
            </a:p>
          </p:txBody>
        </p:sp>
      </p:grpSp>
      <p:grpSp>
        <p:nvGrpSpPr>
          <p:cNvPr id="785" name="Google Shape;502;p33">
            <a:extLst>
              <a:ext uri="{FF2B5EF4-FFF2-40B4-BE49-F238E27FC236}">
                <a16:creationId xmlns:a16="http://schemas.microsoft.com/office/drawing/2014/main" id="{C61FDF38-F560-AF91-706E-70406004207F}"/>
              </a:ext>
            </a:extLst>
          </p:cNvPr>
          <p:cNvGrpSpPr/>
          <p:nvPr/>
        </p:nvGrpSpPr>
        <p:grpSpPr>
          <a:xfrm>
            <a:off x="4080104" y="1189396"/>
            <a:ext cx="4343901" cy="3089046"/>
            <a:chOff x="309900" y="238100"/>
            <a:chExt cx="7048350" cy="5237800"/>
          </a:xfrm>
        </p:grpSpPr>
        <p:sp>
          <p:nvSpPr>
            <p:cNvPr id="786" name="Google Shape;503;p33">
              <a:extLst>
                <a:ext uri="{FF2B5EF4-FFF2-40B4-BE49-F238E27FC236}">
                  <a16:creationId xmlns:a16="http://schemas.microsoft.com/office/drawing/2014/main" id="{B3F8B17C-1097-CECE-275F-476C303BFD9C}"/>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7" name="Google Shape;504;p33">
              <a:extLst>
                <a:ext uri="{FF2B5EF4-FFF2-40B4-BE49-F238E27FC236}">
                  <a16:creationId xmlns:a16="http://schemas.microsoft.com/office/drawing/2014/main" id="{EE4FF59A-1F88-3FE8-5D9B-5879AB31B999}"/>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8" name="Google Shape;505;p33">
              <a:extLst>
                <a:ext uri="{FF2B5EF4-FFF2-40B4-BE49-F238E27FC236}">
                  <a16:creationId xmlns:a16="http://schemas.microsoft.com/office/drawing/2014/main" id="{0C46FC18-BE9D-0BD1-9FDD-76FD86DA67EB}"/>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9" name="Google Shape;506;p33">
              <a:extLst>
                <a:ext uri="{FF2B5EF4-FFF2-40B4-BE49-F238E27FC236}">
                  <a16:creationId xmlns:a16="http://schemas.microsoft.com/office/drawing/2014/main" id="{4F191781-C3E4-FEB6-D5E1-C6A7C966EC1A}"/>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0" name="Google Shape;507;p33">
              <a:extLst>
                <a:ext uri="{FF2B5EF4-FFF2-40B4-BE49-F238E27FC236}">
                  <a16:creationId xmlns:a16="http://schemas.microsoft.com/office/drawing/2014/main" id="{76087E6A-093E-400F-8629-E885A85C3473}"/>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1" name="Google Shape;508;p33">
              <a:extLst>
                <a:ext uri="{FF2B5EF4-FFF2-40B4-BE49-F238E27FC236}">
                  <a16:creationId xmlns:a16="http://schemas.microsoft.com/office/drawing/2014/main" id="{21EADF3B-15E5-0C0E-3B7A-FBAE5B341969}"/>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2" name="Google Shape;509;p33">
              <a:extLst>
                <a:ext uri="{FF2B5EF4-FFF2-40B4-BE49-F238E27FC236}">
                  <a16:creationId xmlns:a16="http://schemas.microsoft.com/office/drawing/2014/main" id="{0216F3A7-774D-8999-8EB2-BCC612C8FB3A}"/>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3" name="Google Shape;510;p33">
              <a:extLst>
                <a:ext uri="{FF2B5EF4-FFF2-40B4-BE49-F238E27FC236}">
                  <a16:creationId xmlns:a16="http://schemas.microsoft.com/office/drawing/2014/main" id="{9D3D5C1C-1C86-856D-1240-8C14BE73206B}"/>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4" name="Google Shape;511;p33">
              <a:extLst>
                <a:ext uri="{FF2B5EF4-FFF2-40B4-BE49-F238E27FC236}">
                  <a16:creationId xmlns:a16="http://schemas.microsoft.com/office/drawing/2014/main" id="{31F7211A-D709-21B5-4E91-3437BAFF3BF2}"/>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95" name="TextBox 794">
            <a:extLst>
              <a:ext uri="{FF2B5EF4-FFF2-40B4-BE49-F238E27FC236}">
                <a16:creationId xmlns:a16="http://schemas.microsoft.com/office/drawing/2014/main" id="{4B82A580-2E85-5056-4CB7-CB321D9E0DF2}"/>
              </a:ext>
            </a:extLst>
          </p:cNvPr>
          <p:cNvSpPr txBox="1"/>
          <p:nvPr/>
        </p:nvSpPr>
        <p:spPr>
          <a:xfrm>
            <a:off x="4554162" y="1883485"/>
            <a:ext cx="3187324" cy="1569660"/>
          </a:xfrm>
          <a:prstGeom prst="rect">
            <a:avLst/>
          </a:prstGeom>
          <a:noFill/>
        </p:spPr>
        <p:txBody>
          <a:bodyPr wrap="square">
            <a:spAutoFit/>
          </a:bodyPr>
          <a:lstStyle/>
          <a:p>
            <a:pPr algn="ctr"/>
            <a:r>
              <a:rPr lang="en-US" sz="2400" b="1">
                <a:latin typeface="Times New Roman" panose="02020603050405020304" pitchFamily="18" charset="0"/>
                <a:cs typeface="Times New Roman" panose="02020603050405020304" pitchFamily="18" charset="0"/>
              </a:rPr>
              <a:t>Thông tin cơ bản: </a:t>
            </a:r>
            <a:r>
              <a:rPr lang="en-US" sz="2400">
                <a:latin typeface="Times New Roman" panose="02020603050405020304" pitchFamily="18" charset="0"/>
                <a:cs typeface="Times New Roman" panose="02020603050405020304" pitchFamily="18" charset="0"/>
              </a:rPr>
              <a:t>Vai trò của đàn ghi-ta phím lõm trong dàn nhạc cải lương.</a:t>
            </a:r>
          </a:p>
        </p:txBody>
      </p:sp>
      <p:grpSp>
        <p:nvGrpSpPr>
          <p:cNvPr id="796" name="Google Shape;1736;p65">
            <a:extLst>
              <a:ext uri="{FF2B5EF4-FFF2-40B4-BE49-F238E27FC236}">
                <a16:creationId xmlns:a16="http://schemas.microsoft.com/office/drawing/2014/main" id="{0563708B-B76C-CBCB-D3A5-8BCA8B193EF5}"/>
              </a:ext>
            </a:extLst>
          </p:cNvPr>
          <p:cNvGrpSpPr/>
          <p:nvPr/>
        </p:nvGrpSpPr>
        <p:grpSpPr>
          <a:xfrm>
            <a:off x="7923465" y="217023"/>
            <a:ext cx="1300182" cy="1051560"/>
            <a:chOff x="1991675" y="1830751"/>
            <a:chExt cx="1300182" cy="1051560"/>
          </a:xfrm>
        </p:grpSpPr>
        <p:sp>
          <p:nvSpPr>
            <p:cNvPr id="797" name="Google Shape;1737;p65">
              <a:extLst>
                <a:ext uri="{FF2B5EF4-FFF2-40B4-BE49-F238E27FC236}">
                  <a16:creationId xmlns:a16="http://schemas.microsoft.com/office/drawing/2014/main" id="{4C99F351-F56C-960E-C523-9CD7428E1B63}"/>
                </a:ext>
              </a:extLst>
            </p:cNvPr>
            <p:cNvSpPr/>
            <p:nvPr/>
          </p:nvSpPr>
          <p:spPr>
            <a:xfrm>
              <a:off x="2227041" y="1830751"/>
              <a:ext cx="1064816" cy="1051560"/>
            </a:xfrm>
            <a:custGeom>
              <a:avLst/>
              <a:gdLst/>
              <a:ahLst/>
              <a:cxnLst/>
              <a:rect l="l" t="t" r="r" b="b"/>
              <a:pathLst>
                <a:path w="52454" h="51801" extrusionOk="0">
                  <a:moveTo>
                    <a:pt x="12462" y="0"/>
                  </a:moveTo>
                  <a:cubicBezTo>
                    <a:pt x="10859" y="0"/>
                    <a:pt x="9289" y="497"/>
                    <a:pt x="8140" y="1452"/>
                  </a:cubicBezTo>
                  <a:cubicBezTo>
                    <a:pt x="6895" y="2470"/>
                    <a:pt x="6088" y="3880"/>
                    <a:pt x="5947" y="5331"/>
                  </a:cubicBezTo>
                  <a:cubicBezTo>
                    <a:pt x="5920" y="5524"/>
                    <a:pt x="5924" y="5676"/>
                    <a:pt x="5916" y="5844"/>
                  </a:cubicBezTo>
                  <a:cubicBezTo>
                    <a:pt x="5916" y="6044"/>
                    <a:pt x="5927" y="6205"/>
                    <a:pt x="5951" y="6381"/>
                  </a:cubicBezTo>
                  <a:cubicBezTo>
                    <a:pt x="5994" y="6729"/>
                    <a:pt x="6073" y="7062"/>
                    <a:pt x="6186" y="7375"/>
                  </a:cubicBezTo>
                  <a:cubicBezTo>
                    <a:pt x="6409" y="8005"/>
                    <a:pt x="6749" y="8557"/>
                    <a:pt x="7157" y="9011"/>
                  </a:cubicBezTo>
                  <a:cubicBezTo>
                    <a:pt x="7971" y="9931"/>
                    <a:pt x="9075" y="10440"/>
                    <a:pt x="10089" y="10464"/>
                  </a:cubicBezTo>
                  <a:cubicBezTo>
                    <a:pt x="10121" y="10465"/>
                    <a:pt x="10152" y="10465"/>
                    <a:pt x="10184" y="10465"/>
                  </a:cubicBezTo>
                  <a:cubicBezTo>
                    <a:pt x="11170" y="10465"/>
                    <a:pt x="11987" y="10053"/>
                    <a:pt x="12559" y="9587"/>
                  </a:cubicBezTo>
                  <a:cubicBezTo>
                    <a:pt x="13154" y="9098"/>
                    <a:pt x="13514" y="8530"/>
                    <a:pt x="13710" y="8044"/>
                  </a:cubicBezTo>
                  <a:cubicBezTo>
                    <a:pt x="13906" y="7555"/>
                    <a:pt x="13937" y="7148"/>
                    <a:pt x="13937" y="6881"/>
                  </a:cubicBezTo>
                  <a:cubicBezTo>
                    <a:pt x="13933" y="6749"/>
                    <a:pt x="13929" y="6646"/>
                    <a:pt x="13918" y="6581"/>
                  </a:cubicBezTo>
                  <a:cubicBezTo>
                    <a:pt x="13910" y="6511"/>
                    <a:pt x="13906" y="6475"/>
                    <a:pt x="13906" y="6475"/>
                  </a:cubicBezTo>
                  <a:lnTo>
                    <a:pt x="13906" y="6475"/>
                  </a:lnTo>
                  <a:cubicBezTo>
                    <a:pt x="13906" y="6475"/>
                    <a:pt x="13910" y="6511"/>
                    <a:pt x="13913" y="6581"/>
                  </a:cubicBezTo>
                  <a:cubicBezTo>
                    <a:pt x="13918" y="6646"/>
                    <a:pt x="13918" y="6749"/>
                    <a:pt x="13913" y="6881"/>
                  </a:cubicBezTo>
                  <a:cubicBezTo>
                    <a:pt x="13902" y="7144"/>
                    <a:pt x="13843" y="7547"/>
                    <a:pt x="13628" y="8009"/>
                  </a:cubicBezTo>
                  <a:cubicBezTo>
                    <a:pt x="13416" y="8475"/>
                    <a:pt x="13033" y="9000"/>
                    <a:pt x="12442" y="9434"/>
                  </a:cubicBezTo>
                  <a:cubicBezTo>
                    <a:pt x="11904" y="9825"/>
                    <a:pt x="11165" y="10151"/>
                    <a:pt x="10336" y="10151"/>
                  </a:cubicBezTo>
                  <a:cubicBezTo>
                    <a:pt x="10261" y="10151"/>
                    <a:pt x="10185" y="10148"/>
                    <a:pt x="10108" y="10142"/>
                  </a:cubicBezTo>
                  <a:cubicBezTo>
                    <a:pt x="9188" y="10080"/>
                    <a:pt x="8214" y="9571"/>
                    <a:pt x="7513" y="8706"/>
                  </a:cubicBezTo>
                  <a:cubicBezTo>
                    <a:pt x="6820" y="7853"/>
                    <a:pt x="6362" y="6655"/>
                    <a:pt x="6566" y="5390"/>
                  </a:cubicBezTo>
                  <a:cubicBezTo>
                    <a:pt x="6731" y="4157"/>
                    <a:pt x="7497" y="2912"/>
                    <a:pt x="8625" y="2066"/>
                  </a:cubicBezTo>
                  <a:cubicBezTo>
                    <a:pt x="9603" y="1318"/>
                    <a:pt x="10889" y="918"/>
                    <a:pt x="12235" y="918"/>
                  </a:cubicBezTo>
                  <a:cubicBezTo>
                    <a:pt x="12429" y="918"/>
                    <a:pt x="12625" y="927"/>
                    <a:pt x="12822" y="944"/>
                  </a:cubicBezTo>
                  <a:cubicBezTo>
                    <a:pt x="13600" y="1002"/>
                    <a:pt x="14388" y="1190"/>
                    <a:pt x="15139" y="1491"/>
                  </a:cubicBezTo>
                  <a:cubicBezTo>
                    <a:pt x="15898" y="1797"/>
                    <a:pt x="16619" y="2207"/>
                    <a:pt x="17241" y="2747"/>
                  </a:cubicBezTo>
                  <a:cubicBezTo>
                    <a:pt x="17859" y="3288"/>
                    <a:pt x="18361" y="3950"/>
                    <a:pt x="18674" y="4725"/>
                  </a:cubicBezTo>
                  <a:cubicBezTo>
                    <a:pt x="18995" y="5492"/>
                    <a:pt x="19136" y="6357"/>
                    <a:pt x="19124" y="7234"/>
                  </a:cubicBezTo>
                  <a:cubicBezTo>
                    <a:pt x="19109" y="8115"/>
                    <a:pt x="18944" y="9008"/>
                    <a:pt x="18647" y="9873"/>
                  </a:cubicBezTo>
                  <a:cubicBezTo>
                    <a:pt x="18498" y="10299"/>
                    <a:pt x="18318" y="10726"/>
                    <a:pt x="18103" y="11129"/>
                  </a:cubicBezTo>
                  <a:lnTo>
                    <a:pt x="18028" y="11274"/>
                  </a:lnTo>
                  <a:lnTo>
                    <a:pt x="17934" y="11434"/>
                  </a:lnTo>
                  <a:lnTo>
                    <a:pt x="17750" y="11752"/>
                  </a:lnTo>
                  <a:cubicBezTo>
                    <a:pt x="17624" y="11944"/>
                    <a:pt x="17512" y="12139"/>
                    <a:pt x="17371" y="12335"/>
                  </a:cubicBezTo>
                  <a:cubicBezTo>
                    <a:pt x="16294" y="13904"/>
                    <a:pt x="14861" y="15295"/>
                    <a:pt x="13342" y="16688"/>
                  </a:cubicBezTo>
                  <a:cubicBezTo>
                    <a:pt x="10285" y="19480"/>
                    <a:pt x="7114" y="22517"/>
                    <a:pt x="4608" y="26208"/>
                  </a:cubicBezTo>
                  <a:cubicBezTo>
                    <a:pt x="3978" y="27124"/>
                    <a:pt x="3395" y="28084"/>
                    <a:pt x="2866" y="29082"/>
                  </a:cubicBezTo>
                  <a:cubicBezTo>
                    <a:pt x="2338" y="30076"/>
                    <a:pt x="1856" y="31106"/>
                    <a:pt x="1465" y="32178"/>
                  </a:cubicBezTo>
                  <a:cubicBezTo>
                    <a:pt x="674" y="34312"/>
                    <a:pt x="185" y="36583"/>
                    <a:pt x="83" y="38885"/>
                  </a:cubicBezTo>
                  <a:cubicBezTo>
                    <a:pt x="1" y="41186"/>
                    <a:pt x="322" y="43531"/>
                    <a:pt x="1159" y="45704"/>
                  </a:cubicBezTo>
                  <a:cubicBezTo>
                    <a:pt x="1265" y="45974"/>
                    <a:pt x="1379" y="46240"/>
                    <a:pt x="1496" y="46506"/>
                  </a:cubicBezTo>
                  <a:lnTo>
                    <a:pt x="1594" y="46714"/>
                  </a:lnTo>
                  <a:cubicBezTo>
                    <a:pt x="1634" y="46793"/>
                    <a:pt x="1672" y="46867"/>
                    <a:pt x="1712" y="46934"/>
                  </a:cubicBezTo>
                  <a:cubicBezTo>
                    <a:pt x="1786" y="47070"/>
                    <a:pt x="1864" y="47199"/>
                    <a:pt x="1946" y="47328"/>
                  </a:cubicBezTo>
                  <a:cubicBezTo>
                    <a:pt x="2272" y="47837"/>
                    <a:pt x="2635" y="48303"/>
                    <a:pt x="3031" y="48737"/>
                  </a:cubicBezTo>
                  <a:cubicBezTo>
                    <a:pt x="3822" y="49606"/>
                    <a:pt x="4745" y="50370"/>
                    <a:pt x="5826" y="50922"/>
                  </a:cubicBezTo>
                  <a:cubicBezTo>
                    <a:pt x="6366" y="51192"/>
                    <a:pt x="6946" y="51408"/>
                    <a:pt x="7553" y="51533"/>
                  </a:cubicBezTo>
                  <a:lnTo>
                    <a:pt x="7779" y="51572"/>
                  </a:lnTo>
                  <a:lnTo>
                    <a:pt x="7838" y="51584"/>
                  </a:lnTo>
                  <a:lnTo>
                    <a:pt x="7905" y="51595"/>
                  </a:lnTo>
                  <a:lnTo>
                    <a:pt x="8006" y="51608"/>
                  </a:lnTo>
                  <a:lnTo>
                    <a:pt x="8406" y="51662"/>
                  </a:lnTo>
                  <a:cubicBezTo>
                    <a:pt x="8668" y="51702"/>
                    <a:pt x="8973" y="51720"/>
                    <a:pt x="9251" y="51749"/>
                  </a:cubicBezTo>
                  <a:cubicBezTo>
                    <a:pt x="9713" y="51784"/>
                    <a:pt x="10173" y="51801"/>
                    <a:pt x="10631" y="51801"/>
                  </a:cubicBezTo>
                  <a:cubicBezTo>
                    <a:pt x="11293" y="51801"/>
                    <a:pt x="11952" y="51765"/>
                    <a:pt x="12606" y="51693"/>
                  </a:cubicBezTo>
                  <a:cubicBezTo>
                    <a:pt x="14818" y="51455"/>
                    <a:pt x="16971" y="50801"/>
                    <a:pt x="18874" y="49736"/>
                  </a:cubicBezTo>
                  <a:cubicBezTo>
                    <a:pt x="19113" y="49591"/>
                    <a:pt x="19332" y="49466"/>
                    <a:pt x="19582" y="49310"/>
                  </a:cubicBezTo>
                  <a:cubicBezTo>
                    <a:pt x="19798" y="49165"/>
                    <a:pt x="20009" y="49028"/>
                    <a:pt x="20228" y="48875"/>
                  </a:cubicBezTo>
                  <a:cubicBezTo>
                    <a:pt x="20674" y="48558"/>
                    <a:pt x="21097" y="48237"/>
                    <a:pt x="21500" y="47908"/>
                  </a:cubicBezTo>
                  <a:cubicBezTo>
                    <a:pt x="22311" y="47243"/>
                    <a:pt x="23062" y="46546"/>
                    <a:pt x="23783" y="45853"/>
                  </a:cubicBezTo>
                  <a:cubicBezTo>
                    <a:pt x="25231" y="44467"/>
                    <a:pt x="26597" y="43109"/>
                    <a:pt x="28081" y="42016"/>
                  </a:cubicBezTo>
                  <a:cubicBezTo>
                    <a:pt x="29565" y="40921"/>
                    <a:pt x="31173" y="40133"/>
                    <a:pt x="32818" y="39535"/>
                  </a:cubicBezTo>
                  <a:cubicBezTo>
                    <a:pt x="33636" y="39237"/>
                    <a:pt x="34470" y="38986"/>
                    <a:pt x="35280" y="38783"/>
                  </a:cubicBezTo>
                  <a:cubicBezTo>
                    <a:pt x="35491" y="38736"/>
                    <a:pt x="35699" y="38684"/>
                    <a:pt x="35907" y="38634"/>
                  </a:cubicBezTo>
                  <a:cubicBezTo>
                    <a:pt x="36110" y="38590"/>
                    <a:pt x="36310" y="38552"/>
                    <a:pt x="36514" y="38509"/>
                  </a:cubicBezTo>
                  <a:cubicBezTo>
                    <a:pt x="36917" y="38435"/>
                    <a:pt x="37324" y="38356"/>
                    <a:pt x="37723" y="38305"/>
                  </a:cubicBezTo>
                  <a:cubicBezTo>
                    <a:pt x="38642" y="38175"/>
                    <a:pt x="39549" y="38110"/>
                    <a:pt x="40431" y="38110"/>
                  </a:cubicBezTo>
                  <a:cubicBezTo>
                    <a:pt x="42628" y="38110"/>
                    <a:pt x="44672" y="38511"/>
                    <a:pt x="46379" y="39295"/>
                  </a:cubicBezTo>
                  <a:cubicBezTo>
                    <a:pt x="47588" y="39832"/>
                    <a:pt x="48571" y="40572"/>
                    <a:pt x="49385" y="41374"/>
                  </a:cubicBezTo>
                  <a:cubicBezTo>
                    <a:pt x="50195" y="42177"/>
                    <a:pt x="50806" y="43050"/>
                    <a:pt x="51248" y="43891"/>
                  </a:cubicBezTo>
                  <a:cubicBezTo>
                    <a:pt x="51687" y="44737"/>
                    <a:pt x="51953" y="45551"/>
                    <a:pt x="52105" y="46280"/>
                  </a:cubicBezTo>
                  <a:cubicBezTo>
                    <a:pt x="52255" y="47008"/>
                    <a:pt x="52282" y="47646"/>
                    <a:pt x="52262" y="48159"/>
                  </a:cubicBezTo>
                  <a:cubicBezTo>
                    <a:pt x="52239" y="48675"/>
                    <a:pt x="52168" y="49066"/>
                    <a:pt x="52117" y="49329"/>
                  </a:cubicBezTo>
                  <a:cubicBezTo>
                    <a:pt x="52054" y="49588"/>
                    <a:pt x="52023" y="49724"/>
                    <a:pt x="52023" y="49724"/>
                  </a:cubicBezTo>
                  <a:cubicBezTo>
                    <a:pt x="52023" y="49724"/>
                    <a:pt x="52063" y="49591"/>
                    <a:pt x="52141" y="49333"/>
                  </a:cubicBezTo>
                  <a:cubicBezTo>
                    <a:pt x="52204" y="49075"/>
                    <a:pt x="52298" y="48683"/>
                    <a:pt x="52348" y="48166"/>
                  </a:cubicBezTo>
                  <a:cubicBezTo>
                    <a:pt x="52454" y="47140"/>
                    <a:pt x="52376" y="45539"/>
                    <a:pt x="51538" y="43747"/>
                  </a:cubicBezTo>
                  <a:cubicBezTo>
                    <a:pt x="51123" y="42858"/>
                    <a:pt x="50531" y="41926"/>
                    <a:pt x="49729" y="41045"/>
                  </a:cubicBezTo>
                  <a:cubicBezTo>
                    <a:pt x="49326" y="40607"/>
                    <a:pt x="48868" y="40184"/>
                    <a:pt x="48355" y="39788"/>
                  </a:cubicBezTo>
                  <a:cubicBezTo>
                    <a:pt x="48101" y="39593"/>
                    <a:pt x="47823" y="39405"/>
                    <a:pt x="47537" y="39225"/>
                  </a:cubicBezTo>
                  <a:cubicBezTo>
                    <a:pt x="47267" y="39053"/>
                    <a:pt x="46950" y="38896"/>
                    <a:pt x="46648" y="38731"/>
                  </a:cubicBezTo>
                  <a:cubicBezTo>
                    <a:pt x="46030" y="38431"/>
                    <a:pt x="45372" y="38149"/>
                    <a:pt x="44668" y="37938"/>
                  </a:cubicBezTo>
                  <a:cubicBezTo>
                    <a:pt x="44319" y="37815"/>
                    <a:pt x="43955" y="37741"/>
                    <a:pt x="43591" y="37643"/>
                  </a:cubicBezTo>
                  <a:cubicBezTo>
                    <a:pt x="43219" y="37573"/>
                    <a:pt x="42847" y="37483"/>
                    <a:pt x="42464" y="37436"/>
                  </a:cubicBezTo>
                  <a:cubicBezTo>
                    <a:pt x="41696" y="37311"/>
                    <a:pt x="40901" y="37260"/>
                    <a:pt x="40091" y="37252"/>
                  </a:cubicBezTo>
                  <a:cubicBezTo>
                    <a:pt x="39992" y="37250"/>
                    <a:pt x="39892" y="37249"/>
                    <a:pt x="39791" y="37249"/>
                  </a:cubicBezTo>
                  <a:cubicBezTo>
                    <a:pt x="39076" y="37249"/>
                    <a:pt x="38347" y="37295"/>
                    <a:pt x="37609" y="37378"/>
                  </a:cubicBezTo>
                  <a:cubicBezTo>
                    <a:pt x="37186" y="37416"/>
                    <a:pt x="36767" y="37483"/>
                    <a:pt x="36337" y="37549"/>
                  </a:cubicBezTo>
                  <a:cubicBezTo>
                    <a:pt x="36122" y="37589"/>
                    <a:pt x="35907" y="37627"/>
                    <a:pt x="35692" y="37663"/>
                  </a:cubicBezTo>
                  <a:cubicBezTo>
                    <a:pt x="35480" y="37706"/>
                    <a:pt x="35273" y="37753"/>
                    <a:pt x="35061" y="37797"/>
                  </a:cubicBezTo>
                  <a:cubicBezTo>
                    <a:pt x="34192" y="37984"/>
                    <a:pt x="33331" y="38215"/>
                    <a:pt x="32461" y="38501"/>
                  </a:cubicBezTo>
                  <a:cubicBezTo>
                    <a:pt x="31592" y="38787"/>
                    <a:pt x="30723" y="39135"/>
                    <a:pt x="29870" y="39554"/>
                  </a:cubicBezTo>
                  <a:cubicBezTo>
                    <a:pt x="29439" y="39761"/>
                    <a:pt x="29021" y="39985"/>
                    <a:pt x="28598" y="40235"/>
                  </a:cubicBezTo>
                  <a:cubicBezTo>
                    <a:pt x="28179" y="40478"/>
                    <a:pt x="27780" y="40748"/>
                    <a:pt x="27368" y="41026"/>
                  </a:cubicBezTo>
                  <a:cubicBezTo>
                    <a:pt x="25764" y="42157"/>
                    <a:pt x="24327" y="43531"/>
                    <a:pt x="22867" y="44870"/>
                  </a:cubicBezTo>
                  <a:cubicBezTo>
                    <a:pt x="22134" y="45539"/>
                    <a:pt x="21395" y="46201"/>
                    <a:pt x="20623" y="46820"/>
                  </a:cubicBezTo>
                  <a:cubicBezTo>
                    <a:pt x="20236" y="47129"/>
                    <a:pt x="19837" y="47422"/>
                    <a:pt x="19445" y="47696"/>
                  </a:cubicBezTo>
                  <a:cubicBezTo>
                    <a:pt x="19241" y="47837"/>
                    <a:pt x="19015" y="47975"/>
                    <a:pt x="18804" y="48115"/>
                  </a:cubicBezTo>
                  <a:lnTo>
                    <a:pt x="18177" y="48479"/>
                  </a:lnTo>
                  <a:cubicBezTo>
                    <a:pt x="16446" y="49419"/>
                    <a:pt x="14482" y="49991"/>
                    <a:pt x="12453" y="50182"/>
                  </a:cubicBezTo>
                  <a:cubicBezTo>
                    <a:pt x="11922" y="50234"/>
                    <a:pt x="11384" y="50260"/>
                    <a:pt x="10847" y="50260"/>
                  </a:cubicBezTo>
                  <a:cubicBezTo>
                    <a:pt x="10359" y="50260"/>
                    <a:pt x="9870" y="50238"/>
                    <a:pt x="9385" y="50194"/>
                  </a:cubicBezTo>
                  <a:cubicBezTo>
                    <a:pt x="9126" y="50163"/>
                    <a:pt x="8891" y="50151"/>
                    <a:pt x="8617" y="50112"/>
                  </a:cubicBezTo>
                  <a:lnTo>
                    <a:pt x="8218" y="50057"/>
                  </a:lnTo>
                  <a:lnTo>
                    <a:pt x="8116" y="50041"/>
                  </a:lnTo>
                  <a:cubicBezTo>
                    <a:pt x="8110" y="50041"/>
                    <a:pt x="8081" y="50037"/>
                    <a:pt x="8079" y="50037"/>
                  </a:cubicBezTo>
                  <a:cubicBezTo>
                    <a:pt x="8079" y="50037"/>
                    <a:pt x="8079" y="50037"/>
                    <a:pt x="8080" y="50037"/>
                  </a:cubicBezTo>
                  <a:lnTo>
                    <a:pt x="8080" y="50037"/>
                  </a:lnTo>
                  <a:lnTo>
                    <a:pt x="8041" y="50029"/>
                  </a:lnTo>
                  <a:lnTo>
                    <a:pt x="7869" y="49998"/>
                  </a:lnTo>
                  <a:cubicBezTo>
                    <a:pt x="7415" y="49901"/>
                    <a:pt x="6969" y="49736"/>
                    <a:pt x="6538" y="49517"/>
                  </a:cubicBezTo>
                  <a:cubicBezTo>
                    <a:pt x="5677" y="49075"/>
                    <a:pt x="4886" y="48425"/>
                    <a:pt x="4209" y="47673"/>
                  </a:cubicBezTo>
                  <a:cubicBezTo>
                    <a:pt x="3873" y="47297"/>
                    <a:pt x="3555" y="46894"/>
                    <a:pt x="3293" y="46475"/>
                  </a:cubicBezTo>
                  <a:cubicBezTo>
                    <a:pt x="3226" y="46370"/>
                    <a:pt x="3164" y="46264"/>
                    <a:pt x="3109" y="46162"/>
                  </a:cubicBezTo>
                  <a:lnTo>
                    <a:pt x="3031" y="46017"/>
                  </a:lnTo>
                  <a:lnTo>
                    <a:pt x="2953" y="45853"/>
                  </a:lnTo>
                  <a:cubicBezTo>
                    <a:pt x="2850" y="45613"/>
                    <a:pt x="2749" y="45375"/>
                    <a:pt x="2659" y="45132"/>
                  </a:cubicBezTo>
                  <a:cubicBezTo>
                    <a:pt x="1915" y="43183"/>
                    <a:pt x="1629" y="41061"/>
                    <a:pt x="1712" y="38948"/>
                  </a:cubicBezTo>
                  <a:cubicBezTo>
                    <a:pt x="1793" y="36834"/>
                    <a:pt x="2236" y="34727"/>
                    <a:pt x="2968" y="32731"/>
                  </a:cubicBezTo>
                  <a:cubicBezTo>
                    <a:pt x="3329" y="31732"/>
                    <a:pt x="3775" y="30765"/>
                    <a:pt x="4268" y="29826"/>
                  </a:cubicBezTo>
                  <a:cubicBezTo>
                    <a:pt x="4761" y="28882"/>
                    <a:pt x="5313" y="27970"/>
                    <a:pt x="5912" y="27093"/>
                  </a:cubicBezTo>
                  <a:cubicBezTo>
                    <a:pt x="7102" y="25332"/>
                    <a:pt x="8453" y="23695"/>
                    <a:pt x="9878" y="22145"/>
                  </a:cubicBezTo>
                  <a:cubicBezTo>
                    <a:pt x="11302" y="20598"/>
                    <a:pt x="12806" y="19151"/>
                    <a:pt x="14321" y="17738"/>
                  </a:cubicBezTo>
                  <a:cubicBezTo>
                    <a:pt x="15828" y="16309"/>
                    <a:pt x="17343" y="14836"/>
                    <a:pt x="18486" y="13078"/>
                  </a:cubicBezTo>
                  <a:cubicBezTo>
                    <a:pt x="18631" y="12867"/>
                    <a:pt x="18764" y="12628"/>
                    <a:pt x="18905" y="12401"/>
                  </a:cubicBezTo>
                  <a:lnTo>
                    <a:pt x="19085" y="12072"/>
                  </a:lnTo>
                  <a:lnTo>
                    <a:pt x="19171" y="11913"/>
                  </a:lnTo>
                  <a:cubicBezTo>
                    <a:pt x="19214" y="11830"/>
                    <a:pt x="19234" y="11787"/>
                    <a:pt x="19269" y="11725"/>
                  </a:cubicBezTo>
                  <a:cubicBezTo>
                    <a:pt x="19503" y="11255"/>
                    <a:pt x="19696" y="10765"/>
                    <a:pt x="19856" y="10272"/>
                  </a:cubicBezTo>
                  <a:cubicBezTo>
                    <a:pt x="20173" y="9286"/>
                    <a:pt x="20342" y="8260"/>
                    <a:pt x="20338" y="7238"/>
                  </a:cubicBezTo>
                  <a:cubicBezTo>
                    <a:pt x="20330" y="6220"/>
                    <a:pt x="20146" y="5199"/>
                    <a:pt x="19735" y="4270"/>
                  </a:cubicBezTo>
                  <a:cubicBezTo>
                    <a:pt x="19335" y="3339"/>
                    <a:pt x="18690" y="2525"/>
                    <a:pt x="17942" y="1918"/>
                  </a:cubicBezTo>
                  <a:cubicBezTo>
                    <a:pt x="17194" y="1307"/>
                    <a:pt x="16349" y="861"/>
                    <a:pt x="15503" y="552"/>
                  </a:cubicBezTo>
                  <a:cubicBezTo>
                    <a:pt x="14646" y="239"/>
                    <a:pt x="13761" y="51"/>
                    <a:pt x="12880" y="12"/>
                  </a:cubicBezTo>
                  <a:cubicBezTo>
                    <a:pt x="12741" y="4"/>
                    <a:pt x="12601" y="0"/>
                    <a:pt x="1246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738;p65">
              <a:extLst>
                <a:ext uri="{FF2B5EF4-FFF2-40B4-BE49-F238E27FC236}">
                  <a16:creationId xmlns:a16="http://schemas.microsoft.com/office/drawing/2014/main" id="{226B4C39-C2EF-DEA8-0124-DADAF68FB11C}"/>
                </a:ext>
              </a:extLst>
            </p:cNvPr>
            <p:cNvSpPr/>
            <p:nvPr/>
          </p:nvSpPr>
          <p:spPr>
            <a:xfrm>
              <a:off x="2184697" y="2073404"/>
              <a:ext cx="135015" cy="285337"/>
            </a:xfrm>
            <a:custGeom>
              <a:avLst/>
              <a:gdLst/>
              <a:ahLst/>
              <a:cxnLst/>
              <a:rect l="l" t="t" r="r" b="b"/>
              <a:pathLst>
                <a:path w="6651" h="14056" extrusionOk="0">
                  <a:moveTo>
                    <a:pt x="2728" y="1"/>
                  </a:moveTo>
                  <a:cubicBezTo>
                    <a:pt x="1660" y="2725"/>
                    <a:pt x="0" y="4135"/>
                    <a:pt x="486" y="8433"/>
                  </a:cubicBezTo>
                  <a:cubicBezTo>
                    <a:pt x="775" y="11006"/>
                    <a:pt x="2533" y="12610"/>
                    <a:pt x="4627" y="14055"/>
                  </a:cubicBezTo>
                  <a:cubicBezTo>
                    <a:pt x="709" y="7326"/>
                    <a:pt x="2569" y="1567"/>
                    <a:pt x="2569" y="1567"/>
                  </a:cubicBezTo>
                  <a:lnTo>
                    <a:pt x="2569" y="1567"/>
                  </a:lnTo>
                  <a:cubicBezTo>
                    <a:pt x="2231" y="8324"/>
                    <a:pt x="4529" y="12305"/>
                    <a:pt x="5704" y="13875"/>
                  </a:cubicBezTo>
                  <a:cubicBezTo>
                    <a:pt x="6651" y="10594"/>
                    <a:pt x="5884" y="6950"/>
                    <a:pt x="4295" y="3900"/>
                  </a:cubicBezTo>
                  <a:cubicBezTo>
                    <a:pt x="3644" y="2647"/>
                    <a:pt x="2842" y="1410"/>
                    <a:pt x="272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739;p65">
              <a:extLst>
                <a:ext uri="{FF2B5EF4-FFF2-40B4-BE49-F238E27FC236}">
                  <a16:creationId xmlns:a16="http://schemas.microsoft.com/office/drawing/2014/main" id="{905BC01C-CF7F-3683-6BB6-23E4654A834C}"/>
                </a:ext>
              </a:extLst>
            </p:cNvPr>
            <p:cNvSpPr/>
            <p:nvPr/>
          </p:nvSpPr>
          <p:spPr>
            <a:xfrm>
              <a:off x="2636368" y="2477249"/>
              <a:ext cx="176752" cy="251862"/>
            </a:xfrm>
            <a:custGeom>
              <a:avLst/>
              <a:gdLst/>
              <a:ahLst/>
              <a:cxnLst/>
              <a:rect l="l" t="t" r="r" b="b"/>
              <a:pathLst>
                <a:path w="8707" h="12407" extrusionOk="0">
                  <a:moveTo>
                    <a:pt x="8707" y="0"/>
                  </a:moveTo>
                  <a:cubicBezTo>
                    <a:pt x="6115" y="1348"/>
                    <a:pt x="3935" y="1316"/>
                    <a:pt x="1472" y="4875"/>
                  </a:cubicBezTo>
                  <a:cubicBezTo>
                    <a:pt x="1" y="7005"/>
                    <a:pt x="270" y="9368"/>
                    <a:pt x="897" y="11835"/>
                  </a:cubicBezTo>
                  <a:cubicBezTo>
                    <a:pt x="2368" y="4190"/>
                    <a:pt x="7559" y="1074"/>
                    <a:pt x="7559" y="1073"/>
                  </a:cubicBezTo>
                  <a:lnTo>
                    <a:pt x="7559" y="1073"/>
                  </a:lnTo>
                  <a:cubicBezTo>
                    <a:pt x="2862" y="5939"/>
                    <a:pt x="1974" y="10453"/>
                    <a:pt x="1824" y="12407"/>
                  </a:cubicBezTo>
                  <a:cubicBezTo>
                    <a:pt x="4698" y="10559"/>
                    <a:pt x="6515" y="7310"/>
                    <a:pt x="7324" y="3966"/>
                  </a:cubicBezTo>
                  <a:cubicBezTo>
                    <a:pt x="7658" y="2593"/>
                    <a:pt x="7869" y="1133"/>
                    <a:pt x="870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1740;p65">
              <a:extLst>
                <a:ext uri="{FF2B5EF4-FFF2-40B4-BE49-F238E27FC236}">
                  <a16:creationId xmlns:a16="http://schemas.microsoft.com/office/drawing/2014/main" id="{0DB59D8A-0E75-3397-D063-AC79CB26BEA1}"/>
                </a:ext>
              </a:extLst>
            </p:cNvPr>
            <p:cNvSpPr/>
            <p:nvPr/>
          </p:nvSpPr>
          <p:spPr>
            <a:xfrm>
              <a:off x="2120248" y="2288612"/>
              <a:ext cx="139400" cy="122774"/>
            </a:xfrm>
            <a:custGeom>
              <a:avLst/>
              <a:gdLst/>
              <a:ahLst/>
              <a:cxnLst/>
              <a:rect l="l" t="t" r="r" b="b"/>
              <a:pathLst>
                <a:path w="6867" h="6048" extrusionOk="0">
                  <a:moveTo>
                    <a:pt x="0" y="0"/>
                  </a:moveTo>
                  <a:cubicBezTo>
                    <a:pt x="557" y="1726"/>
                    <a:pt x="309" y="3054"/>
                    <a:pt x="2228" y="4929"/>
                  </a:cubicBezTo>
                  <a:cubicBezTo>
                    <a:pt x="3128" y="5807"/>
                    <a:pt x="4231" y="6047"/>
                    <a:pt x="5422" y="6047"/>
                  </a:cubicBezTo>
                  <a:cubicBezTo>
                    <a:pt x="5749" y="6047"/>
                    <a:pt x="6082" y="6029"/>
                    <a:pt x="6420" y="6001"/>
                  </a:cubicBezTo>
                  <a:cubicBezTo>
                    <a:pt x="1903" y="4310"/>
                    <a:pt x="537" y="814"/>
                    <a:pt x="537" y="814"/>
                  </a:cubicBezTo>
                  <a:lnTo>
                    <a:pt x="537" y="814"/>
                  </a:lnTo>
                  <a:cubicBezTo>
                    <a:pt x="3023" y="4189"/>
                    <a:pt x="5688" y="5199"/>
                    <a:pt x="6866" y="5497"/>
                  </a:cubicBezTo>
                  <a:cubicBezTo>
                    <a:pt x="6037" y="3547"/>
                    <a:pt x="4240" y="2098"/>
                    <a:pt x="2279" y="1257"/>
                  </a:cubicBezTo>
                  <a:cubicBezTo>
                    <a:pt x="1476" y="913"/>
                    <a:pt x="607" y="631"/>
                    <a:pt x="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1741;p65">
              <a:extLst>
                <a:ext uri="{FF2B5EF4-FFF2-40B4-BE49-F238E27FC236}">
                  <a16:creationId xmlns:a16="http://schemas.microsoft.com/office/drawing/2014/main" id="{CBB2A920-3AA5-C555-4B5E-DE8EE059FDC4}"/>
                </a:ext>
              </a:extLst>
            </p:cNvPr>
            <p:cNvSpPr/>
            <p:nvPr/>
          </p:nvSpPr>
          <p:spPr>
            <a:xfrm>
              <a:off x="2550300" y="2592242"/>
              <a:ext cx="84671" cy="176529"/>
            </a:xfrm>
            <a:custGeom>
              <a:avLst/>
              <a:gdLst/>
              <a:ahLst/>
              <a:cxnLst/>
              <a:rect l="l" t="t" r="r" b="b"/>
              <a:pathLst>
                <a:path w="4171" h="8696" extrusionOk="0">
                  <a:moveTo>
                    <a:pt x="1665" y="1"/>
                  </a:moveTo>
                  <a:cubicBezTo>
                    <a:pt x="1023" y="1692"/>
                    <a:pt x="1" y="2580"/>
                    <a:pt x="333" y="5242"/>
                  </a:cubicBezTo>
                  <a:cubicBezTo>
                    <a:pt x="530" y="6831"/>
                    <a:pt x="1629" y="7814"/>
                    <a:pt x="2941" y="8695"/>
                  </a:cubicBezTo>
                  <a:cubicBezTo>
                    <a:pt x="463" y="4553"/>
                    <a:pt x="1574" y="972"/>
                    <a:pt x="1574" y="971"/>
                  </a:cubicBezTo>
                  <a:lnTo>
                    <a:pt x="1574" y="971"/>
                  </a:lnTo>
                  <a:cubicBezTo>
                    <a:pt x="1414" y="5160"/>
                    <a:pt x="2866" y="7611"/>
                    <a:pt x="3602" y="8578"/>
                  </a:cubicBezTo>
                  <a:cubicBezTo>
                    <a:pt x="4170" y="6538"/>
                    <a:pt x="3669" y="4283"/>
                    <a:pt x="2662" y="2404"/>
                  </a:cubicBezTo>
                  <a:cubicBezTo>
                    <a:pt x="2252" y="1633"/>
                    <a:pt x="1746" y="870"/>
                    <a:pt x="166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742;p65">
              <a:extLst>
                <a:ext uri="{FF2B5EF4-FFF2-40B4-BE49-F238E27FC236}">
                  <a16:creationId xmlns:a16="http://schemas.microsoft.com/office/drawing/2014/main" id="{4DC663B6-3F7D-FBC5-9E5D-7FF10E888E40}"/>
                </a:ext>
              </a:extLst>
            </p:cNvPr>
            <p:cNvSpPr/>
            <p:nvPr/>
          </p:nvSpPr>
          <p:spPr>
            <a:xfrm>
              <a:off x="2574943" y="2059763"/>
              <a:ext cx="266316" cy="148738"/>
            </a:xfrm>
            <a:custGeom>
              <a:avLst/>
              <a:gdLst/>
              <a:ahLst/>
              <a:cxnLst/>
              <a:rect l="l" t="t" r="r" b="b"/>
              <a:pathLst>
                <a:path w="13119" h="7327" extrusionOk="0">
                  <a:moveTo>
                    <a:pt x="13118" y="0"/>
                  </a:moveTo>
                  <a:cubicBezTo>
                    <a:pt x="11897" y="701"/>
                    <a:pt x="10421" y="743"/>
                    <a:pt x="9020" y="916"/>
                  </a:cubicBezTo>
                  <a:cubicBezTo>
                    <a:pt x="5606" y="1330"/>
                    <a:pt x="2165" y="2760"/>
                    <a:pt x="1" y="5402"/>
                  </a:cubicBezTo>
                  <a:cubicBezTo>
                    <a:pt x="134" y="5407"/>
                    <a:pt x="280" y="5411"/>
                    <a:pt x="438" y="5411"/>
                  </a:cubicBezTo>
                  <a:cubicBezTo>
                    <a:pt x="2587" y="5411"/>
                    <a:pt x="6909" y="4840"/>
                    <a:pt x="11920" y="1018"/>
                  </a:cubicBezTo>
                  <a:lnTo>
                    <a:pt x="11920" y="1018"/>
                  </a:lnTo>
                  <a:cubicBezTo>
                    <a:pt x="11920" y="1018"/>
                    <a:pt x="8225" y="5813"/>
                    <a:pt x="458" y="6389"/>
                  </a:cubicBezTo>
                  <a:cubicBezTo>
                    <a:pt x="1853" y="6921"/>
                    <a:pt x="3226" y="7326"/>
                    <a:pt x="4583" y="7326"/>
                  </a:cubicBezTo>
                  <a:cubicBezTo>
                    <a:pt x="5542" y="7326"/>
                    <a:pt x="6493" y="7124"/>
                    <a:pt x="7438" y="6620"/>
                  </a:cubicBezTo>
                  <a:cubicBezTo>
                    <a:pt x="11255" y="4588"/>
                    <a:pt x="11478" y="2419"/>
                    <a:pt x="1311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743;p65">
              <a:extLst>
                <a:ext uri="{FF2B5EF4-FFF2-40B4-BE49-F238E27FC236}">
                  <a16:creationId xmlns:a16="http://schemas.microsoft.com/office/drawing/2014/main" id="{72706399-2BFE-2DEE-8A0C-5F1AA3E1AA07}"/>
                </a:ext>
              </a:extLst>
            </p:cNvPr>
            <p:cNvSpPr/>
            <p:nvPr/>
          </p:nvSpPr>
          <p:spPr>
            <a:xfrm>
              <a:off x="2828273" y="2677193"/>
              <a:ext cx="266153" cy="146038"/>
            </a:xfrm>
            <a:custGeom>
              <a:avLst/>
              <a:gdLst/>
              <a:ahLst/>
              <a:cxnLst/>
              <a:rect l="l" t="t" r="r" b="b"/>
              <a:pathLst>
                <a:path w="13111" h="7194" extrusionOk="0">
                  <a:moveTo>
                    <a:pt x="701" y="1"/>
                  </a:moveTo>
                  <a:cubicBezTo>
                    <a:pt x="617" y="1"/>
                    <a:pt x="532" y="2"/>
                    <a:pt x="447" y="4"/>
                  </a:cubicBezTo>
                  <a:cubicBezTo>
                    <a:pt x="1668" y="1535"/>
                    <a:pt x="4937" y="4769"/>
                    <a:pt x="11557" y="6154"/>
                  </a:cubicBezTo>
                  <a:cubicBezTo>
                    <a:pt x="11557" y="6154"/>
                    <a:pt x="11483" y="6158"/>
                    <a:pt x="11346" y="6158"/>
                  </a:cubicBezTo>
                  <a:cubicBezTo>
                    <a:pt x="10233" y="6158"/>
                    <a:pt x="4909" y="5889"/>
                    <a:pt x="0" y="998"/>
                  </a:cubicBezTo>
                  <a:lnTo>
                    <a:pt x="0" y="998"/>
                  </a:lnTo>
                  <a:cubicBezTo>
                    <a:pt x="866" y="3390"/>
                    <a:pt x="1973" y="5497"/>
                    <a:pt x="4389" y="6428"/>
                  </a:cubicBezTo>
                  <a:cubicBezTo>
                    <a:pt x="5868" y="6999"/>
                    <a:pt x="7045" y="7193"/>
                    <a:pt x="8085" y="7193"/>
                  </a:cubicBezTo>
                  <a:cubicBezTo>
                    <a:pt x="9883" y="7193"/>
                    <a:pt x="11273" y="6613"/>
                    <a:pt x="13111" y="6397"/>
                  </a:cubicBezTo>
                  <a:cubicBezTo>
                    <a:pt x="11780" y="5927"/>
                    <a:pt x="10785" y="4839"/>
                    <a:pt x="9740" y="3891"/>
                  </a:cubicBezTo>
                  <a:cubicBezTo>
                    <a:pt x="7255" y="1639"/>
                    <a:pt x="4025" y="1"/>
                    <a:pt x="70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744;p65">
              <a:extLst>
                <a:ext uri="{FF2B5EF4-FFF2-40B4-BE49-F238E27FC236}">
                  <a16:creationId xmlns:a16="http://schemas.microsoft.com/office/drawing/2014/main" id="{225EF31A-791B-8189-540D-28E6F8175760}"/>
                </a:ext>
              </a:extLst>
            </p:cNvPr>
            <p:cNvSpPr/>
            <p:nvPr/>
          </p:nvSpPr>
          <p:spPr>
            <a:xfrm>
              <a:off x="2513113" y="2220672"/>
              <a:ext cx="177726" cy="70076"/>
            </a:xfrm>
            <a:custGeom>
              <a:avLst/>
              <a:gdLst/>
              <a:ahLst/>
              <a:cxnLst/>
              <a:rect l="l" t="t" r="r" b="b"/>
              <a:pathLst>
                <a:path w="8755" h="3452" extrusionOk="0">
                  <a:moveTo>
                    <a:pt x="2274" y="1"/>
                  </a:moveTo>
                  <a:cubicBezTo>
                    <a:pt x="1528" y="1"/>
                    <a:pt x="789" y="108"/>
                    <a:pt x="83" y="345"/>
                  </a:cubicBezTo>
                  <a:cubicBezTo>
                    <a:pt x="960" y="945"/>
                    <a:pt x="3009" y="2028"/>
                    <a:pt x="6308" y="2028"/>
                  </a:cubicBezTo>
                  <a:cubicBezTo>
                    <a:pt x="6776" y="2028"/>
                    <a:pt x="7269" y="2006"/>
                    <a:pt x="7787" y="1958"/>
                  </a:cubicBezTo>
                  <a:lnTo>
                    <a:pt x="7787" y="1958"/>
                  </a:lnTo>
                  <a:cubicBezTo>
                    <a:pt x="7787" y="1958"/>
                    <a:pt x="6771" y="2336"/>
                    <a:pt x="5166" y="2336"/>
                  </a:cubicBezTo>
                  <a:cubicBezTo>
                    <a:pt x="3788" y="2336"/>
                    <a:pt x="1975" y="2057"/>
                    <a:pt x="1" y="1018"/>
                  </a:cubicBezTo>
                  <a:lnTo>
                    <a:pt x="1" y="1018"/>
                  </a:lnTo>
                  <a:cubicBezTo>
                    <a:pt x="948" y="2275"/>
                    <a:pt x="1993" y="3320"/>
                    <a:pt x="3591" y="3429"/>
                  </a:cubicBezTo>
                  <a:cubicBezTo>
                    <a:pt x="3801" y="3444"/>
                    <a:pt x="4001" y="3451"/>
                    <a:pt x="4190" y="3451"/>
                  </a:cubicBezTo>
                  <a:cubicBezTo>
                    <a:pt x="6403" y="3451"/>
                    <a:pt x="7225" y="2491"/>
                    <a:pt x="8754" y="1817"/>
                  </a:cubicBezTo>
                  <a:cubicBezTo>
                    <a:pt x="7877" y="1781"/>
                    <a:pt x="7090" y="1319"/>
                    <a:pt x="6296" y="948"/>
                  </a:cubicBezTo>
                  <a:cubicBezTo>
                    <a:pt x="5045" y="364"/>
                    <a:pt x="3648" y="1"/>
                    <a:pt x="227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745;p65">
              <a:extLst>
                <a:ext uri="{FF2B5EF4-FFF2-40B4-BE49-F238E27FC236}">
                  <a16:creationId xmlns:a16="http://schemas.microsoft.com/office/drawing/2014/main" id="{81D16E90-AEE1-617E-F5BC-3D6719DCBFE0}"/>
                </a:ext>
              </a:extLst>
            </p:cNvPr>
            <p:cNvSpPr/>
            <p:nvPr/>
          </p:nvSpPr>
          <p:spPr>
            <a:xfrm>
              <a:off x="2941663" y="2626121"/>
              <a:ext cx="177726" cy="70116"/>
            </a:xfrm>
            <a:custGeom>
              <a:avLst/>
              <a:gdLst/>
              <a:ahLst/>
              <a:cxnLst/>
              <a:rect l="l" t="t" r="r" b="b"/>
              <a:pathLst>
                <a:path w="8755" h="3454" extrusionOk="0">
                  <a:moveTo>
                    <a:pt x="2278" y="1"/>
                  </a:moveTo>
                  <a:cubicBezTo>
                    <a:pt x="1531" y="1"/>
                    <a:pt x="790" y="109"/>
                    <a:pt x="83" y="347"/>
                  </a:cubicBezTo>
                  <a:cubicBezTo>
                    <a:pt x="963" y="943"/>
                    <a:pt x="3009" y="2028"/>
                    <a:pt x="6301" y="2028"/>
                  </a:cubicBezTo>
                  <a:cubicBezTo>
                    <a:pt x="6772" y="2028"/>
                    <a:pt x="7269" y="2005"/>
                    <a:pt x="7791" y="1956"/>
                  </a:cubicBezTo>
                  <a:lnTo>
                    <a:pt x="7791" y="1956"/>
                  </a:lnTo>
                  <a:cubicBezTo>
                    <a:pt x="7791" y="1956"/>
                    <a:pt x="6774" y="2335"/>
                    <a:pt x="5169" y="2335"/>
                  </a:cubicBezTo>
                  <a:cubicBezTo>
                    <a:pt x="3790" y="2335"/>
                    <a:pt x="1976" y="2055"/>
                    <a:pt x="1" y="1017"/>
                  </a:cubicBezTo>
                  <a:lnTo>
                    <a:pt x="1" y="1017"/>
                  </a:lnTo>
                  <a:cubicBezTo>
                    <a:pt x="952" y="2278"/>
                    <a:pt x="1994" y="3319"/>
                    <a:pt x="3595" y="3432"/>
                  </a:cubicBezTo>
                  <a:cubicBezTo>
                    <a:pt x="3801" y="3447"/>
                    <a:pt x="3997" y="3453"/>
                    <a:pt x="4182" y="3453"/>
                  </a:cubicBezTo>
                  <a:cubicBezTo>
                    <a:pt x="6402" y="3453"/>
                    <a:pt x="7226" y="2491"/>
                    <a:pt x="8754" y="1816"/>
                  </a:cubicBezTo>
                  <a:cubicBezTo>
                    <a:pt x="7881" y="1780"/>
                    <a:pt x="7094" y="1319"/>
                    <a:pt x="6299" y="950"/>
                  </a:cubicBezTo>
                  <a:cubicBezTo>
                    <a:pt x="5047" y="365"/>
                    <a:pt x="3652" y="1"/>
                    <a:pt x="227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746;p65">
              <a:extLst>
                <a:ext uri="{FF2B5EF4-FFF2-40B4-BE49-F238E27FC236}">
                  <a16:creationId xmlns:a16="http://schemas.microsoft.com/office/drawing/2014/main" id="{877ED5DE-08AE-1D61-D72F-1F0F3B3B8054}"/>
                </a:ext>
              </a:extLst>
            </p:cNvPr>
            <p:cNvSpPr/>
            <p:nvPr/>
          </p:nvSpPr>
          <p:spPr>
            <a:xfrm>
              <a:off x="2641767" y="1916392"/>
              <a:ext cx="114451" cy="152920"/>
            </a:xfrm>
            <a:custGeom>
              <a:avLst/>
              <a:gdLst/>
              <a:ahLst/>
              <a:cxnLst/>
              <a:rect l="l" t="t" r="r" b="b"/>
              <a:pathLst>
                <a:path w="5638" h="7533" extrusionOk="0">
                  <a:moveTo>
                    <a:pt x="5101" y="1"/>
                  </a:moveTo>
                  <a:cubicBezTo>
                    <a:pt x="4691" y="772"/>
                    <a:pt x="3931" y="1281"/>
                    <a:pt x="3253" y="1833"/>
                  </a:cubicBezTo>
                  <a:cubicBezTo>
                    <a:pt x="1598" y="3184"/>
                    <a:pt x="267" y="5067"/>
                    <a:pt x="1" y="7165"/>
                  </a:cubicBezTo>
                  <a:cubicBezTo>
                    <a:pt x="1054" y="6561"/>
                    <a:pt x="3340" y="4859"/>
                    <a:pt x="4808" y="933"/>
                  </a:cubicBezTo>
                  <a:lnTo>
                    <a:pt x="4808" y="933"/>
                  </a:lnTo>
                  <a:cubicBezTo>
                    <a:pt x="4808" y="933"/>
                    <a:pt x="4451" y="4667"/>
                    <a:pt x="568" y="7533"/>
                  </a:cubicBezTo>
                  <a:cubicBezTo>
                    <a:pt x="2118" y="7224"/>
                    <a:pt x="3512" y="6742"/>
                    <a:pt x="4307" y="5352"/>
                  </a:cubicBezTo>
                  <a:cubicBezTo>
                    <a:pt x="5638" y="3023"/>
                    <a:pt x="5038" y="1813"/>
                    <a:pt x="510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747;p65">
              <a:extLst>
                <a:ext uri="{FF2B5EF4-FFF2-40B4-BE49-F238E27FC236}">
                  <a16:creationId xmlns:a16="http://schemas.microsoft.com/office/drawing/2014/main" id="{8AB37615-D4D2-9BCE-8D4A-2D860C1E3BB8}"/>
                </a:ext>
              </a:extLst>
            </p:cNvPr>
            <p:cNvSpPr/>
            <p:nvPr/>
          </p:nvSpPr>
          <p:spPr>
            <a:xfrm>
              <a:off x="2305719" y="2312078"/>
              <a:ext cx="284748" cy="209943"/>
            </a:xfrm>
            <a:custGeom>
              <a:avLst/>
              <a:gdLst/>
              <a:ahLst/>
              <a:cxnLst/>
              <a:rect l="l" t="t" r="r" b="b"/>
              <a:pathLst>
                <a:path w="14027" h="10342" extrusionOk="0">
                  <a:moveTo>
                    <a:pt x="9802" y="6550"/>
                  </a:moveTo>
                  <a:lnTo>
                    <a:pt x="9802" y="6550"/>
                  </a:lnTo>
                  <a:cubicBezTo>
                    <a:pt x="9799" y="6554"/>
                    <a:pt x="9798" y="6556"/>
                    <a:pt x="9799" y="6556"/>
                  </a:cubicBezTo>
                  <a:cubicBezTo>
                    <a:pt x="9799" y="6556"/>
                    <a:pt x="9800" y="6554"/>
                    <a:pt x="9802" y="6550"/>
                  </a:cubicBezTo>
                  <a:close/>
                  <a:moveTo>
                    <a:pt x="7771" y="0"/>
                  </a:moveTo>
                  <a:cubicBezTo>
                    <a:pt x="7346" y="0"/>
                    <a:pt x="6931" y="35"/>
                    <a:pt x="6530" y="93"/>
                  </a:cubicBezTo>
                  <a:cubicBezTo>
                    <a:pt x="5446" y="258"/>
                    <a:pt x="4475" y="617"/>
                    <a:pt x="3653" y="1040"/>
                  </a:cubicBezTo>
                  <a:cubicBezTo>
                    <a:pt x="3238" y="1252"/>
                    <a:pt x="2842" y="1479"/>
                    <a:pt x="2498" y="1741"/>
                  </a:cubicBezTo>
                  <a:cubicBezTo>
                    <a:pt x="2326" y="1874"/>
                    <a:pt x="2169" y="2007"/>
                    <a:pt x="2013" y="2153"/>
                  </a:cubicBezTo>
                  <a:cubicBezTo>
                    <a:pt x="1876" y="2285"/>
                    <a:pt x="1722" y="2442"/>
                    <a:pt x="1605" y="2583"/>
                  </a:cubicBezTo>
                  <a:cubicBezTo>
                    <a:pt x="1108" y="3170"/>
                    <a:pt x="819" y="3757"/>
                    <a:pt x="595" y="4235"/>
                  </a:cubicBezTo>
                  <a:cubicBezTo>
                    <a:pt x="372" y="4713"/>
                    <a:pt x="239" y="5104"/>
                    <a:pt x="141" y="5366"/>
                  </a:cubicBezTo>
                  <a:cubicBezTo>
                    <a:pt x="47" y="5629"/>
                    <a:pt x="0" y="5770"/>
                    <a:pt x="0" y="5770"/>
                  </a:cubicBezTo>
                  <a:cubicBezTo>
                    <a:pt x="0" y="5770"/>
                    <a:pt x="78" y="5644"/>
                    <a:pt x="224" y="5405"/>
                  </a:cubicBezTo>
                  <a:cubicBezTo>
                    <a:pt x="369" y="5167"/>
                    <a:pt x="587" y="4822"/>
                    <a:pt x="873" y="4395"/>
                  </a:cubicBezTo>
                  <a:cubicBezTo>
                    <a:pt x="1167" y="3972"/>
                    <a:pt x="1543" y="3475"/>
                    <a:pt x="2051" y="3017"/>
                  </a:cubicBezTo>
                  <a:cubicBezTo>
                    <a:pt x="2564" y="2552"/>
                    <a:pt x="3230" y="2195"/>
                    <a:pt x="4029" y="1889"/>
                  </a:cubicBezTo>
                  <a:cubicBezTo>
                    <a:pt x="4828" y="1593"/>
                    <a:pt x="5724" y="1373"/>
                    <a:pt x="6667" y="1299"/>
                  </a:cubicBezTo>
                  <a:cubicBezTo>
                    <a:pt x="6831" y="1288"/>
                    <a:pt x="6996" y="1282"/>
                    <a:pt x="7162" y="1282"/>
                  </a:cubicBezTo>
                  <a:cubicBezTo>
                    <a:pt x="7474" y="1282"/>
                    <a:pt x="7789" y="1302"/>
                    <a:pt x="8100" y="1346"/>
                  </a:cubicBezTo>
                  <a:cubicBezTo>
                    <a:pt x="8221" y="1369"/>
                    <a:pt x="8339" y="1381"/>
                    <a:pt x="8460" y="1408"/>
                  </a:cubicBezTo>
                  <a:lnTo>
                    <a:pt x="8620" y="1443"/>
                  </a:lnTo>
                  <a:lnTo>
                    <a:pt x="8821" y="1490"/>
                  </a:lnTo>
                  <a:cubicBezTo>
                    <a:pt x="8962" y="1522"/>
                    <a:pt x="9047" y="1557"/>
                    <a:pt x="9164" y="1593"/>
                  </a:cubicBezTo>
                  <a:cubicBezTo>
                    <a:pt x="9278" y="1636"/>
                    <a:pt x="9396" y="1671"/>
                    <a:pt x="9505" y="1721"/>
                  </a:cubicBezTo>
                  <a:cubicBezTo>
                    <a:pt x="10418" y="2086"/>
                    <a:pt x="11251" y="2716"/>
                    <a:pt x="11780" y="3538"/>
                  </a:cubicBezTo>
                  <a:cubicBezTo>
                    <a:pt x="11913" y="3738"/>
                    <a:pt x="12026" y="3956"/>
                    <a:pt x="12116" y="4191"/>
                  </a:cubicBezTo>
                  <a:cubicBezTo>
                    <a:pt x="12194" y="4379"/>
                    <a:pt x="12261" y="4642"/>
                    <a:pt x="12308" y="4869"/>
                  </a:cubicBezTo>
                  <a:cubicBezTo>
                    <a:pt x="12398" y="5347"/>
                    <a:pt x="12386" y="5844"/>
                    <a:pt x="12285" y="6310"/>
                  </a:cubicBezTo>
                  <a:cubicBezTo>
                    <a:pt x="12179" y="6775"/>
                    <a:pt x="11983" y="7206"/>
                    <a:pt x="11694" y="7555"/>
                  </a:cubicBezTo>
                  <a:cubicBezTo>
                    <a:pt x="11408" y="7907"/>
                    <a:pt x="11009" y="8213"/>
                    <a:pt x="10590" y="8424"/>
                  </a:cubicBezTo>
                  <a:cubicBezTo>
                    <a:pt x="10060" y="8689"/>
                    <a:pt x="9471" y="8827"/>
                    <a:pt x="8903" y="8827"/>
                  </a:cubicBezTo>
                  <a:cubicBezTo>
                    <a:pt x="8539" y="8827"/>
                    <a:pt x="8184" y="8770"/>
                    <a:pt x="7858" y="8654"/>
                  </a:cubicBezTo>
                  <a:cubicBezTo>
                    <a:pt x="7646" y="8584"/>
                    <a:pt x="7446" y="8490"/>
                    <a:pt x="7266" y="8368"/>
                  </a:cubicBezTo>
                  <a:cubicBezTo>
                    <a:pt x="7133" y="8283"/>
                    <a:pt x="7101" y="8247"/>
                    <a:pt x="7016" y="8181"/>
                  </a:cubicBezTo>
                  <a:cubicBezTo>
                    <a:pt x="6937" y="8110"/>
                    <a:pt x="6855" y="8040"/>
                    <a:pt x="6785" y="7962"/>
                  </a:cubicBezTo>
                  <a:cubicBezTo>
                    <a:pt x="6495" y="7649"/>
                    <a:pt x="6275" y="7265"/>
                    <a:pt x="6166" y="6869"/>
                  </a:cubicBezTo>
                  <a:cubicBezTo>
                    <a:pt x="6049" y="6470"/>
                    <a:pt x="6041" y="6063"/>
                    <a:pt x="6131" y="5699"/>
                  </a:cubicBezTo>
                  <a:lnTo>
                    <a:pt x="6147" y="5629"/>
                  </a:lnTo>
                  <a:lnTo>
                    <a:pt x="6154" y="5597"/>
                  </a:lnTo>
                  <a:lnTo>
                    <a:pt x="6158" y="5577"/>
                  </a:lnTo>
                  <a:lnTo>
                    <a:pt x="6162" y="5570"/>
                  </a:lnTo>
                  <a:lnTo>
                    <a:pt x="6162" y="5570"/>
                  </a:lnTo>
                  <a:cubicBezTo>
                    <a:pt x="6161" y="5571"/>
                    <a:pt x="6161" y="5572"/>
                    <a:pt x="6161" y="5572"/>
                  </a:cubicBezTo>
                  <a:cubicBezTo>
                    <a:pt x="6161" y="5572"/>
                    <a:pt x="6164" y="5562"/>
                    <a:pt x="6163" y="5562"/>
                  </a:cubicBezTo>
                  <a:lnTo>
                    <a:pt x="6163" y="5562"/>
                  </a:lnTo>
                  <a:cubicBezTo>
                    <a:pt x="6163" y="5562"/>
                    <a:pt x="6160" y="5568"/>
                    <a:pt x="6150" y="5589"/>
                  </a:cubicBezTo>
                  <a:lnTo>
                    <a:pt x="6217" y="5425"/>
                  </a:lnTo>
                  <a:lnTo>
                    <a:pt x="6248" y="5342"/>
                  </a:lnTo>
                  <a:lnTo>
                    <a:pt x="6275" y="5292"/>
                  </a:lnTo>
                  <a:lnTo>
                    <a:pt x="6331" y="5186"/>
                  </a:lnTo>
                  <a:cubicBezTo>
                    <a:pt x="6429" y="5033"/>
                    <a:pt x="6534" y="4881"/>
                    <a:pt x="6671" y="4755"/>
                  </a:cubicBezTo>
                  <a:cubicBezTo>
                    <a:pt x="7122" y="4314"/>
                    <a:pt x="7727" y="4087"/>
                    <a:pt x="8270" y="4087"/>
                  </a:cubicBezTo>
                  <a:cubicBezTo>
                    <a:pt x="8368" y="4087"/>
                    <a:pt x="8465" y="4095"/>
                    <a:pt x="8558" y="4110"/>
                  </a:cubicBezTo>
                  <a:cubicBezTo>
                    <a:pt x="8633" y="4129"/>
                    <a:pt x="8707" y="4144"/>
                    <a:pt x="8777" y="4160"/>
                  </a:cubicBezTo>
                  <a:cubicBezTo>
                    <a:pt x="8844" y="4184"/>
                    <a:pt x="8930" y="4223"/>
                    <a:pt x="8973" y="4231"/>
                  </a:cubicBezTo>
                  <a:cubicBezTo>
                    <a:pt x="9043" y="4270"/>
                    <a:pt x="9137" y="4313"/>
                    <a:pt x="9180" y="4348"/>
                  </a:cubicBezTo>
                  <a:cubicBezTo>
                    <a:pt x="9231" y="4379"/>
                    <a:pt x="9286" y="4415"/>
                    <a:pt x="9341" y="4462"/>
                  </a:cubicBezTo>
                  <a:cubicBezTo>
                    <a:pt x="9556" y="4634"/>
                    <a:pt x="9717" y="4854"/>
                    <a:pt x="9822" y="5069"/>
                  </a:cubicBezTo>
                  <a:cubicBezTo>
                    <a:pt x="10037" y="5499"/>
                    <a:pt x="10037" y="5914"/>
                    <a:pt x="9963" y="6169"/>
                  </a:cubicBezTo>
                  <a:cubicBezTo>
                    <a:pt x="9928" y="6298"/>
                    <a:pt x="9889" y="6399"/>
                    <a:pt x="9854" y="6458"/>
                  </a:cubicBezTo>
                  <a:cubicBezTo>
                    <a:pt x="9827" y="6508"/>
                    <a:pt x="9810" y="6538"/>
                    <a:pt x="9802" y="6550"/>
                  </a:cubicBezTo>
                  <a:lnTo>
                    <a:pt x="9802" y="6550"/>
                  </a:lnTo>
                  <a:cubicBezTo>
                    <a:pt x="9825" y="6526"/>
                    <a:pt x="9937" y="6428"/>
                    <a:pt x="10053" y="6204"/>
                  </a:cubicBezTo>
                  <a:cubicBezTo>
                    <a:pt x="10178" y="5949"/>
                    <a:pt x="10292" y="5495"/>
                    <a:pt x="10124" y="4951"/>
                  </a:cubicBezTo>
                  <a:cubicBezTo>
                    <a:pt x="9963" y="4419"/>
                    <a:pt x="9556" y="3769"/>
                    <a:pt x="8711" y="3506"/>
                  </a:cubicBezTo>
                  <a:cubicBezTo>
                    <a:pt x="8467" y="3428"/>
                    <a:pt x="8202" y="3388"/>
                    <a:pt x="7927" y="3388"/>
                  </a:cubicBezTo>
                  <a:cubicBezTo>
                    <a:pt x="7304" y="3388"/>
                    <a:pt x="6634" y="3595"/>
                    <a:pt x="6064" y="4043"/>
                  </a:cubicBezTo>
                  <a:cubicBezTo>
                    <a:pt x="5853" y="4200"/>
                    <a:pt x="5668" y="4399"/>
                    <a:pt x="5493" y="4619"/>
                  </a:cubicBezTo>
                  <a:lnTo>
                    <a:pt x="5363" y="4810"/>
                  </a:lnTo>
                  <a:lnTo>
                    <a:pt x="5301" y="4908"/>
                  </a:lnTo>
                  <a:lnTo>
                    <a:pt x="5258" y="4990"/>
                  </a:lnTo>
                  <a:lnTo>
                    <a:pt x="5175" y="5147"/>
                  </a:lnTo>
                  <a:lnTo>
                    <a:pt x="5086" y="5378"/>
                  </a:lnTo>
                  <a:cubicBezTo>
                    <a:pt x="4886" y="5926"/>
                    <a:pt x="4859" y="6549"/>
                    <a:pt x="4980" y="7143"/>
                  </a:cubicBezTo>
                  <a:cubicBezTo>
                    <a:pt x="5097" y="7743"/>
                    <a:pt x="5359" y="8322"/>
                    <a:pt x="5759" y="8827"/>
                  </a:cubicBezTo>
                  <a:cubicBezTo>
                    <a:pt x="5856" y="8956"/>
                    <a:pt x="5966" y="9073"/>
                    <a:pt x="6084" y="9191"/>
                  </a:cubicBezTo>
                  <a:cubicBezTo>
                    <a:pt x="6201" y="9304"/>
                    <a:pt x="6373" y="9453"/>
                    <a:pt x="6467" y="9516"/>
                  </a:cubicBezTo>
                  <a:cubicBezTo>
                    <a:pt x="6730" y="9716"/>
                    <a:pt x="7027" y="9880"/>
                    <a:pt x="7336" y="10005"/>
                  </a:cubicBezTo>
                  <a:cubicBezTo>
                    <a:pt x="7890" y="10232"/>
                    <a:pt x="8486" y="10342"/>
                    <a:pt x="9087" y="10342"/>
                  </a:cubicBezTo>
                  <a:cubicBezTo>
                    <a:pt x="9832" y="10342"/>
                    <a:pt x="10584" y="10173"/>
                    <a:pt x="11267" y="9852"/>
                  </a:cubicBezTo>
                  <a:cubicBezTo>
                    <a:pt x="11898" y="9555"/>
                    <a:pt x="12473" y="9152"/>
                    <a:pt x="12939" y="8588"/>
                  </a:cubicBezTo>
                  <a:cubicBezTo>
                    <a:pt x="13408" y="8028"/>
                    <a:pt x="13717" y="7355"/>
                    <a:pt x="13878" y="6662"/>
                  </a:cubicBezTo>
                  <a:cubicBezTo>
                    <a:pt x="14023" y="5965"/>
                    <a:pt x="14027" y="5253"/>
                    <a:pt x="13894" y="4567"/>
                  </a:cubicBezTo>
                  <a:cubicBezTo>
                    <a:pt x="13824" y="4220"/>
                    <a:pt x="13737" y="3906"/>
                    <a:pt x="13584" y="3553"/>
                  </a:cubicBezTo>
                  <a:cubicBezTo>
                    <a:pt x="13452" y="3244"/>
                    <a:pt x="13291" y="2943"/>
                    <a:pt x="13091" y="2661"/>
                  </a:cubicBezTo>
                  <a:cubicBezTo>
                    <a:pt x="12320" y="1530"/>
                    <a:pt x="11181" y="767"/>
                    <a:pt x="10010" y="367"/>
                  </a:cubicBezTo>
                  <a:cubicBezTo>
                    <a:pt x="9254" y="103"/>
                    <a:pt x="8499" y="0"/>
                    <a:pt x="777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748;p65">
              <a:extLst>
                <a:ext uri="{FF2B5EF4-FFF2-40B4-BE49-F238E27FC236}">
                  <a16:creationId xmlns:a16="http://schemas.microsoft.com/office/drawing/2014/main" id="{6F60F3FC-33FE-C725-05AB-4877D82857A7}"/>
                </a:ext>
              </a:extLst>
            </p:cNvPr>
            <p:cNvSpPr/>
            <p:nvPr/>
          </p:nvSpPr>
          <p:spPr>
            <a:xfrm>
              <a:off x="1991675" y="2438925"/>
              <a:ext cx="263129" cy="206573"/>
            </a:xfrm>
            <a:custGeom>
              <a:avLst/>
              <a:gdLst/>
              <a:ahLst/>
              <a:cxnLst/>
              <a:rect l="l" t="t" r="r" b="b"/>
              <a:pathLst>
                <a:path w="12962" h="10176" extrusionOk="0">
                  <a:moveTo>
                    <a:pt x="3829" y="5497"/>
                  </a:moveTo>
                  <a:cubicBezTo>
                    <a:pt x="3829" y="5500"/>
                    <a:pt x="3829" y="5502"/>
                    <a:pt x="3829" y="5502"/>
                  </a:cubicBezTo>
                  <a:cubicBezTo>
                    <a:pt x="3830" y="5502"/>
                    <a:pt x="3830" y="5500"/>
                    <a:pt x="3829" y="5497"/>
                  </a:cubicBezTo>
                  <a:close/>
                  <a:moveTo>
                    <a:pt x="7418" y="6647"/>
                  </a:moveTo>
                  <a:cubicBezTo>
                    <a:pt x="7418" y="6647"/>
                    <a:pt x="7418" y="6652"/>
                    <a:pt x="7417" y="6655"/>
                  </a:cubicBezTo>
                  <a:lnTo>
                    <a:pt x="7417" y="6655"/>
                  </a:lnTo>
                  <a:cubicBezTo>
                    <a:pt x="7418" y="6649"/>
                    <a:pt x="7418" y="6647"/>
                    <a:pt x="7418" y="6647"/>
                  </a:cubicBezTo>
                  <a:close/>
                  <a:moveTo>
                    <a:pt x="7417" y="6655"/>
                  </a:moveTo>
                  <a:cubicBezTo>
                    <a:pt x="7417" y="6657"/>
                    <a:pt x="7417" y="6658"/>
                    <a:pt x="7417" y="6660"/>
                  </a:cubicBezTo>
                  <a:lnTo>
                    <a:pt x="7417" y="6660"/>
                  </a:lnTo>
                  <a:lnTo>
                    <a:pt x="7419" y="6656"/>
                  </a:lnTo>
                  <a:lnTo>
                    <a:pt x="7419" y="6656"/>
                  </a:lnTo>
                  <a:cubicBezTo>
                    <a:pt x="7418" y="6657"/>
                    <a:pt x="7418" y="6658"/>
                    <a:pt x="7418" y="6658"/>
                  </a:cubicBezTo>
                  <a:cubicBezTo>
                    <a:pt x="7418" y="6658"/>
                    <a:pt x="7417" y="6656"/>
                    <a:pt x="7417" y="6655"/>
                  </a:cubicBezTo>
                  <a:close/>
                  <a:moveTo>
                    <a:pt x="5438" y="0"/>
                  </a:moveTo>
                  <a:cubicBezTo>
                    <a:pt x="4688" y="0"/>
                    <a:pt x="3919" y="135"/>
                    <a:pt x="3183" y="444"/>
                  </a:cubicBezTo>
                  <a:cubicBezTo>
                    <a:pt x="2866" y="573"/>
                    <a:pt x="2565" y="737"/>
                    <a:pt x="2287" y="925"/>
                  </a:cubicBezTo>
                  <a:cubicBezTo>
                    <a:pt x="1966" y="1137"/>
                    <a:pt x="1723" y="1353"/>
                    <a:pt x="1472" y="1607"/>
                  </a:cubicBezTo>
                  <a:cubicBezTo>
                    <a:pt x="991" y="2108"/>
                    <a:pt x="607" y="2710"/>
                    <a:pt x="349" y="3373"/>
                  </a:cubicBezTo>
                  <a:cubicBezTo>
                    <a:pt x="106" y="4038"/>
                    <a:pt x="0" y="4774"/>
                    <a:pt x="90" y="5502"/>
                  </a:cubicBezTo>
                  <a:cubicBezTo>
                    <a:pt x="177" y="6226"/>
                    <a:pt x="439" y="6880"/>
                    <a:pt x="803" y="7471"/>
                  </a:cubicBezTo>
                  <a:cubicBezTo>
                    <a:pt x="1523" y="8626"/>
                    <a:pt x="2697" y="9487"/>
                    <a:pt x="4021" y="9738"/>
                  </a:cubicBezTo>
                  <a:cubicBezTo>
                    <a:pt x="4266" y="9784"/>
                    <a:pt x="4515" y="9809"/>
                    <a:pt x="4762" y="9809"/>
                  </a:cubicBezTo>
                  <a:cubicBezTo>
                    <a:pt x="4846" y="9809"/>
                    <a:pt x="4931" y="9806"/>
                    <a:pt x="5015" y="9800"/>
                  </a:cubicBezTo>
                  <a:cubicBezTo>
                    <a:pt x="5129" y="9796"/>
                    <a:pt x="5352" y="9765"/>
                    <a:pt x="5512" y="9738"/>
                  </a:cubicBezTo>
                  <a:cubicBezTo>
                    <a:pt x="5673" y="9702"/>
                    <a:pt x="5834" y="9663"/>
                    <a:pt x="5982" y="9608"/>
                  </a:cubicBezTo>
                  <a:cubicBezTo>
                    <a:pt x="6593" y="9401"/>
                    <a:pt x="7129" y="9057"/>
                    <a:pt x="7552" y="8618"/>
                  </a:cubicBezTo>
                  <a:cubicBezTo>
                    <a:pt x="7975" y="8183"/>
                    <a:pt x="8291" y="7648"/>
                    <a:pt x="8425" y="7079"/>
                  </a:cubicBezTo>
                  <a:lnTo>
                    <a:pt x="8472" y="6837"/>
                  </a:lnTo>
                  <a:lnTo>
                    <a:pt x="8492" y="6656"/>
                  </a:lnTo>
                  <a:lnTo>
                    <a:pt x="8499" y="6567"/>
                  </a:lnTo>
                  <a:lnTo>
                    <a:pt x="8499" y="6450"/>
                  </a:lnTo>
                  <a:lnTo>
                    <a:pt x="8495" y="6219"/>
                  </a:lnTo>
                  <a:cubicBezTo>
                    <a:pt x="8468" y="5941"/>
                    <a:pt x="8425" y="5675"/>
                    <a:pt x="8331" y="5428"/>
                  </a:cubicBezTo>
                  <a:cubicBezTo>
                    <a:pt x="7991" y="4437"/>
                    <a:pt x="7207" y="3756"/>
                    <a:pt x="6405" y="3537"/>
                  </a:cubicBezTo>
                  <a:cubicBezTo>
                    <a:pt x="6200" y="3480"/>
                    <a:pt x="6004" y="3454"/>
                    <a:pt x="5818" y="3454"/>
                  </a:cubicBezTo>
                  <a:cubicBezTo>
                    <a:pt x="5232" y="3454"/>
                    <a:pt x="4752" y="3706"/>
                    <a:pt x="4428" y="3979"/>
                  </a:cubicBezTo>
                  <a:cubicBezTo>
                    <a:pt x="3993" y="4343"/>
                    <a:pt x="3837" y="4790"/>
                    <a:pt x="3805" y="5068"/>
                  </a:cubicBezTo>
                  <a:cubicBezTo>
                    <a:pt x="3781" y="5326"/>
                    <a:pt x="3826" y="5470"/>
                    <a:pt x="3829" y="5497"/>
                  </a:cubicBezTo>
                  <a:lnTo>
                    <a:pt x="3829" y="5497"/>
                  </a:lnTo>
                  <a:cubicBezTo>
                    <a:pt x="3831" y="5485"/>
                    <a:pt x="3834" y="5451"/>
                    <a:pt x="3837" y="5393"/>
                  </a:cubicBezTo>
                  <a:cubicBezTo>
                    <a:pt x="3837" y="5322"/>
                    <a:pt x="3861" y="5216"/>
                    <a:pt x="3899" y="5091"/>
                  </a:cubicBezTo>
                  <a:cubicBezTo>
                    <a:pt x="3978" y="4833"/>
                    <a:pt x="4201" y="4488"/>
                    <a:pt x="4620" y="4242"/>
                  </a:cubicBezTo>
                  <a:cubicBezTo>
                    <a:pt x="4824" y="4120"/>
                    <a:pt x="5078" y="4026"/>
                    <a:pt x="5352" y="3995"/>
                  </a:cubicBezTo>
                  <a:cubicBezTo>
                    <a:pt x="5422" y="3987"/>
                    <a:pt x="5489" y="3987"/>
                    <a:pt x="5552" y="3987"/>
                  </a:cubicBezTo>
                  <a:cubicBezTo>
                    <a:pt x="5558" y="3987"/>
                    <a:pt x="5564" y="3987"/>
                    <a:pt x="5571" y="3987"/>
                  </a:cubicBezTo>
                  <a:cubicBezTo>
                    <a:pt x="5628" y="3987"/>
                    <a:pt x="5716" y="3999"/>
                    <a:pt x="5787" y="4002"/>
                  </a:cubicBezTo>
                  <a:cubicBezTo>
                    <a:pt x="5825" y="4018"/>
                    <a:pt x="5919" y="4034"/>
                    <a:pt x="5986" y="4049"/>
                  </a:cubicBezTo>
                  <a:cubicBezTo>
                    <a:pt x="6056" y="4077"/>
                    <a:pt x="6130" y="4101"/>
                    <a:pt x="6201" y="4128"/>
                  </a:cubicBezTo>
                  <a:cubicBezTo>
                    <a:pt x="6765" y="4374"/>
                    <a:pt x="7270" y="4970"/>
                    <a:pt x="7431" y="5693"/>
                  </a:cubicBezTo>
                  <a:cubicBezTo>
                    <a:pt x="7482" y="5874"/>
                    <a:pt x="7485" y="6062"/>
                    <a:pt x="7485" y="6242"/>
                  </a:cubicBezTo>
                  <a:lnTo>
                    <a:pt x="7474" y="6360"/>
                  </a:lnTo>
                  <a:lnTo>
                    <a:pt x="7466" y="6418"/>
                  </a:lnTo>
                  <a:lnTo>
                    <a:pt x="7451" y="6504"/>
                  </a:lnTo>
                  <a:lnTo>
                    <a:pt x="7415" y="6676"/>
                  </a:lnTo>
                  <a:cubicBezTo>
                    <a:pt x="7416" y="6670"/>
                    <a:pt x="7416" y="6665"/>
                    <a:pt x="7417" y="6660"/>
                  </a:cubicBezTo>
                  <a:lnTo>
                    <a:pt x="7417" y="6660"/>
                  </a:lnTo>
                  <a:lnTo>
                    <a:pt x="7415" y="6665"/>
                  </a:lnTo>
                  <a:lnTo>
                    <a:pt x="7407" y="6680"/>
                  </a:lnTo>
                  <a:lnTo>
                    <a:pt x="7395" y="6712"/>
                  </a:lnTo>
                  <a:lnTo>
                    <a:pt x="7372" y="6782"/>
                  </a:lnTo>
                  <a:cubicBezTo>
                    <a:pt x="7247" y="7135"/>
                    <a:pt x="7023" y="7475"/>
                    <a:pt x="6706" y="7742"/>
                  </a:cubicBezTo>
                  <a:cubicBezTo>
                    <a:pt x="6397" y="8015"/>
                    <a:pt x="6006" y="8219"/>
                    <a:pt x="5595" y="8320"/>
                  </a:cubicBezTo>
                  <a:cubicBezTo>
                    <a:pt x="5489" y="8352"/>
                    <a:pt x="5384" y="8364"/>
                    <a:pt x="5277" y="8383"/>
                  </a:cubicBezTo>
                  <a:cubicBezTo>
                    <a:pt x="5172" y="8387"/>
                    <a:pt x="5129" y="8403"/>
                    <a:pt x="4968" y="8403"/>
                  </a:cubicBezTo>
                  <a:cubicBezTo>
                    <a:pt x="4749" y="8403"/>
                    <a:pt x="4533" y="8376"/>
                    <a:pt x="4318" y="8320"/>
                  </a:cubicBezTo>
                  <a:cubicBezTo>
                    <a:pt x="3453" y="8113"/>
                    <a:pt x="2643" y="7479"/>
                    <a:pt x="2150" y="6641"/>
                  </a:cubicBezTo>
                  <a:cubicBezTo>
                    <a:pt x="1911" y="6234"/>
                    <a:pt x="1743" y="5760"/>
                    <a:pt x="1696" y="5310"/>
                  </a:cubicBezTo>
                  <a:cubicBezTo>
                    <a:pt x="1640" y="4860"/>
                    <a:pt x="1711" y="4390"/>
                    <a:pt x="1875" y="3944"/>
                  </a:cubicBezTo>
                  <a:cubicBezTo>
                    <a:pt x="2048" y="3498"/>
                    <a:pt x="2307" y="3075"/>
                    <a:pt x="2643" y="2723"/>
                  </a:cubicBezTo>
                  <a:cubicBezTo>
                    <a:pt x="2804" y="2554"/>
                    <a:pt x="3003" y="2374"/>
                    <a:pt x="3171" y="2260"/>
                  </a:cubicBezTo>
                  <a:cubicBezTo>
                    <a:pt x="3375" y="2112"/>
                    <a:pt x="3590" y="1987"/>
                    <a:pt x="3810" y="1893"/>
                  </a:cubicBezTo>
                  <a:cubicBezTo>
                    <a:pt x="4395" y="1630"/>
                    <a:pt x="5050" y="1506"/>
                    <a:pt x="5703" y="1506"/>
                  </a:cubicBezTo>
                  <a:cubicBezTo>
                    <a:pt x="6041" y="1506"/>
                    <a:pt x="6379" y="1539"/>
                    <a:pt x="6706" y="1603"/>
                  </a:cubicBezTo>
                  <a:cubicBezTo>
                    <a:pt x="6828" y="1622"/>
                    <a:pt x="6945" y="1658"/>
                    <a:pt x="7062" y="1685"/>
                  </a:cubicBezTo>
                  <a:cubicBezTo>
                    <a:pt x="7180" y="1720"/>
                    <a:pt x="7270" y="1736"/>
                    <a:pt x="7407" y="1787"/>
                  </a:cubicBezTo>
                  <a:lnTo>
                    <a:pt x="7599" y="1854"/>
                  </a:lnTo>
                  <a:lnTo>
                    <a:pt x="7756" y="1917"/>
                  </a:lnTo>
                  <a:cubicBezTo>
                    <a:pt x="7869" y="1955"/>
                    <a:pt x="7979" y="2011"/>
                    <a:pt x="8088" y="2057"/>
                  </a:cubicBezTo>
                  <a:cubicBezTo>
                    <a:pt x="8526" y="2260"/>
                    <a:pt x="8938" y="2515"/>
                    <a:pt x="9317" y="2797"/>
                  </a:cubicBezTo>
                  <a:cubicBezTo>
                    <a:pt x="10069" y="3373"/>
                    <a:pt x="10699" y="4042"/>
                    <a:pt x="11209" y="4730"/>
                  </a:cubicBezTo>
                  <a:cubicBezTo>
                    <a:pt x="11713" y="5420"/>
                    <a:pt x="12078" y="6081"/>
                    <a:pt x="12253" y="6747"/>
                  </a:cubicBezTo>
                  <a:cubicBezTo>
                    <a:pt x="12434" y="7408"/>
                    <a:pt x="12477" y="8031"/>
                    <a:pt x="12492" y="8544"/>
                  </a:cubicBezTo>
                  <a:cubicBezTo>
                    <a:pt x="12500" y="9061"/>
                    <a:pt x="12496" y="9468"/>
                    <a:pt x="12488" y="9749"/>
                  </a:cubicBezTo>
                  <a:cubicBezTo>
                    <a:pt x="12481" y="10028"/>
                    <a:pt x="12477" y="10176"/>
                    <a:pt x="12477" y="10176"/>
                  </a:cubicBezTo>
                  <a:cubicBezTo>
                    <a:pt x="12477" y="10176"/>
                    <a:pt x="12512" y="10031"/>
                    <a:pt x="12578" y="9762"/>
                  </a:cubicBezTo>
                  <a:cubicBezTo>
                    <a:pt x="12637" y="9487"/>
                    <a:pt x="12739" y="9088"/>
                    <a:pt x="12813" y="8564"/>
                  </a:cubicBezTo>
                  <a:cubicBezTo>
                    <a:pt x="12888" y="8042"/>
                    <a:pt x="12962" y="7393"/>
                    <a:pt x="12864" y="6629"/>
                  </a:cubicBezTo>
                  <a:cubicBezTo>
                    <a:pt x="12841" y="6445"/>
                    <a:pt x="12801" y="6230"/>
                    <a:pt x="12759" y="6046"/>
                  </a:cubicBezTo>
                  <a:cubicBezTo>
                    <a:pt x="12707" y="5839"/>
                    <a:pt x="12645" y="5639"/>
                    <a:pt x="12575" y="5435"/>
                  </a:cubicBezTo>
                  <a:cubicBezTo>
                    <a:pt x="12425" y="5028"/>
                    <a:pt x="12222" y="4625"/>
                    <a:pt x="11988" y="4218"/>
                  </a:cubicBezTo>
                  <a:cubicBezTo>
                    <a:pt x="11525" y="3420"/>
                    <a:pt x="10911" y="2585"/>
                    <a:pt x="10085" y="1861"/>
                  </a:cubicBezTo>
                  <a:cubicBezTo>
                    <a:pt x="9259" y="1137"/>
                    <a:pt x="8253" y="499"/>
                    <a:pt x="7019" y="197"/>
                  </a:cubicBezTo>
                  <a:cubicBezTo>
                    <a:pt x="6515" y="71"/>
                    <a:pt x="5981" y="0"/>
                    <a:pt x="543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749;p65">
              <a:extLst>
                <a:ext uri="{FF2B5EF4-FFF2-40B4-BE49-F238E27FC236}">
                  <a16:creationId xmlns:a16="http://schemas.microsoft.com/office/drawing/2014/main" id="{5BE9E2C1-80F1-3D5C-67BD-9CB1B17455D4}"/>
                </a:ext>
              </a:extLst>
            </p:cNvPr>
            <p:cNvSpPr/>
            <p:nvPr/>
          </p:nvSpPr>
          <p:spPr>
            <a:xfrm>
              <a:off x="2826507" y="2495680"/>
              <a:ext cx="377905" cy="210552"/>
            </a:xfrm>
            <a:custGeom>
              <a:avLst/>
              <a:gdLst/>
              <a:ahLst/>
              <a:cxnLst/>
              <a:rect l="l" t="t" r="r" b="b"/>
              <a:pathLst>
                <a:path w="18616" h="10372" extrusionOk="0">
                  <a:moveTo>
                    <a:pt x="11729" y="0"/>
                  </a:moveTo>
                  <a:cubicBezTo>
                    <a:pt x="11260" y="0"/>
                    <a:pt x="10784" y="57"/>
                    <a:pt x="10321" y="178"/>
                  </a:cubicBezTo>
                  <a:cubicBezTo>
                    <a:pt x="9725" y="326"/>
                    <a:pt x="9150" y="565"/>
                    <a:pt x="8617" y="901"/>
                  </a:cubicBezTo>
                  <a:cubicBezTo>
                    <a:pt x="8089" y="1230"/>
                    <a:pt x="7620" y="1676"/>
                    <a:pt x="7240" y="2162"/>
                  </a:cubicBezTo>
                  <a:cubicBezTo>
                    <a:pt x="6868" y="2639"/>
                    <a:pt x="6566" y="3121"/>
                    <a:pt x="6230" y="3532"/>
                  </a:cubicBezTo>
                  <a:cubicBezTo>
                    <a:pt x="5893" y="3947"/>
                    <a:pt x="5533" y="4272"/>
                    <a:pt x="5087" y="4495"/>
                  </a:cubicBezTo>
                  <a:cubicBezTo>
                    <a:pt x="4640" y="4722"/>
                    <a:pt x="4143" y="4870"/>
                    <a:pt x="3630" y="4969"/>
                  </a:cubicBezTo>
                  <a:cubicBezTo>
                    <a:pt x="3274" y="5037"/>
                    <a:pt x="2917" y="5084"/>
                    <a:pt x="2580" y="5084"/>
                  </a:cubicBezTo>
                  <a:cubicBezTo>
                    <a:pt x="2431" y="5084"/>
                    <a:pt x="2286" y="5075"/>
                    <a:pt x="2147" y="5055"/>
                  </a:cubicBezTo>
                  <a:cubicBezTo>
                    <a:pt x="1688" y="4996"/>
                    <a:pt x="1313" y="4805"/>
                    <a:pt x="1081" y="4491"/>
                  </a:cubicBezTo>
                  <a:cubicBezTo>
                    <a:pt x="847" y="4171"/>
                    <a:pt x="753" y="3720"/>
                    <a:pt x="745" y="3273"/>
                  </a:cubicBezTo>
                  <a:cubicBezTo>
                    <a:pt x="729" y="2393"/>
                    <a:pt x="1070" y="1535"/>
                    <a:pt x="1688" y="1105"/>
                  </a:cubicBezTo>
                  <a:cubicBezTo>
                    <a:pt x="1987" y="902"/>
                    <a:pt x="2349" y="804"/>
                    <a:pt x="2694" y="804"/>
                  </a:cubicBezTo>
                  <a:cubicBezTo>
                    <a:pt x="3041" y="804"/>
                    <a:pt x="3371" y="903"/>
                    <a:pt x="3607" y="1094"/>
                  </a:cubicBezTo>
                  <a:cubicBezTo>
                    <a:pt x="3732" y="1188"/>
                    <a:pt x="3822" y="1293"/>
                    <a:pt x="3905" y="1430"/>
                  </a:cubicBezTo>
                  <a:cubicBezTo>
                    <a:pt x="3963" y="1540"/>
                    <a:pt x="4022" y="1672"/>
                    <a:pt x="4041" y="1809"/>
                  </a:cubicBezTo>
                  <a:cubicBezTo>
                    <a:pt x="4093" y="2075"/>
                    <a:pt x="4057" y="2346"/>
                    <a:pt x="3983" y="2569"/>
                  </a:cubicBezTo>
                  <a:cubicBezTo>
                    <a:pt x="3830" y="3023"/>
                    <a:pt x="3536" y="3305"/>
                    <a:pt x="3309" y="3434"/>
                  </a:cubicBezTo>
                  <a:cubicBezTo>
                    <a:pt x="3078" y="3560"/>
                    <a:pt x="2926" y="3571"/>
                    <a:pt x="2929" y="3579"/>
                  </a:cubicBezTo>
                  <a:cubicBezTo>
                    <a:pt x="2929" y="3571"/>
                    <a:pt x="3078" y="3583"/>
                    <a:pt x="3333" y="3481"/>
                  </a:cubicBezTo>
                  <a:cubicBezTo>
                    <a:pt x="3583" y="3376"/>
                    <a:pt x="3943" y="3125"/>
                    <a:pt x="4163" y="2639"/>
                  </a:cubicBezTo>
                  <a:cubicBezTo>
                    <a:pt x="4272" y="2400"/>
                    <a:pt x="4346" y="2104"/>
                    <a:pt x="4323" y="1775"/>
                  </a:cubicBezTo>
                  <a:cubicBezTo>
                    <a:pt x="4315" y="1606"/>
                    <a:pt x="4268" y="1437"/>
                    <a:pt x="4187" y="1258"/>
                  </a:cubicBezTo>
                  <a:cubicBezTo>
                    <a:pt x="4111" y="1109"/>
                    <a:pt x="3999" y="937"/>
                    <a:pt x="3849" y="807"/>
                  </a:cubicBezTo>
                  <a:cubicBezTo>
                    <a:pt x="3516" y="499"/>
                    <a:pt x="3040" y="323"/>
                    <a:pt x="2533" y="323"/>
                  </a:cubicBezTo>
                  <a:cubicBezTo>
                    <a:pt x="2151" y="323"/>
                    <a:pt x="1751" y="422"/>
                    <a:pt x="1379" y="639"/>
                  </a:cubicBezTo>
                  <a:cubicBezTo>
                    <a:pt x="964" y="886"/>
                    <a:pt x="616" y="1285"/>
                    <a:pt x="385" y="1743"/>
                  </a:cubicBezTo>
                  <a:cubicBezTo>
                    <a:pt x="154" y="2205"/>
                    <a:pt x="33" y="2729"/>
                    <a:pt x="13" y="3270"/>
                  </a:cubicBezTo>
                  <a:cubicBezTo>
                    <a:pt x="1" y="3802"/>
                    <a:pt x="68" y="4397"/>
                    <a:pt x="416" y="4946"/>
                  </a:cubicBezTo>
                  <a:cubicBezTo>
                    <a:pt x="765" y="5505"/>
                    <a:pt x="1422" y="5818"/>
                    <a:pt x="2013" y="5909"/>
                  </a:cubicBezTo>
                  <a:cubicBezTo>
                    <a:pt x="2247" y="5946"/>
                    <a:pt x="2478" y="5962"/>
                    <a:pt x="2705" y="5962"/>
                  </a:cubicBezTo>
                  <a:cubicBezTo>
                    <a:pt x="3072" y="5962"/>
                    <a:pt x="3432" y="5921"/>
                    <a:pt x="3787" y="5865"/>
                  </a:cubicBezTo>
                  <a:cubicBezTo>
                    <a:pt x="4362" y="5775"/>
                    <a:pt x="4953" y="5622"/>
                    <a:pt x="5513" y="5336"/>
                  </a:cubicBezTo>
                  <a:cubicBezTo>
                    <a:pt x="6081" y="5063"/>
                    <a:pt x="6590" y="4617"/>
                    <a:pt x="6973" y="4142"/>
                  </a:cubicBezTo>
                  <a:cubicBezTo>
                    <a:pt x="7361" y="3673"/>
                    <a:pt x="7674" y="3188"/>
                    <a:pt x="8010" y="2765"/>
                  </a:cubicBezTo>
                  <a:cubicBezTo>
                    <a:pt x="8332" y="2346"/>
                    <a:pt x="8704" y="1986"/>
                    <a:pt x="9138" y="1708"/>
                  </a:cubicBezTo>
                  <a:cubicBezTo>
                    <a:pt x="9573" y="1430"/>
                    <a:pt x="10054" y="1222"/>
                    <a:pt x="10552" y="1094"/>
                  </a:cubicBezTo>
                  <a:cubicBezTo>
                    <a:pt x="11012" y="974"/>
                    <a:pt x="11486" y="916"/>
                    <a:pt x="11955" y="916"/>
                  </a:cubicBezTo>
                  <a:cubicBezTo>
                    <a:pt x="11996" y="916"/>
                    <a:pt x="12037" y="916"/>
                    <a:pt x="12079" y="917"/>
                  </a:cubicBezTo>
                  <a:cubicBezTo>
                    <a:pt x="12329" y="924"/>
                    <a:pt x="12591" y="948"/>
                    <a:pt x="12822" y="991"/>
                  </a:cubicBezTo>
                  <a:lnTo>
                    <a:pt x="13002" y="1023"/>
                  </a:lnTo>
                  <a:lnTo>
                    <a:pt x="13198" y="1074"/>
                  </a:lnTo>
                  <a:cubicBezTo>
                    <a:pt x="13257" y="1085"/>
                    <a:pt x="13351" y="1105"/>
                    <a:pt x="13378" y="1117"/>
                  </a:cubicBezTo>
                  <a:lnTo>
                    <a:pt x="13558" y="1175"/>
                  </a:lnTo>
                  <a:cubicBezTo>
                    <a:pt x="14502" y="1484"/>
                    <a:pt x="15343" y="2033"/>
                    <a:pt x="16005" y="2691"/>
                  </a:cubicBezTo>
                  <a:cubicBezTo>
                    <a:pt x="16341" y="3020"/>
                    <a:pt x="16631" y="3376"/>
                    <a:pt x="16881" y="3739"/>
                  </a:cubicBezTo>
                  <a:cubicBezTo>
                    <a:pt x="17006" y="3923"/>
                    <a:pt x="17124" y="4108"/>
                    <a:pt x="17230" y="4288"/>
                  </a:cubicBezTo>
                  <a:cubicBezTo>
                    <a:pt x="17281" y="4373"/>
                    <a:pt x="17332" y="4480"/>
                    <a:pt x="17382" y="4574"/>
                  </a:cubicBezTo>
                  <a:cubicBezTo>
                    <a:pt x="17438" y="4675"/>
                    <a:pt x="17472" y="4753"/>
                    <a:pt x="17519" y="4855"/>
                  </a:cubicBezTo>
                  <a:cubicBezTo>
                    <a:pt x="17864" y="5611"/>
                    <a:pt x="18068" y="6355"/>
                    <a:pt x="18186" y="7031"/>
                  </a:cubicBezTo>
                  <a:cubicBezTo>
                    <a:pt x="18298" y="7705"/>
                    <a:pt x="18334" y="8308"/>
                    <a:pt x="18334" y="8805"/>
                  </a:cubicBezTo>
                  <a:cubicBezTo>
                    <a:pt x="18334" y="9302"/>
                    <a:pt x="18307" y="9694"/>
                    <a:pt x="18283" y="9964"/>
                  </a:cubicBezTo>
                  <a:cubicBezTo>
                    <a:pt x="18251" y="10230"/>
                    <a:pt x="18236" y="10371"/>
                    <a:pt x="18236" y="10371"/>
                  </a:cubicBezTo>
                  <a:cubicBezTo>
                    <a:pt x="18236" y="10371"/>
                    <a:pt x="18271" y="10234"/>
                    <a:pt x="18334" y="9972"/>
                  </a:cubicBezTo>
                  <a:cubicBezTo>
                    <a:pt x="18392" y="9709"/>
                    <a:pt x="18475" y="9318"/>
                    <a:pt x="18529" y="8817"/>
                  </a:cubicBezTo>
                  <a:cubicBezTo>
                    <a:pt x="18580" y="8312"/>
                    <a:pt x="18616" y="7694"/>
                    <a:pt x="18557" y="6984"/>
                  </a:cubicBezTo>
                  <a:cubicBezTo>
                    <a:pt x="18498" y="6276"/>
                    <a:pt x="18357" y="5470"/>
                    <a:pt x="18036" y="4640"/>
                  </a:cubicBezTo>
                  <a:cubicBezTo>
                    <a:pt x="17998" y="4542"/>
                    <a:pt x="17954" y="4420"/>
                    <a:pt x="17907" y="4323"/>
                  </a:cubicBezTo>
                  <a:cubicBezTo>
                    <a:pt x="17860" y="4221"/>
                    <a:pt x="17825" y="4124"/>
                    <a:pt x="17770" y="4017"/>
                  </a:cubicBezTo>
                  <a:cubicBezTo>
                    <a:pt x="17664" y="3802"/>
                    <a:pt x="17551" y="3595"/>
                    <a:pt x="17429" y="3387"/>
                  </a:cubicBezTo>
                  <a:cubicBezTo>
                    <a:pt x="17183" y="2968"/>
                    <a:pt x="16878" y="2569"/>
                    <a:pt x="16529" y="2185"/>
                  </a:cubicBezTo>
                  <a:cubicBezTo>
                    <a:pt x="15832" y="1426"/>
                    <a:pt x="14924" y="749"/>
                    <a:pt x="13836" y="361"/>
                  </a:cubicBezTo>
                  <a:lnTo>
                    <a:pt x="13633" y="290"/>
                  </a:lnTo>
                  <a:cubicBezTo>
                    <a:pt x="13535" y="256"/>
                    <a:pt x="13492" y="252"/>
                    <a:pt x="13421" y="228"/>
                  </a:cubicBezTo>
                  <a:lnTo>
                    <a:pt x="13225" y="173"/>
                  </a:lnTo>
                  <a:lnTo>
                    <a:pt x="13002" y="126"/>
                  </a:lnTo>
                  <a:cubicBezTo>
                    <a:pt x="12701" y="64"/>
                    <a:pt x="12415" y="32"/>
                    <a:pt x="12113" y="13"/>
                  </a:cubicBezTo>
                  <a:cubicBezTo>
                    <a:pt x="11986" y="5"/>
                    <a:pt x="11858" y="0"/>
                    <a:pt x="1172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1273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95"/>
                                        </p:tgtEl>
                                        <p:attrNameLst>
                                          <p:attrName>style.visibility</p:attrName>
                                        </p:attrNameLst>
                                      </p:cBhvr>
                                      <p:to>
                                        <p:strVal val="visible"/>
                                      </p:to>
                                    </p:set>
                                    <p:animEffect transition="in" filter="fade">
                                      <p:cBhvr>
                                        <p:cTn id="13" dur="1000"/>
                                        <p:tgtEl>
                                          <p:spTgt spid="795"/>
                                        </p:tgtEl>
                                      </p:cBhvr>
                                    </p:animEffect>
                                    <p:anim calcmode="lin" valueType="num">
                                      <p:cBhvr>
                                        <p:cTn id="14" dur="1000" fill="hold"/>
                                        <p:tgtEl>
                                          <p:spTgt spid="795"/>
                                        </p:tgtEl>
                                        <p:attrNameLst>
                                          <p:attrName>ppt_x</p:attrName>
                                        </p:attrNameLst>
                                      </p:cBhvr>
                                      <p:tavLst>
                                        <p:tav tm="0">
                                          <p:val>
                                            <p:strVal val="#ppt_x"/>
                                          </p:val>
                                        </p:tav>
                                        <p:tav tm="100000">
                                          <p:val>
                                            <p:strVal val="#ppt_x"/>
                                          </p:val>
                                        </p:tav>
                                      </p:tavLst>
                                    </p:anim>
                                    <p:anim calcmode="lin" valueType="num">
                                      <p:cBhvr>
                                        <p:cTn id="15" dur="1000" fill="hold"/>
                                        <p:tgtEl>
                                          <p:spTgt spid="79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85"/>
                                        </p:tgtEl>
                                        <p:attrNameLst>
                                          <p:attrName>style.visibility</p:attrName>
                                        </p:attrNameLst>
                                      </p:cBhvr>
                                      <p:to>
                                        <p:strVal val="visible"/>
                                      </p:to>
                                    </p:set>
                                    <p:animEffect transition="in" filter="fade">
                                      <p:cBhvr>
                                        <p:cTn id="18" dur="1000"/>
                                        <p:tgtEl>
                                          <p:spTgt spid="785"/>
                                        </p:tgtEl>
                                      </p:cBhvr>
                                    </p:animEffect>
                                    <p:anim calcmode="lin" valueType="num">
                                      <p:cBhvr>
                                        <p:cTn id="19" dur="1000" fill="hold"/>
                                        <p:tgtEl>
                                          <p:spTgt spid="785"/>
                                        </p:tgtEl>
                                        <p:attrNameLst>
                                          <p:attrName>ppt_x</p:attrName>
                                        </p:attrNameLst>
                                      </p:cBhvr>
                                      <p:tavLst>
                                        <p:tav tm="0">
                                          <p:val>
                                            <p:strVal val="#ppt_x"/>
                                          </p:val>
                                        </p:tav>
                                        <p:tav tm="100000">
                                          <p:val>
                                            <p:strVal val="#ppt_x"/>
                                          </p:val>
                                        </p:tav>
                                      </p:tavLst>
                                    </p:anim>
                                    <p:anim calcmode="lin" valueType="num">
                                      <p:cBhvr>
                                        <p:cTn id="20" dur="1000" fill="hold"/>
                                        <p:tgtEl>
                                          <p:spTgt spid="7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47"/>
          <p:cNvSpPr txBox="1">
            <a:spLocks noGrp="1"/>
          </p:cNvSpPr>
          <p:nvPr>
            <p:ph type="title"/>
          </p:nvPr>
        </p:nvSpPr>
        <p:spPr>
          <a:xfrm>
            <a:off x="2782565" y="15707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600" b="1">
                <a:latin typeface="Times New Roman" panose="02020603050405020304" pitchFamily="18" charset="0"/>
                <a:cs typeface="Times New Roman" panose="02020603050405020304" pitchFamily="18" charset="0"/>
              </a:rPr>
              <a:t>Thông tin chi tiết</a:t>
            </a:r>
            <a:endParaRPr sz="3600" b="1">
              <a:latin typeface="Times New Roman" panose="02020603050405020304" pitchFamily="18" charset="0"/>
              <a:cs typeface="Times New Roman" panose="02020603050405020304" pitchFamily="18" charset="0"/>
            </a:endParaRPr>
          </a:p>
        </p:txBody>
      </p:sp>
      <p:pic>
        <p:nvPicPr>
          <p:cNvPr id="807" name="Google Shape;807;p47"/>
          <p:cNvPicPr preferRelativeResize="0"/>
          <p:nvPr/>
        </p:nvPicPr>
        <p:blipFill>
          <a:blip r:embed="rId3">
            <a:alphaModFix/>
          </a:blip>
          <a:stretch>
            <a:fillRect/>
          </a:stretch>
        </p:blipFill>
        <p:spPr>
          <a:xfrm>
            <a:off x="3938483" y="1079691"/>
            <a:ext cx="1267037" cy="3581994"/>
          </a:xfrm>
          <a:prstGeom prst="rect">
            <a:avLst/>
          </a:prstGeom>
          <a:noFill/>
          <a:ln>
            <a:noFill/>
          </a:ln>
        </p:spPr>
      </p:pic>
      <p:cxnSp>
        <p:nvCxnSpPr>
          <p:cNvPr id="808" name="Google Shape;808;p47"/>
          <p:cNvCxnSpPr>
            <a:endCxn id="809" idx="3"/>
          </p:cNvCxnSpPr>
          <p:nvPr/>
        </p:nvCxnSpPr>
        <p:spPr>
          <a:xfrm flipH="1">
            <a:off x="2782559" y="1123728"/>
            <a:ext cx="1789500" cy="631800"/>
          </a:xfrm>
          <a:prstGeom prst="bentConnector3">
            <a:avLst>
              <a:gd name="adj1" fmla="val 50000"/>
            </a:avLst>
          </a:prstGeom>
          <a:noFill/>
          <a:ln w="19050" cap="flat" cmpd="sng">
            <a:solidFill>
              <a:schemeClr val="dk2"/>
            </a:solidFill>
            <a:prstDash val="solid"/>
            <a:round/>
            <a:headEnd type="diamond" w="med" len="med"/>
            <a:tailEnd type="none" w="med" len="med"/>
          </a:ln>
        </p:spPr>
      </p:cxnSp>
      <p:cxnSp>
        <p:nvCxnSpPr>
          <p:cNvPr id="810" name="Google Shape;810;p47"/>
          <p:cNvCxnSpPr>
            <a:endCxn id="811" idx="3"/>
          </p:cNvCxnSpPr>
          <p:nvPr/>
        </p:nvCxnSpPr>
        <p:spPr>
          <a:xfrm flipH="1">
            <a:off x="2782559" y="3459228"/>
            <a:ext cx="1825800" cy="110700"/>
          </a:xfrm>
          <a:prstGeom prst="bentConnector3">
            <a:avLst>
              <a:gd name="adj1" fmla="val 50000"/>
            </a:avLst>
          </a:prstGeom>
          <a:noFill/>
          <a:ln w="19050" cap="flat" cmpd="sng">
            <a:solidFill>
              <a:schemeClr val="dk2"/>
            </a:solidFill>
            <a:prstDash val="solid"/>
            <a:round/>
            <a:headEnd type="diamond" w="med" len="med"/>
            <a:tailEnd type="none" w="med" len="med"/>
          </a:ln>
        </p:spPr>
      </p:cxnSp>
      <p:cxnSp>
        <p:nvCxnSpPr>
          <p:cNvPr id="812" name="Google Shape;812;p47"/>
          <p:cNvCxnSpPr>
            <a:endCxn id="813" idx="1"/>
          </p:cNvCxnSpPr>
          <p:nvPr/>
        </p:nvCxnSpPr>
        <p:spPr>
          <a:xfrm rot="10800000" flipH="1">
            <a:off x="4398829" y="3569928"/>
            <a:ext cx="1962600" cy="563400"/>
          </a:xfrm>
          <a:prstGeom prst="bentConnector3">
            <a:avLst>
              <a:gd name="adj1" fmla="val 50000"/>
            </a:avLst>
          </a:prstGeom>
          <a:noFill/>
          <a:ln w="19050" cap="flat" cmpd="sng">
            <a:solidFill>
              <a:schemeClr val="dk2"/>
            </a:solidFill>
            <a:prstDash val="solid"/>
            <a:round/>
            <a:headEnd type="diamond" w="med" len="med"/>
            <a:tailEnd type="none" w="med" len="med"/>
          </a:ln>
        </p:spPr>
      </p:cxnSp>
      <p:cxnSp>
        <p:nvCxnSpPr>
          <p:cNvPr id="814" name="Google Shape;814;p47"/>
          <p:cNvCxnSpPr>
            <a:endCxn id="815" idx="1"/>
          </p:cNvCxnSpPr>
          <p:nvPr/>
        </p:nvCxnSpPr>
        <p:spPr>
          <a:xfrm rot="10800000" flipH="1">
            <a:off x="4558129" y="1755528"/>
            <a:ext cx="1803300" cy="489000"/>
          </a:xfrm>
          <a:prstGeom prst="bentConnector3">
            <a:avLst>
              <a:gd name="adj1" fmla="val 50000"/>
            </a:avLst>
          </a:prstGeom>
          <a:noFill/>
          <a:ln w="19050" cap="flat" cmpd="sng">
            <a:solidFill>
              <a:schemeClr val="dk2"/>
            </a:solidFill>
            <a:prstDash val="solid"/>
            <a:round/>
            <a:headEnd type="diamond" w="med" len="med"/>
            <a:tailEnd type="none" w="med" len="med"/>
          </a:ln>
        </p:spPr>
      </p:cxnSp>
      <p:sp>
        <p:nvSpPr>
          <p:cNvPr id="816" name="Google Shape;816;p47"/>
          <p:cNvSpPr txBox="1"/>
          <p:nvPr/>
        </p:nvSpPr>
        <p:spPr>
          <a:xfrm>
            <a:off x="171130" y="4073177"/>
            <a:ext cx="3565593" cy="666000"/>
          </a:xfrm>
          <a:prstGeom prst="rect">
            <a:avLst/>
          </a:prstGeom>
          <a:noFill/>
          <a:ln>
            <a:noFill/>
          </a:ln>
        </p:spPr>
        <p:txBody>
          <a:bodyPr spcFirstLastPara="1" wrap="square" lIns="91425" tIns="91425" rIns="91425" bIns="91425" anchor="ctr" anchorCtr="0">
            <a:noAutofit/>
          </a:bodyPr>
          <a:lstStyle/>
          <a:p>
            <a:pPr algn="just"/>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Nguồn gốc đàn ghi-ta phím lõm và sáng tạo của các nghệ sĩ Việt Nam. (hình minh họa 2)</a:t>
            </a:r>
            <a:endParaRPr lang="en-US" sz="2000">
              <a:effectLst/>
              <a:latin typeface=".VnTime"/>
              <a:ea typeface="Times New Roman" panose="02020603050405020304" pitchFamily="18" charset="0"/>
              <a:cs typeface="Times New Roman" panose="02020603050405020304" pitchFamily="18" charset="0"/>
            </a:endParaRPr>
          </a:p>
        </p:txBody>
      </p:sp>
      <p:sp>
        <p:nvSpPr>
          <p:cNvPr id="811" name="Google Shape;811;p47"/>
          <p:cNvSpPr txBox="1"/>
          <p:nvPr/>
        </p:nvSpPr>
        <p:spPr>
          <a:xfrm>
            <a:off x="766559" y="3377328"/>
            <a:ext cx="2016000" cy="385200"/>
          </a:xfrm>
          <a:prstGeom prst="rect">
            <a:avLst/>
          </a:prstGeom>
          <a:solidFill>
            <a:srgbClr val="D44539"/>
          </a:solidFill>
          <a:ln>
            <a:noFill/>
          </a:ln>
        </p:spPr>
        <p:txBody>
          <a:bodyPr spcFirstLastPara="1" wrap="square" lIns="91425" tIns="126000" rIns="91425" bIns="91425" anchor="ctr" anchorCtr="0">
            <a:noAutofit/>
          </a:bodyPr>
          <a:lstStyle/>
          <a:p>
            <a:pPr marL="0" lvl="0" indent="0" algn="ctr" rtl="0">
              <a:spcBef>
                <a:spcPts val="0"/>
              </a:spcBef>
              <a:spcAft>
                <a:spcPts val="0"/>
              </a:spcAft>
              <a:buNone/>
            </a:pPr>
            <a:r>
              <a:rPr lang="es" sz="2000">
                <a:solidFill>
                  <a:srgbClr val="FFFFFF"/>
                </a:solidFill>
                <a:latin typeface="Anton"/>
                <a:ea typeface="Anton"/>
                <a:cs typeface="Anton"/>
                <a:sym typeface="Anton"/>
              </a:rPr>
              <a:t>02</a:t>
            </a:r>
            <a:endParaRPr sz="2000">
              <a:solidFill>
                <a:srgbClr val="FFFFFF"/>
              </a:solidFill>
              <a:latin typeface="Anton"/>
              <a:ea typeface="Anton"/>
              <a:cs typeface="Anton"/>
              <a:sym typeface="Anton"/>
            </a:endParaRPr>
          </a:p>
        </p:txBody>
      </p:sp>
      <p:sp>
        <p:nvSpPr>
          <p:cNvPr id="817" name="Google Shape;817;p47"/>
          <p:cNvSpPr txBox="1"/>
          <p:nvPr/>
        </p:nvSpPr>
        <p:spPr>
          <a:xfrm>
            <a:off x="5996897" y="3896327"/>
            <a:ext cx="2782565" cy="666000"/>
          </a:xfrm>
          <a:prstGeom prst="rect">
            <a:avLst/>
          </a:prstGeom>
          <a:noFill/>
          <a:ln>
            <a:noFill/>
          </a:ln>
        </p:spPr>
        <p:txBody>
          <a:bodyPr spcFirstLastPara="1" wrap="square" lIns="91425" tIns="91425" rIns="91425" bIns="91425" anchor="ctr" anchorCtr="0">
            <a:noAutofit/>
          </a:bodyPr>
          <a:lstStyle/>
          <a:p>
            <a:pPr algn="just"/>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Một số nghệ sĩ nổi tiếng với cây đàn ghi-ta phím lõm. (hình minh họa 3)</a:t>
            </a:r>
            <a:endParaRPr lang="en-US" sz="2000">
              <a:effectLst/>
              <a:latin typeface=".VnTime"/>
              <a:ea typeface="Times New Roman" panose="02020603050405020304" pitchFamily="18" charset="0"/>
              <a:cs typeface="Times New Roman" panose="02020603050405020304" pitchFamily="18" charset="0"/>
            </a:endParaRPr>
          </a:p>
        </p:txBody>
      </p:sp>
      <p:sp>
        <p:nvSpPr>
          <p:cNvPr id="809" name="Google Shape;809;p47"/>
          <p:cNvSpPr txBox="1"/>
          <p:nvPr/>
        </p:nvSpPr>
        <p:spPr>
          <a:xfrm>
            <a:off x="766559" y="1562928"/>
            <a:ext cx="2016000" cy="385200"/>
          </a:xfrm>
          <a:prstGeom prst="rect">
            <a:avLst/>
          </a:prstGeom>
          <a:solidFill>
            <a:srgbClr val="D44539"/>
          </a:solidFill>
          <a:ln>
            <a:noFill/>
          </a:ln>
        </p:spPr>
        <p:txBody>
          <a:bodyPr spcFirstLastPara="1" wrap="square" lIns="91425" tIns="126000" rIns="91425" bIns="91425" anchor="ctr" anchorCtr="0">
            <a:noAutofit/>
          </a:bodyPr>
          <a:lstStyle/>
          <a:p>
            <a:pPr marL="0" lvl="0" indent="0" algn="ctr" rtl="0">
              <a:spcBef>
                <a:spcPts val="0"/>
              </a:spcBef>
              <a:spcAft>
                <a:spcPts val="0"/>
              </a:spcAft>
              <a:buNone/>
            </a:pPr>
            <a:r>
              <a:rPr lang="es" sz="2000">
                <a:solidFill>
                  <a:srgbClr val="FFFFFF"/>
                </a:solidFill>
                <a:latin typeface="Anton"/>
                <a:ea typeface="Anton"/>
                <a:cs typeface="Anton"/>
                <a:sym typeface="Anton"/>
              </a:rPr>
              <a:t>01</a:t>
            </a:r>
            <a:endParaRPr sz="2000">
              <a:solidFill>
                <a:srgbClr val="FFFFFF"/>
              </a:solidFill>
              <a:latin typeface="Anton"/>
              <a:ea typeface="Anton"/>
              <a:cs typeface="Anton"/>
              <a:sym typeface="Anton"/>
            </a:endParaRPr>
          </a:p>
        </p:txBody>
      </p:sp>
      <p:sp>
        <p:nvSpPr>
          <p:cNvPr id="818" name="Google Shape;818;p47"/>
          <p:cNvSpPr txBox="1"/>
          <p:nvPr/>
        </p:nvSpPr>
        <p:spPr>
          <a:xfrm>
            <a:off x="171128" y="2192478"/>
            <a:ext cx="3206862" cy="666000"/>
          </a:xfrm>
          <a:prstGeom prst="rect">
            <a:avLst/>
          </a:prstGeom>
          <a:noFill/>
          <a:ln>
            <a:noFill/>
          </a:ln>
        </p:spPr>
        <p:txBody>
          <a:bodyPr spcFirstLastPara="1" wrap="square" lIns="91425" tIns="91425" rIns="91425" bIns="91425" anchor="ctr" anchorCtr="0">
            <a:noAutofit/>
          </a:bodyPr>
          <a:lstStyle/>
          <a:p>
            <a:pPr algn="just"/>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Giới thiệu chung về đàn ghi-ta phím lõm trong dàn nhạc cải lương (hình minh họa 1).</a:t>
            </a:r>
            <a:endParaRPr lang="en-US" sz="2000">
              <a:effectLst/>
              <a:latin typeface=".VnTime"/>
              <a:ea typeface="Times New Roman" panose="02020603050405020304" pitchFamily="18" charset="0"/>
              <a:cs typeface="Times New Roman" panose="02020603050405020304" pitchFamily="18" charset="0"/>
            </a:endParaRPr>
          </a:p>
        </p:txBody>
      </p:sp>
      <p:sp>
        <p:nvSpPr>
          <p:cNvPr id="815" name="Google Shape;815;p47"/>
          <p:cNvSpPr txBox="1"/>
          <p:nvPr/>
        </p:nvSpPr>
        <p:spPr>
          <a:xfrm>
            <a:off x="6361429" y="1562928"/>
            <a:ext cx="2016000" cy="385200"/>
          </a:xfrm>
          <a:prstGeom prst="rect">
            <a:avLst/>
          </a:prstGeom>
          <a:solidFill>
            <a:srgbClr val="D44539"/>
          </a:solidFill>
          <a:ln>
            <a:noFill/>
          </a:ln>
        </p:spPr>
        <p:txBody>
          <a:bodyPr spcFirstLastPara="1" wrap="square" lIns="91425" tIns="126000" rIns="91425" bIns="91425" anchor="ctr" anchorCtr="0">
            <a:noAutofit/>
          </a:bodyPr>
          <a:lstStyle/>
          <a:p>
            <a:pPr marL="0" lvl="0" indent="0" algn="ctr" rtl="0">
              <a:spcBef>
                <a:spcPts val="0"/>
              </a:spcBef>
              <a:spcAft>
                <a:spcPts val="0"/>
              </a:spcAft>
              <a:buNone/>
            </a:pPr>
            <a:r>
              <a:rPr lang="es" sz="2000">
                <a:solidFill>
                  <a:srgbClr val="FFFFFF"/>
                </a:solidFill>
                <a:latin typeface="Anton"/>
                <a:ea typeface="Anton"/>
                <a:cs typeface="Anton"/>
                <a:sym typeface="Anton"/>
              </a:rPr>
              <a:t>03</a:t>
            </a:r>
            <a:endParaRPr sz="2000">
              <a:solidFill>
                <a:srgbClr val="FFFFFF"/>
              </a:solidFill>
              <a:latin typeface="Anton"/>
              <a:ea typeface="Anton"/>
              <a:cs typeface="Anton"/>
              <a:sym typeface="Anton"/>
            </a:endParaRPr>
          </a:p>
        </p:txBody>
      </p:sp>
      <p:sp>
        <p:nvSpPr>
          <p:cNvPr id="819" name="Google Shape;819;p47"/>
          <p:cNvSpPr txBox="1"/>
          <p:nvPr/>
        </p:nvSpPr>
        <p:spPr>
          <a:xfrm>
            <a:off x="5968882" y="2244529"/>
            <a:ext cx="2801094" cy="666000"/>
          </a:xfrm>
          <a:prstGeom prst="rect">
            <a:avLst/>
          </a:prstGeom>
          <a:noFill/>
          <a:ln>
            <a:noFill/>
          </a:ln>
        </p:spPr>
        <p:txBody>
          <a:bodyPr spcFirstLastPara="1" wrap="square" lIns="91425" tIns="91425" rIns="91425" bIns="91425" anchor="ctr" anchorCtr="0">
            <a:noAutofit/>
          </a:bodyPr>
          <a:lstStyle/>
          <a:p>
            <a:pPr algn="just"/>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Ưu thế của đàn ghi-ta phím lõm: âm độ rộng, âm sắc phong phú, kì thuật nhấn nhá đa dạng.</a:t>
            </a:r>
            <a:endParaRPr lang="en-US" sz="2000">
              <a:effectLst/>
              <a:latin typeface=".VnTime"/>
              <a:ea typeface="Times New Roman" panose="02020603050405020304" pitchFamily="18" charset="0"/>
              <a:cs typeface="Times New Roman" panose="02020603050405020304" pitchFamily="18" charset="0"/>
            </a:endParaRPr>
          </a:p>
        </p:txBody>
      </p:sp>
      <p:sp>
        <p:nvSpPr>
          <p:cNvPr id="813" name="Google Shape;813;p47"/>
          <p:cNvSpPr txBox="1"/>
          <p:nvPr/>
        </p:nvSpPr>
        <p:spPr>
          <a:xfrm>
            <a:off x="6361429" y="3377328"/>
            <a:ext cx="2016000" cy="385200"/>
          </a:xfrm>
          <a:prstGeom prst="rect">
            <a:avLst/>
          </a:prstGeom>
          <a:solidFill>
            <a:srgbClr val="D44539"/>
          </a:solidFill>
          <a:ln>
            <a:noFill/>
          </a:ln>
        </p:spPr>
        <p:txBody>
          <a:bodyPr spcFirstLastPara="1" wrap="square" lIns="91425" tIns="126000" rIns="91425" bIns="91425" anchor="ctr" anchorCtr="0">
            <a:noAutofit/>
          </a:bodyPr>
          <a:lstStyle/>
          <a:p>
            <a:pPr marL="0" lvl="0" indent="0" algn="ctr" rtl="0">
              <a:spcBef>
                <a:spcPts val="0"/>
              </a:spcBef>
              <a:spcAft>
                <a:spcPts val="0"/>
              </a:spcAft>
              <a:buNone/>
            </a:pPr>
            <a:r>
              <a:rPr lang="es" sz="2000">
                <a:solidFill>
                  <a:srgbClr val="FFFFFF"/>
                </a:solidFill>
                <a:latin typeface="Anton"/>
                <a:ea typeface="Anton"/>
                <a:cs typeface="Anton"/>
                <a:sym typeface="Anton"/>
              </a:rPr>
              <a:t>04</a:t>
            </a:r>
            <a:endParaRPr sz="2000">
              <a:solidFill>
                <a:srgbClr val="FFFFFF"/>
              </a:solidFill>
              <a:latin typeface="Anton"/>
              <a:ea typeface="Anton"/>
              <a:cs typeface="Anton"/>
              <a:sym typeface="Anton"/>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6"/>
                                        </p:tgtEl>
                                        <p:attrNameLst>
                                          <p:attrName>style.visibility</p:attrName>
                                        </p:attrNameLst>
                                      </p:cBhvr>
                                      <p:to>
                                        <p:strVal val="visible"/>
                                      </p:to>
                                    </p:set>
                                    <p:anim calcmode="lin" valueType="num">
                                      <p:cBhvr additive="base">
                                        <p:cTn id="7" dur="500" fill="hold"/>
                                        <p:tgtEl>
                                          <p:spTgt spid="806"/>
                                        </p:tgtEl>
                                        <p:attrNameLst>
                                          <p:attrName>ppt_x</p:attrName>
                                        </p:attrNameLst>
                                      </p:cBhvr>
                                      <p:tavLst>
                                        <p:tav tm="0">
                                          <p:val>
                                            <p:strVal val="#ppt_x"/>
                                          </p:val>
                                        </p:tav>
                                        <p:tav tm="100000">
                                          <p:val>
                                            <p:strVal val="#ppt_x"/>
                                          </p:val>
                                        </p:tav>
                                      </p:tavLst>
                                    </p:anim>
                                    <p:anim calcmode="lin" valueType="num">
                                      <p:cBhvr additive="base">
                                        <p:cTn id="8" dur="500" fill="hold"/>
                                        <p:tgtEl>
                                          <p:spTgt spid="8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7"/>
                                        </p:tgtEl>
                                        <p:attrNameLst>
                                          <p:attrName>style.visibility</p:attrName>
                                        </p:attrNameLst>
                                      </p:cBhvr>
                                      <p:to>
                                        <p:strVal val="visible"/>
                                      </p:to>
                                    </p:set>
                                    <p:anim calcmode="lin" valueType="num">
                                      <p:cBhvr additive="base">
                                        <p:cTn id="11" dur="500" fill="hold"/>
                                        <p:tgtEl>
                                          <p:spTgt spid="807"/>
                                        </p:tgtEl>
                                        <p:attrNameLst>
                                          <p:attrName>ppt_x</p:attrName>
                                        </p:attrNameLst>
                                      </p:cBhvr>
                                      <p:tavLst>
                                        <p:tav tm="0">
                                          <p:val>
                                            <p:strVal val="#ppt_x"/>
                                          </p:val>
                                        </p:tav>
                                        <p:tav tm="100000">
                                          <p:val>
                                            <p:strVal val="#ppt_x"/>
                                          </p:val>
                                        </p:tav>
                                      </p:tavLst>
                                    </p:anim>
                                    <p:anim calcmode="lin" valueType="num">
                                      <p:cBhvr additive="base">
                                        <p:cTn id="12" dur="500" fill="hold"/>
                                        <p:tgtEl>
                                          <p:spTgt spid="80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08"/>
                                        </p:tgtEl>
                                        <p:attrNameLst>
                                          <p:attrName>style.visibility</p:attrName>
                                        </p:attrNameLst>
                                      </p:cBhvr>
                                      <p:to>
                                        <p:strVal val="visible"/>
                                      </p:to>
                                    </p:set>
                                    <p:animEffect transition="in" filter="barn(inVertical)">
                                      <p:cBhvr>
                                        <p:cTn id="17" dur="500"/>
                                        <p:tgtEl>
                                          <p:spTgt spid="80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09"/>
                                        </p:tgtEl>
                                        <p:attrNameLst>
                                          <p:attrName>style.visibility</p:attrName>
                                        </p:attrNameLst>
                                      </p:cBhvr>
                                      <p:to>
                                        <p:strVal val="visible"/>
                                      </p:to>
                                    </p:set>
                                    <p:animEffect transition="in" filter="barn(inVertical)">
                                      <p:cBhvr>
                                        <p:cTn id="20" dur="500"/>
                                        <p:tgtEl>
                                          <p:spTgt spid="80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18"/>
                                        </p:tgtEl>
                                        <p:attrNameLst>
                                          <p:attrName>style.visibility</p:attrName>
                                        </p:attrNameLst>
                                      </p:cBhvr>
                                      <p:to>
                                        <p:strVal val="visible"/>
                                      </p:to>
                                    </p:set>
                                    <p:animEffect transition="in" filter="barn(inVertical)">
                                      <p:cBhvr>
                                        <p:cTn id="23" dur="500"/>
                                        <p:tgtEl>
                                          <p:spTgt spid="8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10"/>
                                        </p:tgtEl>
                                        <p:attrNameLst>
                                          <p:attrName>style.visibility</p:attrName>
                                        </p:attrNameLst>
                                      </p:cBhvr>
                                      <p:to>
                                        <p:strVal val="visible"/>
                                      </p:to>
                                    </p:set>
                                    <p:animEffect transition="in" filter="barn(inVertical)">
                                      <p:cBhvr>
                                        <p:cTn id="28" dur="500"/>
                                        <p:tgtEl>
                                          <p:spTgt spid="8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11"/>
                                        </p:tgtEl>
                                        <p:attrNameLst>
                                          <p:attrName>style.visibility</p:attrName>
                                        </p:attrNameLst>
                                      </p:cBhvr>
                                      <p:to>
                                        <p:strVal val="visible"/>
                                      </p:to>
                                    </p:set>
                                    <p:animEffect transition="in" filter="barn(inVertical)">
                                      <p:cBhvr>
                                        <p:cTn id="31" dur="500"/>
                                        <p:tgtEl>
                                          <p:spTgt spid="8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16"/>
                                        </p:tgtEl>
                                        <p:attrNameLst>
                                          <p:attrName>style.visibility</p:attrName>
                                        </p:attrNameLst>
                                      </p:cBhvr>
                                      <p:to>
                                        <p:strVal val="visible"/>
                                      </p:to>
                                    </p:set>
                                    <p:animEffect transition="in" filter="barn(inVertical)">
                                      <p:cBhvr>
                                        <p:cTn id="34" dur="500"/>
                                        <p:tgtEl>
                                          <p:spTgt spid="8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14"/>
                                        </p:tgtEl>
                                        <p:attrNameLst>
                                          <p:attrName>style.visibility</p:attrName>
                                        </p:attrNameLst>
                                      </p:cBhvr>
                                      <p:to>
                                        <p:strVal val="visible"/>
                                      </p:to>
                                    </p:set>
                                    <p:animEffect transition="in" filter="barn(inVertical)">
                                      <p:cBhvr>
                                        <p:cTn id="39" dur="500"/>
                                        <p:tgtEl>
                                          <p:spTgt spid="8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15"/>
                                        </p:tgtEl>
                                        <p:attrNameLst>
                                          <p:attrName>style.visibility</p:attrName>
                                        </p:attrNameLst>
                                      </p:cBhvr>
                                      <p:to>
                                        <p:strVal val="visible"/>
                                      </p:to>
                                    </p:set>
                                    <p:animEffect transition="in" filter="barn(inVertical)">
                                      <p:cBhvr>
                                        <p:cTn id="42" dur="500"/>
                                        <p:tgtEl>
                                          <p:spTgt spid="8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819"/>
                                        </p:tgtEl>
                                        <p:attrNameLst>
                                          <p:attrName>style.visibility</p:attrName>
                                        </p:attrNameLst>
                                      </p:cBhvr>
                                      <p:to>
                                        <p:strVal val="visible"/>
                                      </p:to>
                                    </p:set>
                                    <p:animEffect transition="in" filter="barn(inVertical)">
                                      <p:cBhvr>
                                        <p:cTn id="45" dur="500"/>
                                        <p:tgtEl>
                                          <p:spTgt spid="8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812"/>
                                        </p:tgtEl>
                                        <p:attrNameLst>
                                          <p:attrName>style.visibility</p:attrName>
                                        </p:attrNameLst>
                                      </p:cBhvr>
                                      <p:to>
                                        <p:strVal val="visible"/>
                                      </p:to>
                                    </p:set>
                                    <p:animEffect transition="in" filter="barn(inVertical)">
                                      <p:cBhvr>
                                        <p:cTn id="50" dur="500"/>
                                        <p:tgtEl>
                                          <p:spTgt spid="81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813"/>
                                        </p:tgtEl>
                                        <p:attrNameLst>
                                          <p:attrName>style.visibility</p:attrName>
                                        </p:attrNameLst>
                                      </p:cBhvr>
                                      <p:to>
                                        <p:strVal val="visible"/>
                                      </p:to>
                                    </p:set>
                                    <p:animEffect transition="in" filter="barn(inVertical)">
                                      <p:cBhvr>
                                        <p:cTn id="53" dur="500"/>
                                        <p:tgtEl>
                                          <p:spTgt spid="813"/>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817"/>
                                        </p:tgtEl>
                                        <p:attrNameLst>
                                          <p:attrName>style.visibility</p:attrName>
                                        </p:attrNameLst>
                                      </p:cBhvr>
                                      <p:to>
                                        <p:strVal val="visible"/>
                                      </p:to>
                                    </p:set>
                                    <p:animEffect transition="in" filter="barn(inVertical)">
                                      <p:cBhvr>
                                        <p:cTn id="56" dur="500"/>
                                        <p:tgtEl>
                                          <p:spTgt spid="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 grpId="0"/>
      <p:bldP spid="816" grpId="0"/>
      <p:bldP spid="811" grpId="0" animBg="1"/>
      <p:bldP spid="817" grpId="0"/>
      <p:bldP spid="809" grpId="0" animBg="1"/>
      <p:bldP spid="818" grpId="0"/>
      <p:bldP spid="815" grpId="0" animBg="1"/>
      <p:bldP spid="819" grpId="0"/>
      <p:bldP spid="8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4" name="Google Shape;694;p43"/>
          <p:cNvPicPr preferRelativeResize="0"/>
          <p:nvPr/>
        </p:nvPicPr>
        <p:blipFill>
          <a:blip r:embed="rId3">
            <a:alphaModFix/>
          </a:blip>
          <a:stretch>
            <a:fillRect/>
          </a:stretch>
        </p:blipFill>
        <p:spPr>
          <a:xfrm rot="22">
            <a:off x="6304063" y="101132"/>
            <a:ext cx="1938224" cy="4941237"/>
          </a:xfrm>
          <a:prstGeom prst="rect">
            <a:avLst/>
          </a:prstGeom>
          <a:noFill/>
          <a:ln>
            <a:noFill/>
          </a:ln>
        </p:spPr>
      </p:pic>
      <p:grpSp>
        <p:nvGrpSpPr>
          <p:cNvPr id="695" name="Google Shape;695;p43"/>
          <p:cNvGrpSpPr/>
          <p:nvPr/>
        </p:nvGrpSpPr>
        <p:grpSpPr>
          <a:xfrm rot="-1505188">
            <a:off x="1348584" y="3567785"/>
            <a:ext cx="1301193" cy="818341"/>
            <a:chOff x="428720" y="3924496"/>
            <a:chExt cx="1301149" cy="818313"/>
          </a:xfrm>
        </p:grpSpPr>
        <p:sp>
          <p:nvSpPr>
            <p:cNvPr id="696" name="Google Shape;696;p43"/>
            <p:cNvSpPr/>
            <p:nvPr/>
          </p:nvSpPr>
          <p:spPr>
            <a:xfrm>
              <a:off x="808492" y="4386193"/>
              <a:ext cx="284565" cy="212480"/>
            </a:xfrm>
            <a:custGeom>
              <a:avLst/>
              <a:gdLst/>
              <a:ahLst/>
              <a:cxnLst/>
              <a:rect l="l" t="t" r="r" b="b"/>
              <a:pathLst>
                <a:path w="14018" h="10467" extrusionOk="0">
                  <a:moveTo>
                    <a:pt x="4323" y="6733"/>
                  </a:moveTo>
                  <a:cubicBezTo>
                    <a:pt x="4325" y="6736"/>
                    <a:pt x="4326" y="6737"/>
                    <a:pt x="4326" y="6737"/>
                  </a:cubicBezTo>
                  <a:cubicBezTo>
                    <a:pt x="4327" y="6737"/>
                    <a:pt x="4326" y="6736"/>
                    <a:pt x="4323" y="6733"/>
                  </a:cubicBezTo>
                  <a:close/>
                  <a:moveTo>
                    <a:pt x="6482" y="1"/>
                  </a:moveTo>
                  <a:cubicBezTo>
                    <a:pt x="5538" y="1"/>
                    <a:pt x="4545" y="153"/>
                    <a:pt x="3570" y="591"/>
                  </a:cubicBezTo>
                  <a:cubicBezTo>
                    <a:pt x="2438" y="1093"/>
                    <a:pt x="1374" y="1950"/>
                    <a:pt x="700" y="3147"/>
                  </a:cubicBezTo>
                  <a:cubicBezTo>
                    <a:pt x="532" y="3445"/>
                    <a:pt x="395" y="3758"/>
                    <a:pt x="290" y="4079"/>
                  </a:cubicBezTo>
                  <a:cubicBezTo>
                    <a:pt x="168" y="4443"/>
                    <a:pt x="113" y="4764"/>
                    <a:pt x="71" y="5117"/>
                  </a:cubicBezTo>
                  <a:cubicBezTo>
                    <a:pt x="0" y="5814"/>
                    <a:pt x="66" y="6522"/>
                    <a:pt x="274" y="7200"/>
                  </a:cubicBezTo>
                  <a:cubicBezTo>
                    <a:pt x="489" y="7876"/>
                    <a:pt x="857" y="8523"/>
                    <a:pt x="1378" y="9039"/>
                  </a:cubicBezTo>
                  <a:cubicBezTo>
                    <a:pt x="1891" y="9556"/>
                    <a:pt x="2501" y="9908"/>
                    <a:pt x="3155" y="10151"/>
                  </a:cubicBezTo>
                  <a:cubicBezTo>
                    <a:pt x="3722" y="10359"/>
                    <a:pt x="4324" y="10466"/>
                    <a:pt x="4923" y="10466"/>
                  </a:cubicBezTo>
                  <a:cubicBezTo>
                    <a:pt x="5673" y="10466"/>
                    <a:pt x="6418" y="10299"/>
                    <a:pt x="7081" y="9955"/>
                  </a:cubicBezTo>
                  <a:cubicBezTo>
                    <a:pt x="7379" y="9802"/>
                    <a:pt x="7657" y="9614"/>
                    <a:pt x="7904" y="9392"/>
                  </a:cubicBezTo>
                  <a:cubicBezTo>
                    <a:pt x="7994" y="9321"/>
                    <a:pt x="8151" y="9157"/>
                    <a:pt x="8260" y="9035"/>
                  </a:cubicBezTo>
                  <a:cubicBezTo>
                    <a:pt x="8362" y="8910"/>
                    <a:pt x="8463" y="8781"/>
                    <a:pt x="8550" y="8644"/>
                  </a:cubicBezTo>
                  <a:cubicBezTo>
                    <a:pt x="8902" y="8107"/>
                    <a:pt x="9114" y="7505"/>
                    <a:pt x="9176" y="6898"/>
                  </a:cubicBezTo>
                  <a:cubicBezTo>
                    <a:pt x="9242" y="6299"/>
                    <a:pt x="9161" y="5680"/>
                    <a:pt x="8914" y="5151"/>
                  </a:cubicBezTo>
                  <a:lnTo>
                    <a:pt x="8804" y="4929"/>
                  </a:lnTo>
                  <a:lnTo>
                    <a:pt x="8710" y="4776"/>
                  </a:lnTo>
                  <a:lnTo>
                    <a:pt x="8659" y="4701"/>
                  </a:lnTo>
                  <a:lnTo>
                    <a:pt x="8588" y="4607"/>
                  </a:lnTo>
                  <a:lnTo>
                    <a:pt x="8444" y="4428"/>
                  </a:lnTo>
                  <a:cubicBezTo>
                    <a:pt x="8252" y="4224"/>
                    <a:pt x="8048" y="4040"/>
                    <a:pt x="7826" y="3907"/>
                  </a:cubicBezTo>
                  <a:cubicBezTo>
                    <a:pt x="7297" y="3562"/>
                    <a:pt x="6710" y="3406"/>
                    <a:pt x="6159" y="3406"/>
                  </a:cubicBezTo>
                  <a:cubicBezTo>
                    <a:pt x="5796" y="3406"/>
                    <a:pt x="5449" y="3474"/>
                    <a:pt x="5144" y="3601"/>
                  </a:cubicBezTo>
                  <a:cubicBezTo>
                    <a:pt x="4322" y="3939"/>
                    <a:pt x="3973" y="4623"/>
                    <a:pt x="3860" y="5167"/>
                  </a:cubicBezTo>
                  <a:cubicBezTo>
                    <a:pt x="3739" y="5724"/>
                    <a:pt x="3891" y="6170"/>
                    <a:pt x="4040" y="6409"/>
                  </a:cubicBezTo>
                  <a:cubicBezTo>
                    <a:pt x="4179" y="6627"/>
                    <a:pt x="4302" y="6714"/>
                    <a:pt x="4323" y="6733"/>
                  </a:cubicBezTo>
                  <a:lnTo>
                    <a:pt x="4323" y="6733"/>
                  </a:lnTo>
                  <a:cubicBezTo>
                    <a:pt x="4316" y="6723"/>
                    <a:pt x="4297" y="6694"/>
                    <a:pt x="4263" y="6647"/>
                  </a:cubicBezTo>
                  <a:cubicBezTo>
                    <a:pt x="4220" y="6589"/>
                    <a:pt x="4173" y="6495"/>
                    <a:pt x="4126" y="6369"/>
                  </a:cubicBezTo>
                  <a:cubicBezTo>
                    <a:pt x="4032" y="6119"/>
                    <a:pt x="3993" y="5708"/>
                    <a:pt x="4169" y="5258"/>
                  </a:cubicBezTo>
                  <a:cubicBezTo>
                    <a:pt x="4255" y="5034"/>
                    <a:pt x="4400" y="4804"/>
                    <a:pt x="4595" y="4611"/>
                  </a:cubicBezTo>
                  <a:cubicBezTo>
                    <a:pt x="4646" y="4561"/>
                    <a:pt x="4698" y="4522"/>
                    <a:pt x="4749" y="4483"/>
                  </a:cubicBezTo>
                  <a:cubicBezTo>
                    <a:pt x="4787" y="4447"/>
                    <a:pt x="4877" y="4396"/>
                    <a:pt x="4944" y="4349"/>
                  </a:cubicBezTo>
                  <a:cubicBezTo>
                    <a:pt x="4983" y="4338"/>
                    <a:pt x="5069" y="4291"/>
                    <a:pt x="5132" y="4264"/>
                  </a:cubicBezTo>
                  <a:cubicBezTo>
                    <a:pt x="5202" y="4240"/>
                    <a:pt x="5273" y="4217"/>
                    <a:pt x="5347" y="4193"/>
                  </a:cubicBezTo>
                  <a:cubicBezTo>
                    <a:pt x="5493" y="4156"/>
                    <a:pt x="5648" y="4137"/>
                    <a:pt x="5809" y="4137"/>
                  </a:cubicBezTo>
                  <a:cubicBezTo>
                    <a:pt x="6305" y="4137"/>
                    <a:pt x="6846" y="4316"/>
                    <a:pt x="7282" y="4670"/>
                  </a:cubicBezTo>
                  <a:cubicBezTo>
                    <a:pt x="7430" y="4780"/>
                    <a:pt x="7547" y="4925"/>
                    <a:pt x="7661" y="5070"/>
                  </a:cubicBezTo>
                  <a:lnTo>
                    <a:pt x="7723" y="5171"/>
                  </a:lnTo>
                  <a:lnTo>
                    <a:pt x="7755" y="5218"/>
                  </a:lnTo>
                  <a:lnTo>
                    <a:pt x="7794" y="5297"/>
                  </a:lnTo>
                  <a:lnTo>
                    <a:pt x="7873" y="5453"/>
                  </a:lnTo>
                  <a:cubicBezTo>
                    <a:pt x="7862" y="5434"/>
                    <a:pt x="7859" y="5428"/>
                    <a:pt x="7859" y="5428"/>
                  </a:cubicBezTo>
                  <a:lnTo>
                    <a:pt x="7859" y="5428"/>
                  </a:lnTo>
                  <a:cubicBezTo>
                    <a:pt x="7859" y="5428"/>
                    <a:pt x="7864" y="5439"/>
                    <a:pt x="7862" y="5439"/>
                  </a:cubicBezTo>
                  <a:cubicBezTo>
                    <a:pt x="7861" y="5439"/>
                    <a:pt x="7861" y="5439"/>
                    <a:pt x="7860" y="5438"/>
                  </a:cubicBezTo>
                  <a:lnTo>
                    <a:pt x="7860" y="5438"/>
                  </a:lnTo>
                  <a:lnTo>
                    <a:pt x="7864" y="5446"/>
                  </a:lnTo>
                  <a:lnTo>
                    <a:pt x="7869" y="5462"/>
                  </a:lnTo>
                  <a:lnTo>
                    <a:pt x="7880" y="5496"/>
                  </a:lnTo>
                  <a:lnTo>
                    <a:pt x="7904" y="5563"/>
                  </a:lnTo>
                  <a:cubicBezTo>
                    <a:pt x="8025" y="5919"/>
                    <a:pt x="8052" y="6322"/>
                    <a:pt x="7970" y="6730"/>
                  </a:cubicBezTo>
                  <a:cubicBezTo>
                    <a:pt x="7896" y="7133"/>
                    <a:pt x="7716" y="7536"/>
                    <a:pt x="7450" y="7872"/>
                  </a:cubicBezTo>
                  <a:cubicBezTo>
                    <a:pt x="7387" y="7959"/>
                    <a:pt x="7313" y="8037"/>
                    <a:pt x="7238" y="8111"/>
                  </a:cubicBezTo>
                  <a:cubicBezTo>
                    <a:pt x="7159" y="8186"/>
                    <a:pt x="7132" y="8225"/>
                    <a:pt x="7007" y="8319"/>
                  </a:cubicBezTo>
                  <a:cubicBezTo>
                    <a:pt x="6839" y="8456"/>
                    <a:pt x="6651" y="8569"/>
                    <a:pt x="6443" y="8656"/>
                  </a:cubicBezTo>
                  <a:cubicBezTo>
                    <a:pt x="6036" y="8842"/>
                    <a:pt x="5573" y="8934"/>
                    <a:pt x="5100" y="8934"/>
                  </a:cubicBezTo>
                  <a:cubicBezTo>
                    <a:pt x="4631" y="8934"/>
                    <a:pt x="4151" y="8844"/>
                    <a:pt x="3703" y="8667"/>
                  </a:cubicBezTo>
                  <a:cubicBezTo>
                    <a:pt x="3265" y="8495"/>
                    <a:pt x="2838" y="8225"/>
                    <a:pt x="2525" y="7900"/>
                  </a:cubicBezTo>
                  <a:cubicBezTo>
                    <a:pt x="2208" y="7579"/>
                    <a:pt x="1973" y="7164"/>
                    <a:pt x="1828" y="6710"/>
                  </a:cubicBezTo>
                  <a:cubicBezTo>
                    <a:pt x="1683" y="6255"/>
                    <a:pt x="1632" y="5762"/>
                    <a:pt x="1679" y="5277"/>
                  </a:cubicBezTo>
                  <a:cubicBezTo>
                    <a:pt x="1703" y="5046"/>
                    <a:pt x="1750" y="4780"/>
                    <a:pt x="1809" y="4588"/>
                  </a:cubicBezTo>
                  <a:cubicBezTo>
                    <a:pt x="1879" y="4345"/>
                    <a:pt x="1973" y="4114"/>
                    <a:pt x="2086" y="3903"/>
                  </a:cubicBezTo>
                  <a:cubicBezTo>
                    <a:pt x="2541" y="3042"/>
                    <a:pt x="3316" y="2341"/>
                    <a:pt x="4189" y="1895"/>
                  </a:cubicBezTo>
                  <a:cubicBezTo>
                    <a:pt x="4299" y="1836"/>
                    <a:pt x="4411" y="1789"/>
                    <a:pt x="4521" y="1734"/>
                  </a:cubicBezTo>
                  <a:cubicBezTo>
                    <a:pt x="4635" y="1691"/>
                    <a:pt x="4717" y="1652"/>
                    <a:pt x="4854" y="1605"/>
                  </a:cubicBezTo>
                  <a:lnTo>
                    <a:pt x="5050" y="1539"/>
                  </a:lnTo>
                  <a:lnTo>
                    <a:pt x="5206" y="1492"/>
                  </a:lnTo>
                  <a:cubicBezTo>
                    <a:pt x="5324" y="1456"/>
                    <a:pt x="5441" y="1429"/>
                    <a:pt x="5558" y="1398"/>
                  </a:cubicBezTo>
                  <a:cubicBezTo>
                    <a:pt x="6032" y="1292"/>
                    <a:pt x="6510" y="1237"/>
                    <a:pt x="6984" y="1225"/>
                  </a:cubicBezTo>
                  <a:cubicBezTo>
                    <a:pt x="7008" y="1225"/>
                    <a:pt x="7032" y="1225"/>
                    <a:pt x="7056" y="1225"/>
                  </a:cubicBezTo>
                  <a:cubicBezTo>
                    <a:pt x="7977" y="1225"/>
                    <a:pt x="8860" y="1364"/>
                    <a:pt x="9661" y="1586"/>
                  </a:cubicBezTo>
                  <a:cubicBezTo>
                    <a:pt x="10487" y="1816"/>
                    <a:pt x="11181" y="2114"/>
                    <a:pt x="11732" y="2529"/>
                  </a:cubicBezTo>
                  <a:cubicBezTo>
                    <a:pt x="12276" y="2940"/>
                    <a:pt x="12695" y="3406"/>
                    <a:pt x="13024" y="3801"/>
                  </a:cubicBezTo>
                  <a:cubicBezTo>
                    <a:pt x="13349" y="4201"/>
                    <a:pt x="13595" y="4526"/>
                    <a:pt x="13760" y="4752"/>
                  </a:cubicBezTo>
                  <a:cubicBezTo>
                    <a:pt x="13929" y="4976"/>
                    <a:pt x="14018" y="5093"/>
                    <a:pt x="14018" y="5093"/>
                  </a:cubicBezTo>
                  <a:cubicBezTo>
                    <a:pt x="14018" y="5093"/>
                    <a:pt x="13956" y="4956"/>
                    <a:pt x="13842" y="4701"/>
                  </a:cubicBezTo>
                  <a:cubicBezTo>
                    <a:pt x="13721" y="4452"/>
                    <a:pt x="13553" y="4076"/>
                    <a:pt x="13290" y="3617"/>
                  </a:cubicBezTo>
                  <a:cubicBezTo>
                    <a:pt x="13024" y="3160"/>
                    <a:pt x="12684" y="2600"/>
                    <a:pt x="12135" y="2059"/>
                  </a:cubicBezTo>
                  <a:cubicBezTo>
                    <a:pt x="12006" y="1930"/>
                    <a:pt x="11842" y="1785"/>
                    <a:pt x="11693" y="1668"/>
                  </a:cubicBezTo>
                  <a:cubicBezTo>
                    <a:pt x="11524" y="1534"/>
                    <a:pt x="11356" y="1417"/>
                    <a:pt x="11172" y="1299"/>
                  </a:cubicBezTo>
                  <a:cubicBezTo>
                    <a:pt x="10805" y="1069"/>
                    <a:pt x="10393" y="877"/>
                    <a:pt x="9963" y="701"/>
                  </a:cubicBezTo>
                  <a:cubicBezTo>
                    <a:pt x="9105" y="356"/>
                    <a:pt x="8107" y="78"/>
                    <a:pt x="7011" y="16"/>
                  </a:cubicBezTo>
                  <a:cubicBezTo>
                    <a:pt x="6837" y="6"/>
                    <a:pt x="6660" y="1"/>
                    <a:pt x="648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765012" y="4229202"/>
              <a:ext cx="231115" cy="127423"/>
            </a:xfrm>
            <a:custGeom>
              <a:avLst/>
              <a:gdLst/>
              <a:ahLst/>
              <a:cxnLst/>
              <a:rect l="l" t="t" r="r" b="b"/>
              <a:pathLst>
                <a:path w="11385" h="6277" extrusionOk="0">
                  <a:moveTo>
                    <a:pt x="4352" y="0"/>
                  </a:moveTo>
                  <a:cubicBezTo>
                    <a:pt x="2799" y="0"/>
                    <a:pt x="1592" y="497"/>
                    <a:pt x="0" y="680"/>
                  </a:cubicBezTo>
                  <a:cubicBezTo>
                    <a:pt x="1159" y="1091"/>
                    <a:pt x="2020" y="2042"/>
                    <a:pt x="2925" y="2868"/>
                  </a:cubicBezTo>
                  <a:cubicBezTo>
                    <a:pt x="5088" y="4836"/>
                    <a:pt x="7899" y="6276"/>
                    <a:pt x="10797" y="6276"/>
                  </a:cubicBezTo>
                  <a:cubicBezTo>
                    <a:pt x="10862" y="6276"/>
                    <a:pt x="10927" y="6275"/>
                    <a:pt x="10993" y="6274"/>
                  </a:cubicBezTo>
                  <a:cubicBezTo>
                    <a:pt x="9936" y="4939"/>
                    <a:pt x="7102" y="2120"/>
                    <a:pt x="1351" y="895"/>
                  </a:cubicBezTo>
                  <a:cubicBezTo>
                    <a:pt x="1351" y="895"/>
                    <a:pt x="1408" y="892"/>
                    <a:pt x="1515" y="892"/>
                  </a:cubicBezTo>
                  <a:cubicBezTo>
                    <a:pt x="2438" y="892"/>
                    <a:pt x="7102" y="1115"/>
                    <a:pt x="11384" y="5412"/>
                  </a:cubicBezTo>
                  <a:cubicBezTo>
                    <a:pt x="10636" y="3330"/>
                    <a:pt x="9682" y="1494"/>
                    <a:pt x="7587" y="676"/>
                  </a:cubicBezTo>
                  <a:cubicBezTo>
                    <a:pt x="6292" y="171"/>
                    <a:pt x="5263" y="0"/>
                    <a:pt x="43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3"/>
            <p:cNvSpPr/>
            <p:nvPr/>
          </p:nvSpPr>
          <p:spPr>
            <a:xfrm>
              <a:off x="1155664" y="4334370"/>
              <a:ext cx="110229" cy="246767"/>
            </a:xfrm>
            <a:custGeom>
              <a:avLst/>
              <a:gdLst/>
              <a:ahLst/>
              <a:cxnLst/>
              <a:rect l="l" t="t" r="r" b="b"/>
              <a:pathLst>
                <a:path w="5430" h="12156" extrusionOk="0">
                  <a:moveTo>
                    <a:pt x="5132" y="0"/>
                  </a:moveTo>
                  <a:lnTo>
                    <a:pt x="5132" y="0"/>
                  </a:lnTo>
                  <a:cubicBezTo>
                    <a:pt x="3390" y="1852"/>
                    <a:pt x="1594" y="2452"/>
                    <a:pt x="595" y="6076"/>
                  </a:cubicBezTo>
                  <a:cubicBezTo>
                    <a:pt x="0" y="8245"/>
                    <a:pt x="897" y="10109"/>
                    <a:pt x="2122" y="11952"/>
                  </a:cubicBezTo>
                  <a:cubicBezTo>
                    <a:pt x="1132" y="5258"/>
                    <a:pt x="4494" y="1211"/>
                    <a:pt x="4494" y="1210"/>
                  </a:cubicBezTo>
                  <a:lnTo>
                    <a:pt x="4494" y="1210"/>
                  </a:lnTo>
                  <a:cubicBezTo>
                    <a:pt x="2040" y="6554"/>
                    <a:pt x="2608" y="10512"/>
                    <a:pt x="3045" y="12156"/>
                  </a:cubicBezTo>
                  <a:cubicBezTo>
                    <a:pt x="4874" y="9815"/>
                    <a:pt x="5430" y="6629"/>
                    <a:pt x="5136" y="3649"/>
                  </a:cubicBezTo>
                  <a:cubicBezTo>
                    <a:pt x="5015" y="2432"/>
                    <a:pt x="4768" y="1171"/>
                    <a:pt x="51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3"/>
            <p:cNvSpPr/>
            <p:nvPr/>
          </p:nvSpPr>
          <p:spPr>
            <a:xfrm>
              <a:off x="1083420" y="4238864"/>
              <a:ext cx="78297" cy="175148"/>
            </a:xfrm>
            <a:custGeom>
              <a:avLst/>
              <a:gdLst/>
              <a:ahLst/>
              <a:cxnLst/>
              <a:rect l="l" t="t" r="r" b="b"/>
              <a:pathLst>
                <a:path w="3857" h="8628" extrusionOk="0">
                  <a:moveTo>
                    <a:pt x="3645" y="0"/>
                  </a:moveTo>
                  <a:lnTo>
                    <a:pt x="3645" y="0"/>
                  </a:lnTo>
                  <a:cubicBezTo>
                    <a:pt x="2408" y="1316"/>
                    <a:pt x="1136" y="1742"/>
                    <a:pt x="427" y="4314"/>
                  </a:cubicBezTo>
                  <a:cubicBezTo>
                    <a:pt x="0" y="5852"/>
                    <a:pt x="638" y="7176"/>
                    <a:pt x="1507" y="8483"/>
                  </a:cubicBezTo>
                  <a:cubicBezTo>
                    <a:pt x="808" y="3731"/>
                    <a:pt x="3195" y="862"/>
                    <a:pt x="3195" y="862"/>
                  </a:cubicBezTo>
                  <a:lnTo>
                    <a:pt x="3195" y="862"/>
                  </a:lnTo>
                  <a:cubicBezTo>
                    <a:pt x="1453" y="4651"/>
                    <a:pt x="1856" y="7462"/>
                    <a:pt x="2165" y="8628"/>
                  </a:cubicBezTo>
                  <a:cubicBezTo>
                    <a:pt x="3462" y="6969"/>
                    <a:pt x="3856" y="4705"/>
                    <a:pt x="3650" y="2591"/>
                  </a:cubicBezTo>
                  <a:cubicBezTo>
                    <a:pt x="3563" y="1727"/>
                    <a:pt x="3387" y="830"/>
                    <a:pt x="364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711849" y="4107571"/>
              <a:ext cx="198372" cy="77566"/>
            </a:xfrm>
            <a:custGeom>
              <a:avLst/>
              <a:gdLst/>
              <a:ahLst/>
              <a:cxnLst/>
              <a:rect l="l" t="t" r="r" b="b"/>
              <a:pathLst>
                <a:path w="9772" h="3821" extrusionOk="0">
                  <a:moveTo>
                    <a:pt x="5184" y="0"/>
                  </a:moveTo>
                  <a:cubicBezTo>
                    <a:pt x="2628" y="0"/>
                    <a:pt x="1719" y="1104"/>
                    <a:pt x="1" y="1892"/>
                  </a:cubicBezTo>
                  <a:cubicBezTo>
                    <a:pt x="975" y="1919"/>
                    <a:pt x="1864" y="2421"/>
                    <a:pt x="2752" y="2824"/>
                  </a:cubicBezTo>
                  <a:cubicBezTo>
                    <a:pt x="4123" y="3439"/>
                    <a:pt x="5643" y="3821"/>
                    <a:pt x="7138" y="3821"/>
                  </a:cubicBezTo>
                  <a:cubicBezTo>
                    <a:pt x="8009" y="3821"/>
                    <a:pt x="8871" y="3691"/>
                    <a:pt x="9689" y="3403"/>
                  </a:cubicBezTo>
                  <a:cubicBezTo>
                    <a:pt x="8723" y="2763"/>
                    <a:pt x="6503" y="1620"/>
                    <a:pt x="2965" y="1620"/>
                  </a:cubicBezTo>
                  <a:cubicBezTo>
                    <a:pt x="2373" y="1620"/>
                    <a:pt x="1744" y="1652"/>
                    <a:pt x="1077" y="1724"/>
                  </a:cubicBezTo>
                  <a:cubicBezTo>
                    <a:pt x="1077" y="1724"/>
                    <a:pt x="2271" y="1261"/>
                    <a:pt x="4150" y="1261"/>
                  </a:cubicBezTo>
                  <a:cubicBezTo>
                    <a:pt x="5667" y="1261"/>
                    <a:pt x="7630" y="1562"/>
                    <a:pt x="9772" y="2652"/>
                  </a:cubicBezTo>
                  <a:cubicBezTo>
                    <a:pt x="8695" y="1261"/>
                    <a:pt x="7517" y="115"/>
                    <a:pt x="5732" y="16"/>
                  </a:cubicBezTo>
                  <a:cubicBezTo>
                    <a:pt x="5541" y="6"/>
                    <a:pt x="5359" y="0"/>
                    <a:pt x="518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635647" y="4386579"/>
              <a:ext cx="97440" cy="168571"/>
            </a:xfrm>
            <a:custGeom>
              <a:avLst/>
              <a:gdLst/>
              <a:ahLst/>
              <a:cxnLst/>
              <a:rect l="l" t="t" r="r" b="b"/>
              <a:pathLst>
                <a:path w="4800" h="8304" extrusionOk="0">
                  <a:moveTo>
                    <a:pt x="819" y="1"/>
                  </a:moveTo>
                  <a:lnTo>
                    <a:pt x="819" y="1"/>
                  </a:lnTo>
                  <a:cubicBezTo>
                    <a:pt x="3993" y="3622"/>
                    <a:pt x="3547" y="7337"/>
                    <a:pt x="3547" y="7337"/>
                  </a:cubicBezTo>
                  <a:cubicBezTo>
                    <a:pt x="2952" y="3195"/>
                    <a:pt x="1084" y="1050"/>
                    <a:pt x="188" y="236"/>
                  </a:cubicBezTo>
                  <a:lnTo>
                    <a:pt x="188" y="236"/>
                  </a:lnTo>
                  <a:cubicBezTo>
                    <a:pt x="0" y="2342"/>
                    <a:pt x="897" y="4460"/>
                    <a:pt x="2224" y="6124"/>
                  </a:cubicBezTo>
                  <a:cubicBezTo>
                    <a:pt x="2764" y="6809"/>
                    <a:pt x="3399" y="7466"/>
                    <a:pt x="3633" y="8303"/>
                  </a:cubicBezTo>
                  <a:cubicBezTo>
                    <a:pt x="3962" y="6527"/>
                    <a:pt x="4799" y="5474"/>
                    <a:pt x="3997" y="2921"/>
                  </a:cubicBezTo>
                  <a:cubicBezTo>
                    <a:pt x="3520" y="1398"/>
                    <a:pt x="2263" y="631"/>
                    <a:pt x="81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512879" y="4320242"/>
              <a:ext cx="87899" cy="174763"/>
            </a:xfrm>
            <a:custGeom>
              <a:avLst/>
              <a:gdLst/>
              <a:ahLst/>
              <a:cxnLst/>
              <a:rect l="l" t="t" r="r" b="b"/>
              <a:pathLst>
                <a:path w="4330" h="8609" extrusionOk="0">
                  <a:moveTo>
                    <a:pt x="1132" y="0"/>
                  </a:moveTo>
                  <a:lnTo>
                    <a:pt x="1132" y="0"/>
                  </a:lnTo>
                  <a:cubicBezTo>
                    <a:pt x="3782" y="4017"/>
                    <a:pt x="2830" y="7638"/>
                    <a:pt x="2830" y="7638"/>
                  </a:cubicBezTo>
                  <a:cubicBezTo>
                    <a:pt x="2807" y="3453"/>
                    <a:pt x="1249" y="1077"/>
                    <a:pt x="474" y="145"/>
                  </a:cubicBezTo>
                  <a:lnTo>
                    <a:pt x="474" y="145"/>
                  </a:lnTo>
                  <a:cubicBezTo>
                    <a:pt x="0" y="2204"/>
                    <a:pt x="599" y="4427"/>
                    <a:pt x="1683" y="6256"/>
                  </a:cubicBezTo>
                  <a:cubicBezTo>
                    <a:pt x="2129" y="7007"/>
                    <a:pt x="2666" y="7743"/>
                    <a:pt x="2787" y="8608"/>
                  </a:cubicBezTo>
                  <a:cubicBezTo>
                    <a:pt x="3351" y="6890"/>
                    <a:pt x="4330" y="5962"/>
                    <a:pt x="3880" y="3327"/>
                  </a:cubicBezTo>
                  <a:cubicBezTo>
                    <a:pt x="3613" y="1750"/>
                    <a:pt x="2474" y="818"/>
                    <a:pt x="11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494671" y="4204701"/>
              <a:ext cx="175412" cy="73567"/>
            </a:xfrm>
            <a:custGeom>
              <a:avLst/>
              <a:gdLst/>
              <a:ahLst/>
              <a:cxnLst/>
              <a:rect l="l" t="t" r="r" b="b"/>
              <a:pathLst>
                <a:path w="8641" h="3624" extrusionOk="0">
                  <a:moveTo>
                    <a:pt x="1766" y="1"/>
                  </a:moveTo>
                  <a:cubicBezTo>
                    <a:pt x="1216" y="1"/>
                    <a:pt x="668" y="64"/>
                    <a:pt x="134" y="200"/>
                  </a:cubicBezTo>
                  <a:cubicBezTo>
                    <a:pt x="1058" y="940"/>
                    <a:pt x="3391" y="2397"/>
                    <a:pt x="7419" y="2397"/>
                  </a:cubicBezTo>
                  <a:cubicBezTo>
                    <a:pt x="7503" y="2397"/>
                    <a:pt x="7588" y="2397"/>
                    <a:pt x="7673" y="2395"/>
                  </a:cubicBezTo>
                  <a:lnTo>
                    <a:pt x="7673" y="2395"/>
                  </a:lnTo>
                  <a:cubicBezTo>
                    <a:pt x="7673" y="2395"/>
                    <a:pt x="6962" y="2598"/>
                    <a:pt x="5813" y="2598"/>
                  </a:cubicBezTo>
                  <a:cubicBezTo>
                    <a:pt x="4379" y="2598"/>
                    <a:pt x="2262" y="2282"/>
                    <a:pt x="0" y="857"/>
                  </a:cubicBezTo>
                  <a:lnTo>
                    <a:pt x="0" y="857"/>
                  </a:lnTo>
                  <a:cubicBezTo>
                    <a:pt x="846" y="2184"/>
                    <a:pt x="1801" y="3304"/>
                    <a:pt x="3387" y="3535"/>
                  </a:cubicBezTo>
                  <a:cubicBezTo>
                    <a:pt x="3802" y="3597"/>
                    <a:pt x="4175" y="3624"/>
                    <a:pt x="4514" y="3624"/>
                  </a:cubicBezTo>
                  <a:cubicBezTo>
                    <a:pt x="6334" y="3624"/>
                    <a:pt x="7205" y="2837"/>
                    <a:pt x="8640" y="2330"/>
                  </a:cubicBezTo>
                  <a:cubicBezTo>
                    <a:pt x="7775" y="2227"/>
                    <a:pt x="7028" y="1707"/>
                    <a:pt x="6268" y="1276"/>
                  </a:cubicBezTo>
                  <a:cubicBezTo>
                    <a:pt x="4900" y="504"/>
                    <a:pt x="3322" y="1"/>
                    <a:pt x="176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428720" y="3924496"/>
              <a:ext cx="1301149" cy="818313"/>
            </a:xfrm>
            <a:custGeom>
              <a:avLst/>
              <a:gdLst/>
              <a:ahLst/>
              <a:cxnLst/>
              <a:rect l="l" t="t" r="r" b="b"/>
              <a:pathLst>
                <a:path w="64096" h="40311" extrusionOk="0">
                  <a:moveTo>
                    <a:pt x="8675" y="0"/>
                  </a:moveTo>
                  <a:cubicBezTo>
                    <a:pt x="7708" y="0"/>
                    <a:pt x="6739" y="101"/>
                    <a:pt x="5806" y="349"/>
                  </a:cubicBezTo>
                  <a:cubicBezTo>
                    <a:pt x="5321" y="482"/>
                    <a:pt x="4843" y="655"/>
                    <a:pt x="4393" y="874"/>
                  </a:cubicBezTo>
                  <a:lnTo>
                    <a:pt x="4056" y="1046"/>
                  </a:lnTo>
                  <a:lnTo>
                    <a:pt x="3708" y="1250"/>
                  </a:lnTo>
                  <a:cubicBezTo>
                    <a:pt x="3520" y="1387"/>
                    <a:pt x="3336" y="1504"/>
                    <a:pt x="3144" y="1649"/>
                  </a:cubicBezTo>
                  <a:cubicBezTo>
                    <a:pt x="2949" y="1817"/>
                    <a:pt x="2737" y="1978"/>
                    <a:pt x="2564" y="2153"/>
                  </a:cubicBezTo>
                  <a:cubicBezTo>
                    <a:pt x="2400" y="2334"/>
                    <a:pt x="2212" y="2498"/>
                    <a:pt x="2067" y="2690"/>
                  </a:cubicBezTo>
                  <a:cubicBezTo>
                    <a:pt x="1758" y="3062"/>
                    <a:pt x="1480" y="3457"/>
                    <a:pt x="1253" y="3868"/>
                  </a:cubicBezTo>
                  <a:cubicBezTo>
                    <a:pt x="333" y="5524"/>
                    <a:pt x="0" y="7340"/>
                    <a:pt x="36" y="9040"/>
                  </a:cubicBezTo>
                  <a:cubicBezTo>
                    <a:pt x="40" y="9467"/>
                    <a:pt x="78" y="9886"/>
                    <a:pt x="134" y="10300"/>
                  </a:cubicBezTo>
                  <a:cubicBezTo>
                    <a:pt x="165" y="10508"/>
                    <a:pt x="192" y="10708"/>
                    <a:pt x="231" y="10919"/>
                  </a:cubicBezTo>
                  <a:cubicBezTo>
                    <a:pt x="275" y="11115"/>
                    <a:pt x="309" y="11302"/>
                    <a:pt x="360" y="11506"/>
                  </a:cubicBezTo>
                  <a:cubicBezTo>
                    <a:pt x="560" y="12300"/>
                    <a:pt x="811" y="13044"/>
                    <a:pt x="1132" y="13745"/>
                  </a:cubicBezTo>
                  <a:cubicBezTo>
                    <a:pt x="1769" y="15147"/>
                    <a:pt x="2608" y="16356"/>
                    <a:pt x="3543" y="17346"/>
                  </a:cubicBezTo>
                  <a:cubicBezTo>
                    <a:pt x="4487" y="18322"/>
                    <a:pt x="5504" y="19101"/>
                    <a:pt x="6467" y="19735"/>
                  </a:cubicBezTo>
                  <a:cubicBezTo>
                    <a:pt x="7430" y="20380"/>
                    <a:pt x="8335" y="20925"/>
                    <a:pt x="9137" y="21437"/>
                  </a:cubicBezTo>
                  <a:cubicBezTo>
                    <a:pt x="10747" y="22452"/>
                    <a:pt x="11925" y="23375"/>
                    <a:pt x="12641" y="24100"/>
                  </a:cubicBezTo>
                  <a:cubicBezTo>
                    <a:pt x="12993" y="24467"/>
                    <a:pt x="13260" y="24758"/>
                    <a:pt x="13416" y="24969"/>
                  </a:cubicBezTo>
                  <a:cubicBezTo>
                    <a:pt x="13580" y="25177"/>
                    <a:pt x="13667" y="25282"/>
                    <a:pt x="13667" y="25282"/>
                  </a:cubicBezTo>
                  <a:cubicBezTo>
                    <a:pt x="13667" y="25282"/>
                    <a:pt x="13584" y="25172"/>
                    <a:pt x="13432" y="24957"/>
                  </a:cubicBezTo>
                  <a:cubicBezTo>
                    <a:pt x="13287" y="24734"/>
                    <a:pt x="13040" y="24429"/>
                    <a:pt x="12707" y="24041"/>
                  </a:cubicBezTo>
                  <a:cubicBezTo>
                    <a:pt x="12026" y="23274"/>
                    <a:pt x="10891" y="22256"/>
                    <a:pt x="9318" y="21171"/>
                  </a:cubicBezTo>
                  <a:cubicBezTo>
                    <a:pt x="8534" y="20615"/>
                    <a:pt x="7658" y="20028"/>
                    <a:pt x="6738" y="19351"/>
                  </a:cubicBezTo>
                  <a:cubicBezTo>
                    <a:pt x="5818" y="18670"/>
                    <a:pt x="4870" y="17895"/>
                    <a:pt x="4006" y="16924"/>
                  </a:cubicBezTo>
                  <a:cubicBezTo>
                    <a:pt x="3152" y="15953"/>
                    <a:pt x="2404" y="14775"/>
                    <a:pt x="1856" y="13436"/>
                  </a:cubicBezTo>
                  <a:cubicBezTo>
                    <a:pt x="1582" y="12770"/>
                    <a:pt x="1363" y="12050"/>
                    <a:pt x="1206" y="11322"/>
                  </a:cubicBezTo>
                  <a:cubicBezTo>
                    <a:pt x="1163" y="11146"/>
                    <a:pt x="1132" y="10946"/>
                    <a:pt x="1097" y="10755"/>
                  </a:cubicBezTo>
                  <a:cubicBezTo>
                    <a:pt x="1070" y="10578"/>
                    <a:pt x="1050" y="10379"/>
                    <a:pt x="1026" y="10191"/>
                  </a:cubicBezTo>
                  <a:cubicBezTo>
                    <a:pt x="987" y="9811"/>
                    <a:pt x="963" y="9423"/>
                    <a:pt x="971" y="9032"/>
                  </a:cubicBezTo>
                  <a:cubicBezTo>
                    <a:pt x="987" y="7474"/>
                    <a:pt x="1351" y="5830"/>
                    <a:pt x="2197" y="4420"/>
                  </a:cubicBezTo>
                  <a:cubicBezTo>
                    <a:pt x="2404" y="4068"/>
                    <a:pt x="2655" y="3736"/>
                    <a:pt x="2920" y="3426"/>
                  </a:cubicBezTo>
                  <a:cubicBezTo>
                    <a:pt x="3050" y="3262"/>
                    <a:pt x="3211" y="3132"/>
                    <a:pt x="3352" y="2984"/>
                  </a:cubicBezTo>
                  <a:cubicBezTo>
                    <a:pt x="3500" y="2839"/>
                    <a:pt x="3657" y="2729"/>
                    <a:pt x="3805" y="2600"/>
                  </a:cubicBezTo>
                  <a:cubicBezTo>
                    <a:pt x="3970" y="2478"/>
                    <a:pt x="4168" y="2352"/>
                    <a:pt x="4352" y="2229"/>
                  </a:cubicBezTo>
                  <a:lnTo>
                    <a:pt x="4352" y="2229"/>
                  </a:lnTo>
                  <a:cubicBezTo>
                    <a:pt x="4358" y="2226"/>
                    <a:pt x="4377" y="2216"/>
                    <a:pt x="4377" y="2216"/>
                  </a:cubicBezTo>
                  <a:lnTo>
                    <a:pt x="4409" y="2197"/>
                  </a:lnTo>
                  <a:lnTo>
                    <a:pt x="4479" y="2162"/>
                  </a:lnTo>
                  <a:lnTo>
                    <a:pt x="4616" y="2083"/>
                  </a:lnTo>
                  <a:lnTo>
                    <a:pt x="4898" y="1947"/>
                  </a:lnTo>
                  <a:cubicBezTo>
                    <a:pt x="5281" y="1770"/>
                    <a:pt x="5688" y="1633"/>
                    <a:pt x="6111" y="1528"/>
                  </a:cubicBezTo>
                  <a:cubicBezTo>
                    <a:pt x="6839" y="1350"/>
                    <a:pt x="7605" y="1273"/>
                    <a:pt x="8388" y="1273"/>
                  </a:cubicBezTo>
                  <a:cubicBezTo>
                    <a:pt x="9425" y="1273"/>
                    <a:pt x="10493" y="1409"/>
                    <a:pt x="11545" y="1629"/>
                  </a:cubicBezTo>
                  <a:cubicBezTo>
                    <a:pt x="12469" y="1825"/>
                    <a:pt x="13389" y="2099"/>
                    <a:pt x="14297" y="2440"/>
                  </a:cubicBezTo>
                  <a:cubicBezTo>
                    <a:pt x="15197" y="2792"/>
                    <a:pt x="16086" y="3210"/>
                    <a:pt x="16943" y="3700"/>
                  </a:cubicBezTo>
                  <a:cubicBezTo>
                    <a:pt x="17804" y="4186"/>
                    <a:pt x="18634" y="4737"/>
                    <a:pt x="19433" y="5348"/>
                  </a:cubicBezTo>
                  <a:lnTo>
                    <a:pt x="20025" y="5818"/>
                  </a:lnTo>
                  <a:lnTo>
                    <a:pt x="20592" y="6299"/>
                  </a:lnTo>
                  <a:lnTo>
                    <a:pt x="21171" y="6828"/>
                  </a:lnTo>
                  <a:cubicBezTo>
                    <a:pt x="21344" y="6984"/>
                    <a:pt x="21532" y="7180"/>
                    <a:pt x="21711" y="7353"/>
                  </a:cubicBezTo>
                  <a:cubicBezTo>
                    <a:pt x="23148" y="8801"/>
                    <a:pt x="24428" y="10445"/>
                    <a:pt x="25556" y="12211"/>
                  </a:cubicBezTo>
                  <a:cubicBezTo>
                    <a:pt x="26679" y="13980"/>
                    <a:pt x="27638" y="15875"/>
                    <a:pt x="28461" y="17848"/>
                  </a:cubicBezTo>
                  <a:cubicBezTo>
                    <a:pt x="29283" y="19813"/>
                    <a:pt x="29968" y="21872"/>
                    <a:pt x="30696" y="23935"/>
                  </a:cubicBezTo>
                  <a:cubicBezTo>
                    <a:pt x="31059" y="24965"/>
                    <a:pt x="31440" y="26002"/>
                    <a:pt x="31854" y="27027"/>
                  </a:cubicBezTo>
                  <a:cubicBezTo>
                    <a:pt x="32058" y="27540"/>
                    <a:pt x="32269" y="28050"/>
                    <a:pt x="32501" y="28563"/>
                  </a:cubicBezTo>
                  <a:cubicBezTo>
                    <a:pt x="32614" y="28825"/>
                    <a:pt x="32732" y="29067"/>
                    <a:pt x="32849" y="29314"/>
                  </a:cubicBezTo>
                  <a:lnTo>
                    <a:pt x="32935" y="29498"/>
                  </a:lnTo>
                  <a:lnTo>
                    <a:pt x="33029" y="29694"/>
                  </a:lnTo>
                  <a:lnTo>
                    <a:pt x="33216" y="30070"/>
                  </a:lnTo>
                  <a:cubicBezTo>
                    <a:pt x="34226" y="32059"/>
                    <a:pt x="35471" y="33953"/>
                    <a:pt x="37045" y="35562"/>
                  </a:cubicBezTo>
                  <a:cubicBezTo>
                    <a:pt x="37832" y="36364"/>
                    <a:pt x="38701" y="37096"/>
                    <a:pt x="39648" y="37707"/>
                  </a:cubicBezTo>
                  <a:cubicBezTo>
                    <a:pt x="39883" y="37860"/>
                    <a:pt x="40126" y="38009"/>
                    <a:pt x="40384" y="38146"/>
                  </a:cubicBezTo>
                  <a:lnTo>
                    <a:pt x="40768" y="38353"/>
                  </a:lnTo>
                  <a:lnTo>
                    <a:pt x="41128" y="38525"/>
                  </a:lnTo>
                  <a:cubicBezTo>
                    <a:pt x="41634" y="38776"/>
                    <a:pt x="42158" y="38972"/>
                    <a:pt x="42686" y="39147"/>
                  </a:cubicBezTo>
                  <a:cubicBezTo>
                    <a:pt x="43739" y="39492"/>
                    <a:pt x="44805" y="39711"/>
                    <a:pt x="45853" y="39875"/>
                  </a:cubicBezTo>
                  <a:cubicBezTo>
                    <a:pt x="46895" y="40040"/>
                    <a:pt x="47940" y="40166"/>
                    <a:pt x="48986" y="40240"/>
                  </a:cubicBezTo>
                  <a:cubicBezTo>
                    <a:pt x="49635" y="40285"/>
                    <a:pt x="50287" y="40311"/>
                    <a:pt x="50938" y="40311"/>
                  </a:cubicBezTo>
                  <a:cubicBezTo>
                    <a:pt x="52371" y="40311"/>
                    <a:pt x="53796" y="40186"/>
                    <a:pt x="55174" y="39868"/>
                  </a:cubicBezTo>
                  <a:cubicBezTo>
                    <a:pt x="57171" y="39410"/>
                    <a:pt x="59093" y="38553"/>
                    <a:pt x="60584" y="37234"/>
                  </a:cubicBezTo>
                  <a:cubicBezTo>
                    <a:pt x="62076" y="35934"/>
                    <a:pt x="63184" y="34266"/>
                    <a:pt x="63716" y="32462"/>
                  </a:cubicBezTo>
                  <a:cubicBezTo>
                    <a:pt x="63982" y="31561"/>
                    <a:pt x="64096" y="30633"/>
                    <a:pt x="64041" y="29714"/>
                  </a:cubicBezTo>
                  <a:cubicBezTo>
                    <a:pt x="64018" y="29479"/>
                    <a:pt x="63990" y="29244"/>
                    <a:pt x="63966" y="29013"/>
                  </a:cubicBezTo>
                  <a:cubicBezTo>
                    <a:pt x="63924" y="28805"/>
                    <a:pt x="63881" y="28601"/>
                    <a:pt x="63838" y="28398"/>
                  </a:cubicBezTo>
                  <a:lnTo>
                    <a:pt x="63822" y="28319"/>
                  </a:lnTo>
                  <a:cubicBezTo>
                    <a:pt x="63807" y="28257"/>
                    <a:pt x="63810" y="28281"/>
                    <a:pt x="63802" y="28253"/>
                  </a:cubicBezTo>
                  <a:lnTo>
                    <a:pt x="63791" y="28214"/>
                  </a:lnTo>
                  <a:lnTo>
                    <a:pt x="63744" y="28053"/>
                  </a:lnTo>
                  <a:cubicBezTo>
                    <a:pt x="63713" y="27948"/>
                    <a:pt x="63677" y="27842"/>
                    <a:pt x="63637" y="27741"/>
                  </a:cubicBezTo>
                  <a:cubicBezTo>
                    <a:pt x="63567" y="27529"/>
                    <a:pt x="63482" y="27329"/>
                    <a:pt x="63391" y="27130"/>
                  </a:cubicBezTo>
                  <a:cubicBezTo>
                    <a:pt x="62659" y="25548"/>
                    <a:pt x="61462" y="24311"/>
                    <a:pt x="60150" y="23497"/>
                  </a:cubicBezTo>
                  <a:cubicBezTo>
                    <a:pt x="58811" y="22663"/>
                    <a:pt x="57351" y="22264"/>
                    <a:pt x="55969" y="22217"/>
                  </a:cubicBezTo>
                  <a:cubicBezTo>
                    <a:pt x="55882" y="22214"/>
                    <a:pt x="55796" y="22213"/>
                    <a:pt x="55709" y="22213"/>
                  </a:cubicBezTo>
                  <a:cubicBezTo>
                    <a:pt x="54425" y="22213"/>
                    <a:pt x="53225" y="22514"/>
                    <a:pt x="52238" y="23081"/>
                  </a:cubicBezTo>
                  <a:cubicBezTo>
                    <a:pt x="51741" y="23372"/>
                    <a:pt x="51264" y="23735"/>
                    <a:pt x="50896" y="24131"/>
                  </a:cubicBezTo>
                  <a:cubicBezTo>
                    <a:pt x="50536" y="24538"/>
                    <a:pt x="50222" y="24957"/>
                    <a:pt x="49999" y="25395"/>
                  </a:cubicBezTo>
                  <a:cubicBezTo>
                    <a:pt x="49530" y="26257"/>
                    <a:pt x="49342" y="27130"/>
                    <a:pt x="49291" y="27878"/>
                  </a:cubicBezTo>
                  <a:cubicBezTo>
                    <a:pt x="49239" y="28629"/>
                    <a:pt x="49349" y="29267"/>
                    <a:pt x="49494" y="29764"/>
                  </a:cubicBezTo>
                  <a:cubicBezTo>
                    <a:pt x="49658" y="30254"/>
                    <a:pt x="49839" y="30606"/>
                    <a:pt x="49983" y="30829"/>
                  </a:cubicBezTo>
                  <a:cubicBezTo>
                    <a:pt x="50128" y="31049"/>
                    <a:pt x="50207" y="31161"/>
                    <a:pt x="50207" y="31161"/>
                  </a:cubicBezTo>
                  <a:cubicBezTo>
                    <a:pt x="50207" y="31161"/>
                    <a:pt x="50136" y="31044"/>
                    <a:pt x="50003" y="30817"/>
                  </a:cubicBezTo>
                  <a:cubicBezTo>
                    <a:pt x="49870" y="30586"/>
                    <a:pt x="49714" y="30230"/>
                    <a:pt x="49580" y="29741"/>
                  </a:cubicBezTo>
                  <a:cubicBezTo>
                    <a:pt x="49467" y="29248"/>
                    <a:pt x="49392" y="28621"/>
                    <a:pt x="49483" y="27893"/>
                  </a:cubicBezTo>
                  <a:cubicBezTo>
                    <a:pt x="49576" y="27177"/>
                    <a:pt x="49795" y="26351"/>
                    <a:pt x="50281" y="25556"/>
                  </a:cubicBezTo>
                  <a:cubicBezTo>
                    <a:pt x="50508" y="25148"/>
                    <a:pt x="50825" y="24769"/>
                    <a:pt x="51177" y="24409"/>
                  </a:cubicBezTo>
                  <a:cubicBezTo>
                    <a:pt x="51549" y="24049"/>
                    <a:pt x="51969" y="23755"/>
                    <a:pt x="52477" y="23489"/>
                  </a:cubicBezTo>
                  <a:cubicBezTo>
                    <a:pt x="53309" y="23061"/>
                    <a:pt x="54334" y="22816"/>
                    <a:pt x="55412" y="22816"/>
                  </a:cubicBezTo>
                  <a:cubicBezTo>
                    <a:pt x="55586" y="22816"/>
                    <a:pt x="55762" y="22822"/>
                    <a:pt x="55938" y="22835"/>
                  </a:cubicBezTo>
                  <a:cubicBezTo>
                    <a:pt x="57206" y="22925"/>
                    <a:pt x="58549" y="23356"/>
                    <a:pt x="59715" y="24147"/>
                  </a:cubicBezTo>
                  <a:cubicBezTo>
                    <a:pt x="60898" y="24949"/>
                    <a:pt x="61939" y="26093"/>
                    <a:pt x="62542" y="27506"/>
                  </a:cubicBezTo>
                  <a:cubicBezTo>
                    <a:pt x="62612" y="27681"/>
                    <a:pt x="62683" y="27862"/>
                    <a:pt x="62737" y="28046"/>
                  </a:cubicBezTo>
                  <a:cubicBezTo>
                    <a:pt x="62768" y="28136"/>
                    <a:pt x="62800" y="28230"/>
                    <a:pt x="62820" y="28324"/>
                  </a:cubicBezTo>
                  <a:lnTo>
                    <a:pt x="62859" y="28460"/>
                  </a:lnTo>
                  <a:lnTo>
                    <a:pt x="62867" y="28496"/>
                  </a:lnTo>
                  <a:cubicBezTo>
                    <a:pt x="62867" y="28496"/>
                    <a:pt x="62869" y="28504"/>
                    <a:pt x="62872" y="28511"/>
                  </a:cubicBezTo>
                  <a:lnTo>
                    <a:pt x="62872" y="28511"/>
                  </a:lnTo>
                  <a:lnTo>
                    <a:pt x="62886" y="28586"/>
                  </a:lnTo>
                  <a:cubicBezTo>
                    <a:pt x="62922" y="28789"/>
                    <a:pt x="62961" y="28997"/>
                    <a:pt x="62996" y="29204"/>
                  </a:cubicBezTo>
                  <a:cubicBezTo>
                    <a:pt x="63012" y="29392"/>
                    <a:pt x="63023" y="29580"/>
                    <a:pt x="63035" y="29768"/>
                  </a:cubicBezTo>
                  <a:cubicBezTo>
                    <a:pt x="63059" y="30547"/>
                    <a:pt x="62933" y="31361"/>
                    <a:pt x="62679" y="32140"/>
                  </a:cubicBezTo>
                  <a:cubicBezTo>
                    <a:pt x="62166" y="33707"/>
                    <a:pt x="61156" y="35186"/>
                    <a:pt x="59794" y="36310"/>
                  </a:cubicBezTo>
                  <a:cubicBezTo>
                    <a:pt x="59113" y="36881"/>
                    <a:pt x="58369" y="37347"/>
                    <a:pt x="57523" y="37723"/>
                  </a:cubicBezTo>
                  <a:cubicBezTo>
                    <a:pt x="56693" y="38090"/>
                    <a:pt x="55812" y="38368"/>
                    <a:pt x="54889" y="38560"/>
                  </a:cubicBezTo>
                  <a:cubicBezTo>
                    <a:pt x="53709" y="38800"/>
                    <a:pt x="52482" y="38905"/>
                    <a:pt x="51231" y="38905"/>
                  </a:cubicBezTo>
                  <a:cubicBezTo>
                    <a:pt x="50525" y="38905"/>
                    <a:pt x="49812" y="38872"/>
                    <a:pt x="49095" y="38811"/>
                  </a:cubicBezTo>
                  <a:cubicBezTo>
                    <a:pt x="48100" y="38729"/>
                    <a:pt x="47098" y="38596"/>
                    <a:pt x="46092" y="38424"/>
                  </a:cubicBezTo>
                  <a:cubicBezTo>
                    <a:pt x="45094" y="38251"/>
                    <a:pt x="44107" y="38032"/>
                    <a:pt x="43164" y="37711"/>
                  </a:cubicBezTo>
                  <a:cubicBezTo>
                    <a:pt x="41285" y="37077"/>
                    <a:pt x="39594" y="35934"/>
                    <a:pt x="38172" y="34466"/>
                  </a:cubicBezTo>
                  <a:cubicBezTo>
                    <a:pt x="36748" y="32998"/>
                    <a:pt x="35593" y="31228"/>
                    <a:pt x="34645" y="29345"/>
                  </a:cubicBezTo>
                  <a:cubicBezTo>
                    <a:pt x="33695" y="27446"/>
                    <a:pt x="32951" y="25446"/>
                    <a:pt x="32230" y="23391"/>
                  </a:cubicBezTo>
                  <a:cubicBezTo>
                    <a:pt x="31502" y="21343"/>
                    <a:pt x="30801" y="19265"/>
                    <a:pt x="29937" y="17222"/>
                  </a:cubicBezTo>
                  <a:cubicBezTo>
                    <a:pt x="29079" y="15189"/>
                    <a:pt x="28069" y="13213"/>
                    <a:pt x="26883" y="11365"/>
                  </a:cubicBezTo>
                  <a:cubicBezTo>
                    <a:pt x="24534" y="7662"/>
                    <a:pt x="21363" y="4467"/>
                    <a:pt x="17644" y="2444"/>
                  </a:cubicBezTo>
                  <a:cubicBezTo>
                    <a:pt x="15792" y="1425"/>
                    <a:pt x="13819" y="682"/>
                    <a:pt x="11807" y="310"/>
                  </a:cubicBezTo>
                  <a:cubicBezTo>
                    <a:pt x="11310" y="209"/>
                    <a:pt x="10801" y="146"/>
                    <a:pt x="10300" y="91"/>
                  </a:cubicBezTo>
                  <a:cubicBezTo>
                    <a:pt x="10050" y="68"/>
                    <a:pt x="9795" y="48"/>
                    <a:pt x="9540" y="24"/>
                  </a:cubicBezTo>
                  <a:cubicBezTo>
                    <a:pt x="9305" y="12"/>
                    <a:pt x="9051" y="1"/>
                    <a:pt x="8792" y="1"/>
                  </a:cubicBezTo>
                  <a:cubicBezTo>
                    <a:pt x="8753" y="1"/>
                    <a:pt x="8714" y="0"/>
                    <a:pt x="867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43"/>
          <p:cNvGrpSpPr/>
          <p:nvPr/>
        </p:nvGrpSpPr>
        <p:grpSpPr>
          <a:xfrm rot="4937688">
            <a:off x="5710701" y="3476924"/>
            <a:ext cx="1030206" cy="662877"/>
            <a:chOff x="608873" y="3669908"/>
            <a:chExt cx="1078269" cy="693822"/>
          </a:xfrm>
        </p:grpSpPr>
        <p:sp>
          <p:nvSpPr>
            <p:cNvPr id="706" name="Google Shape;706;p43"/>
            <p:cNvSpPr/>
            <p:nvPr/>
          </p:nvSpPr>
          <p:spPr>
            <a:xfrm>
              <a:off x="861411" y="3790382"/>
              <a:ext cx="284586" cy="212541"/>
            </a:xfrm>
            <a:custGeom>
              <a:avLst/>
              <a:gdLst/>
              <a:ahLst/>
              <a:cxnLst/>
              <a:rect l="l" t="t" r="r" b="b"/>
              <a:pathLst>
                <a:path w="14019" h="10470" extrusionOk="0">
                  <a:moveTo>
                    <a:pt x="7861" y="5431"/>
                  </a:moveTo>
                  <a:cubicBezTo>
                    <a:pt x="7861" y="5431"/>
                    <a:pt x="7863" y="5436"/>
                    <a:pt x="7864" y="5438"/>
                  </a:cubicBezTo>
                  <a:lnTo>
                    <a:pt x="7864" y="5438"/>
                  </a:lnTo>
                  <a:lnTo>
                    <a:pt x="7864" y="5439"/>
                  </a:lnTo>
                  <a:lnTo>
                    <a:pt x="7864" y="5439"/>
                  </a:lnTo>
                  <a:cubicBezTo>
                    <a:pt x="7862" y="5433"/>
                    <a:pt x="7861" y="5431"/>
                    <a:pt x="7861" y="5431"/>
                  </a:cubicBezTo>
                  <a:close/>
                  <a:moveTo>
                    <a:pt x="4322" y="6734"/>
                  </a:moveTo>
                  <a:cubicBezTo>
                    <a:pt x="4325" y="6738"/>
                    <a:pt x="4326" y="6740"/>
                    <a:pt x="4326" y="6740"/>
                  </a:cubicBezTo>
                  <a:cubicBezTo>
                    <a:pt x="4327" y="6739"/>
                    <a:pt x="4325" y="6737"/>
                    <a:pt x="4322" y="6734"/>
                  </a:cubicBezTo>
                  <a:close/>
                  <a:moveTo>
                    <a:pt x="6494" y="0"/>
                  </a:moveTo>
                  <a:cubicBezTo>
                    <a:pt x="5545" y="0"/>
                    <a:pt x="4549" y="156"/>
                    <a:pt x="3574" y="595"/>
                  </a:cubicBezTo>
                  <a:cubicBezTo>
                    <a:pt x="2443" y="1096"/>
                    <a:pt x="1374" y="1953"/>
                    <a:pt x="705" y="3151"/>
                  </a:cubicBezTo>
                  <a:cubicBezTo>
                    <a:pt x="532" y="3448"/>
                    <a:pt x="395" y="3762"/>
                    <a:pt x="294" y="4082"/>
                  </a:cubicBezTo>
                  <a:cubicBezTo>
                    <a:pt x="169" y="4447"/>
                    <a:pt x="113" y="4767"/>
                    <a:pt x="75" y="5120"/>
                  </a:cubicBezTo>
                  <a:cubicBezTo>
                    <a:pt x="0" y="5813"/>
                    <a:pt x="66" y="6525"/>
                    <a:pt x="274" y="7203"/>
                  </a:cubicBezTo>
                  <a:cubicBezTo>
                    <a:pt x="494" y="7880"/>
                    <a:pt x="861" y="8522"/>
                    <a:pt x="1378" y="9042"/>
                  </a:cubicBezTo>
                  <a:cubicBezTo>
                    <a:pt x="1894" y="9559"/>
                    <a:pt x="2501" y="9911"/>
                    <a:pt x="3155" y="10155"/>
                  </a:cubicBezTo>
                  <a:cubicBezTo>
                    <a:pt x="3722" y="10363"/>
                    <a:pt x="4325" y="10470"/>
                    <a:pt x="4924" y="10470"/>
                  </a:cubicBezTo>
                  <a:cubicBezTo>
                    <a:pt x="5674" y="10470"/>
                    <a:pt x="6420" y="10303"/>
                    <a:pt x="7082" y="9958"/>
                  </a:cubicBezTo>
                  <a:cubicBezTo>
                    <a:pt x="7379" y="9806"/>
                    <a:pt x="7661" y="9618"/>
                    <a:pt x="7907" y="9395"/>
                  </a:cubicBezTo>
                  <a:cubicBezTo>
                    <a:pt x="7994" y="9324"/>
                    <a:pt x="8151" y="9160"/>
                    <a:pt x="8260" y="9038"/>
                  </a:cubicBezTo>
                  <a:cubicBezTo>
                    <a:pt x="8366" y="8913"/>
                    <a:pt x="8464" y="8784"/>
                    <a:pt x="8550" y="8648"/>
                  </a:cubicBezTo>
                  <a:cubicBezTo>
                    <a:pt x="8902" y="8107"/>
                    <a:pt x="9114" y="7508"/>
                    <a:pt x="9180" y="6901"/>
                  </a:cubicBezTo>
                  <a:cubicBezTo>
                    <a:pt x="9246" y="6303"/>
                    <a:pt x="9165" y="5683"/>
                    <a:pt x="8917" y="5152"/>
                  </a:cubicBezTo>
                  <a:lnTo>
                    <a:pt x="8808" y="4932"/>
                  </a:lnTo>
                  <a:lnTo>
                    <a:pt x="8710" y="4780"/>
                  </a:lnTo>
                  <a:lnTo>
                    <a:pt x="8663" y="4705"/>
                  </a:lnTo>
                  <a:lnTo>
                    <a:pt x="8589" y="4611"/>
                  </a:lnTo>
                  <a:lnTo>
                    <a:pt x="8444" y="4431"/>
                  </a:lnTo>
                  <a:cubicBezTo>
                    <a:pt x="8252" y="4227"/>
                    <a:pt x="8052" y="4044"/>
                    <a:pt x="7826" y="3910"/>
                  </a:cubicBezTo>
                  <a:cubicBezTo>
                    <a:pt x="7297" y="3566"/>
                    <a:pt x="6711" y="3409"/>
                    <a:pt x="6161" y="3409"/>
                  </a:cubicBezTo>
                  <a:cubicBezTo>
                    <a:pt x="5798" y="3409"/>
                    <a:pt x="5450" y="3477"/>
                    <a:pt x="5144" y="3605"/>
                  </a:cubicBezTo>
                  <a:cubicBezTo>
                    <a:pt x="4326" y="3941"/>
                    <a:pt x="3974" y="4626"/>
                    <a:pt x="3860" y="5171"/>
                  </a:cubicBezTo>
                  <a:cubicBezTo>
                    <a:pt x="3743" y="5727"/>
                    <a:pt x="3895" y="6169"/>
                    <a:pt x="4044" y="6412"/>
                  </a:cubicBezTo>
                  <a:cubicBezTo>
                    <a:pt x="4176" y="6626"/>
                    <a:pt x="4297" y="6710"/>
                    <a:pt x="4322" y="6734"/>
                  </a:cubicBezTo>
                  <a:lnTo>
                    <a:pt x="4322" y="6734"/>
                  </a:lnTo>
                  <a:cubicBezTo>
                    <a:pt x="4314" y="6722"/>
                    <a:pt x="4296" y="6694"/>
                    <a:pt x="4267" y="6651"/>
                  </a:cubicBezTo>
                  <a:cubicBezTo>
                    <a:pt x="4224" y="6592"/>
                    <a:pt x="4173" y="6498"/>
                    <a:pt x="4126" y="6373"/>
                  </a:cubicBezTo>
                  <a:cubicBezTo>
                    <a:pt x="4032" y="6122"/>
                    <a:pt x="3997" y="5712"/>
                    <a:pt x="4173" y="5261"/>
                  </a:cubicBezTo>
                  <a:cubicBezTo>
                    <a:pt x="4259" y="5038"/>
                    <a:pt x="4400" y="4807"/>
                    <a:pt x="4599" y="4615"/>
                  </a:cubicBezTo>
                  <a:cubicBezTo>
                    <a:pt x="4646" y="4564"/>
                    <a:pt x="4702" y="4521"/>
                    <a:pt x="4749" y="4485"/>
                  </a:cubicBezTo>
                  <a:cubicBezTo>
                    <a:pt x="4787" y="4447"/>
                    <a:pt x="4881" y="4400"/>
                    <a:pt x="4944" y="4353"/>
                  </a:cubicBezTo>
                  <a:cubicBezTo>
                    <a:pt x="4987" y="4337"/>
                    <a:pt x="5069" y="4294"/>
                    <a:pt x="5132" y="4267"/>
                  </a:cubicBezTo>
                  <a:cubicBezTo>
                    <a:pt x="5203" y="4243"/>
                    <a:pt x="5277" y="4220"/>
                    <a:pt x="5347" y="4196"/>
                  </a:cubicBezTo>
                  <a:cubicBezTo>
                    <a:pt x="5495" y="4159"/>
                    <a:pt x="5653" y="4140"/>
                    <a:pt x="5815" y="4140"/>
                  </a:cubicBezTo>
                  <a:cubicBezTo>
                    <a:pt x="6311" y="4140"/>
                    <a:pt x="6851" y="4316"/>
                    <a:pt x="7285" y="4670"/>
                  </a:cubicBezTo>
                  <a:cubicBezTo>
                    <a:pt x="7430" y="4783"/>
                    <a:pt x="7551" y="4928"/>
                    <a:pt x="7661" y="5073"/>
                  </a:cubicBezTo>
                  <a:lnTo>
                    <a:pt x="7723" y="5171"/>
                  </a:lnTo>
                  <a:lnTo>
                    <a:pt x="7755" y="5222"/>
                  </a:lnTo>
                  <a:lnTo>
                    <a:pt x="7794" y="5296"/>
                  </a:lnTo>
                  <a:lnTo>
                    <a:pt x="7864" y="5440"/>
                  </a:lnTo>
                  <a:lnTo>
                    <a:pt x="7864" y="5445"/>
                  </a:lnTo>
                  <a:lnTo>
                    <a:pt x="7873" y="5464"/>
                  </a:lnTo>
                  <a:lnTo>
                    <a:pt x="7884" y="5495"/>
                  </a:lnTo>
                  <a:lnTo>
                    <a:pt x="7907" y="5562"/>
                  </a:lnTo>
                  <a:cubicBezTo>
                    <a:pt x="8025" y="5918"/>
                    <a:pt x="8057" y="6326"/>
                    <a:pt x="7974" y="6733"/>
                  </a:cubicBezTo>
                  <a:cubicBezTo>
                    <a:pt x="7896" y="7136"/>
                    <a:pt x="7716" y="7539"/>
                    <a:pt x="7454" y="7876"/>
                  </a:cubicBezTo>
                  <a:cubicBezTo>
                    <a:pt x="7387" y="7962"/>
                    <a:pt x="7313" y="8037"/>
                    <a:pt x="7242" y="8115"/>
                  </a:cubicBezTo>
                  <a:cubicBezTo>
                    <a:pt x="7160" y="8189"/>
                    <a:pt x="7136" y="8225"/>
                    <a:pt x="7007" y="8323"/>
                  </a:cubicBezTo>
                  <a:cubicBezTo>
                    <a:pt x="6839" y="8460"/>
                    <a:pt x="6651" y="8572"/>
                    <a:pt x="6447" y="8659"/>
                  </a:cubicBezTo>
                  <a:cubicBezTo>
                    <a:pt x="6039" y="8845"/>
                    <a:pt x="5575" y="8937"/>
                    <a:pt x="5099" y="8937"/>
                  </a:cubicBezTo>
                  <a:cubicBezTo>
                    <a:pt x="4631" y="8937"/>
                    <a:pt x="4152" y="8848"/>
                    <a:pt x="3703" y="8671"/>
                  </a:cubicBezTo>
                  <a:cubicBezTo>
                    <a:pt x="3265" y="8498"/>
                    <a:pt x="2842" y="8229"/>
                    <a:pt x="2525" y="7903"/>
                  </a:cubicBezTo>
                  <a:cubicBezTo>
                    <a:pt x="2208" y="7582"/>
                    <a:pt x="1973" y="7168"/>
                    <a:pt x="1828" y="6713"/>
                  </a:cubicBezTo>
                  <a:cubicBezTo>
                    <a:pt x="1687" y="6259"/>
                    <a:pt x="1632" y="5766"/>
                    <a:pt x="1679" y="5280"/>
                  </a:cubicBezTo>
                  <a:cubicBezTo>
                    <a:pt x="1703" y="5049"/>
                    <a:pt x="1750" y="4783"/>
                    <a:pt x="1813" y="4592"/>
                  </a:cubicBezTo>
                  <a:cubicBezTo>
                    <a:pt x="1879" y="4349"/>
                    <a:pt x="1973" y="4118"/>
                    <a:pt x="2091" y="3907"/>
                  </a:cubicBezTo>
                  <a:cubicBezTo>
                    <a:pt x="2545" y="3045"/>
                    <a:pt x="3316" y="2341"/>
                    <a:pt x="4193" y="1898"/>
                  </a:cubicBezTo>
                  <a:cubicBezTo>
                    <a:pt x="4299" y="1836"/>
                    <a:pt x="4411" y="1793"/>
                    <a:pt x="4521" y="1737"/>
                  </a:cubicBezTo>
                  <a:cubicBezTo>
                    <a:pt x="4639" y="1695"/>
                    <a:pt x="4717" y="1652"/>
                    <a:pt x="4858" y="1609"/>
                  </a:cubicBezTo>
                  <a:lnTo>
                    <a:pt x="5050" y="1542"/>
                  </a:lnTo>
                  <a:lnTo>
                    <a:pt x="5210" y="1495"/>
                  </a:lnTo>
                  <a:cubicBezTo>
                    <a:pt x="5324" y="1455"/>
                    <a:pt x="5445" y="1432"/>
                    <a:pt x="5559" y="1401"/>
                  </a:cubicBezTo>
                  <a:cubicBezTo>
                    <a:pt x="6032" y="1296"/>
                    <a:pt x="6514" y="1240"/>
                    <a:pt x="6984" y="1229"/>
                  </a:cubicBezTo>
                  <a:cubicBezTo>
                    <a:pt x="7012" y="1229"/>
                    <a:pt x="7039" y="1229"/>
                    <a:pt x="7067" y="1229"/>
                  </a:cubicBezTo>
                  <a:cubicBezTo>
                    <a:pt x="7984" y="1229"/>
                    <a:pt x="8864" y="1364"/>
                    <a:pt x="9665" y="1585"/>
                  </a:cubicBezTo>
                  <a:cubicBezTo>
                    <a:pt x="10487" y="1820"/>
                    <a:pt x="11185" y="2118"/>
                    <a:pt x="11732" y="2532"/>
                  </a:cubicBezTo>
                  <a:cubicBezTo>
                    <a:pt x="12280" y="2944"/>
                    <a:pt x="12699" y="3405"/>
                    <a:pt x="13024" y="3801"/>
                  </a:cubicBezTo>
                  <a:cubicBezTo>
                    <a:pt x="13349" y="4200"/>
                    <a:pt x="13595" y="4529"/>
                    <a:pt x="13764" y="4752"/>
                  </a:cubicBezTo>
                  <a:cubicBezTo>
                    <a:pt x="13929" y="4979"/>
                    <a:pt x="14018" y="5096"/>
                    <a:pt x="14018" y="5096"/>
                  </a:cubicBezTo>
                  <a:cubicBezTo>
                    <a:pt x="14018" y="5096"/>
                    <a:pt x="13960" y="4960"/>
                    <a:pt x="13842" y="4705"/>
                  </a:cubicBezTo>
                  <a:cubicBezTo>
                    <a:pt x="13721" y="4454"/>
                    <a:pt x="13557" y="4079"/>
                    <a:pt x="13290" y="3621"/>
                  </a:cubicBezTo>
                  <a:cubicBezTo>
                    <a:pt x="13028" y="3163"/>
                    <a:pt x="12688" y="2603"/>
                    <a:pt x="12139" y="2062"/>
                  </a:cubicBezTo>
                  <a:cubicBezTo>
                    <a:pt x="12007" y="1934"/>
                    <a:pt x="11846" y="1789"/>
                    <a:pt x="11698" y="1672"/>
                  </a:cubicBezTo>
                  <a:cubicBezTo>
                    <a:pt x="11528" y="1538"/>
                    <a:pt x="11360" y="1421"/>
                    <a:pt x="11172" y="1303"/>
                  </a:cubicBezTo>
                  <a:cubicBezTo>
                    <a:pt x="10809" y="1072"/>
                    <a:pt x="10397" y="881"/>
                    <a:pt x="9967" y="704"/>
                  </a:cubicBezTo>
                  <a:cubicBezTo>
                    <a:pt x="9105" y="360"/>
                    <a:pt x="8108" y="82"/>
                    <a:pt x="7015" y="15"/>
                  </a:cubicBezTo>
                  <a:cubicBezTo>
                    <a:pt x="6843" y="5"/>
                    <a:pt x="6670" y="0"/>
                    <a:pt x="649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3"/>
            <p:cNvSpPr/>
            <p:nvPr/>
          </p:nvSpPr>
          <p:spPr>
            <a:xfrm>
              <a:off x="1465567" y="4126409"/>
              <a:ext cx="221575" cy="159314"/>
            </a:xfrm>
            <a:custGeom>
              <a:avLst/>
              <a:gdLst/>
              <a:ahLst/>
              <a:cxnLst/>
              <a:rect l="l" t="t" r="r" b="b"/>
              <a:pathLst>
                <a:path w="10915" h="7848" extrusionOk="0">
                  <a:moveTo>
                    <a:pt x="6146" y="0"/>
                  </a:moveTo>
                  <a:cubicBezTo>
                    <a:pt x="5741" y="0"/>
                    <a:pt x="5346" y="44"/>
                    <a:pt x="4968" y="114"/>
                  </a:cubicBezTo>
                  <a:cubicBezTo>
                    <a:pt x="4131" y="271"/>
                    <a:pt x="3387" y="580"/>
                    <a:pt x="2753" y="929"/>
                  </a:cubicBezTo>
                  <a:cubicBezTo>
                    <a:pt x="2115" y="1273"/>
                    <a:pt x="1562" y="1708"/>
                    <a:pt x="1199" y="2181"/>
                  </a:cubicBezTo>
                  <a:cubicBezTo>
                    <a:pt x="827" y="2651"/>
                    <a:pt x="608" y="3117"/>
                    <a:pt x="443" y="3497"/>
                  </a:cubicBezTo>
                  <a:cubicBezTo>
                    <a:pt x="279" y="3876"/>
                    <a:pt x="180" y="4185"/>
                    <a:pt x="110" y="4393"/>
                  </a:cubicBezTo>
                  <a:cubicBezTo>
                    <a:pt x="39" y="4604"/>
                    <a:pt x="1" y="4714"/>
                    <a:pt x="1" y="4714"/>
                  </a:cubicBezTo>
                  <a:cubicBezTo>
                    <a:pt x="1" y="4714"/>
                    <a:pt x="55" y="4608"/>
                    <a:pt x="157" y="4413"/>
                  </a:cubicBezTo>
                  <a:cubicBezTo>
                    <a:pt x="259" y="4221"/>
                    <a:pt x="411" y="3935"/>
                    <a:pt x="615" y="3583"/>
                  </a:cubicBezTo>
                  <a:cubicBezTo>
                    <a:pt x="823" y="3235"/>
                    <a:pt x="1092" y="2819"/>
                    <a:pt x="1477" y="2428"/>
                  </a:cubicBezTo>
                  <a:cubicBezTo>
                    <a:pt x="1860" y="2033"/>
                    <a:pt x="2377" y="1708"/>
                    <a:pt x="2999" y="1430"/>
                  </a:cubicBezTo>
                  <a:cubicBezTo>
                    <a:pt x="3622" y="1152"/>
                    <a:pt x="4326" y="936"/>
                    <a:pt x="5082" y="831"/>
                  </a:cubicBezTo>
                  <a:cubicBezTo>
                    <a:pt x="5313" y="802"/>
                    <a:pt x="5552" y="787"/>
                    <a:pt x="5793" y="787"/>
                  </a:cubicBezTo>
                  <a:cubicBezTo>
                    <a:pt x="6331" y="787"/>
                    <a:pt x="6883" y="864"/>
                    <a:pt x="7400" y="1043"/>
                  </a:cubicBezTo>
                  <a:cubicBezTo>
                    <a:pt x="8159" y="1296"/>
                    <a:pt x="8860" y="1786"/>
                    <a:pt x="9337" y="2436"/>
                  </a:cubicBezTo>
                  <a:cubicBezTo>
                    <a:pt x="9454" y="2597"/>
                    <a:pt x="9557" y="2772"/>
                    <a:pt x="9642" y="2960"/>
                  </a:cubicBezTo>
                  <a:cubicBezTo>
                    <a:pt x="9721" y="3121"/>
                    <a:pt x="9787" y="3329"/>
                    <a:pt x="9830" y="3520"/>
                  </a:cubicBezTo>
                  <a:cubicBezTo>
                    <a:pt x="9924" y="3916"/>
                    <a:pt x="9932" y="4326"/>
                    <a:pt x="9866" y="4722"/>
                  </a:cubicBezTo>
                  <a:cubicBezTo>
                    <a:pt x="9795" y="5114"/>
                    <a:pt x="9651" y="5486"/>
                    <a:pt x="9420" y="5795"/>
                  </a:cubicBezTo>
                  <a:cubicBezTo>
                    <a:pt x="9192" y="6104"/>
                    <a:pt x="8867" y="6370"/>
                    <a:pt x="8523" y="6558"/>
                  </a:cubicBezTo>
                  <a:cubicBezTo>
                    <a:pt x="8058" y="6811"/>
                    <a:pt x="7532" y="6950"/>
                    <a:pt x="7023" y="6950"/>
                  </a:cubicBezTo>
                  <a:cubicBezTo>
                    <a:pt x="6761" y="6950"/>
                    <a:pt x="6503" y="6913"/>
                    <a:pt x="6260" y="6836"/>
                  </a:cubicBezTo>
                  <a:cubicBezTo>
                    <a:pt x="5896" y="6731"/>
                    <a:pt x="5595" y="6534"/>
                    <a:pt x="5340" y="6284"/>
                  </a:cubicBezTo>
                  <a:cubicBezTo>
                    <a:pt x="5089" y="6030"/>
                    <a:pt x="4898" y="5717"/>
                    <a:pt x="4796" y="5388"/>
                  </a:cubicBezTo>
                  <a:cubicBezTo>
                    <a:pt x="4581" y="4726"/>
                    <a:pt x="4726" y="4037"/>
                    <a:pt x="5168" y="3607"/>
                  </a:cubicBezTo>
                  <a:cubicBezTo>
                    <a:pt x="5541" y="3220"/>
                    <a:pt x="6054" y="3022"/>
                    <a:pt x="6509" y="3022"/>
                  </a:cubicBezTo>
                  <a:cubicBezTo>
                    <a:pt x="6575" y="3022"/>
                    <a:pt x="6640" y="3026"/>
                    <a:pt x="6702" y="3034"/>
                  </a:cubicBezTo>
                  <a:cubicBezTo>
                    <a:pt x="6765" y="3050"/>
                    <a:pt x="6827" y="3063"/>
                    <a:pt x="6887" y="3074"/>
                  </a:cubicBezTo>
                  <a:cubicBezTo>
                    <a:pt x="6941" y="3094"/>
                    <a:pt x="7012" y="3121"/>
                    <a:pt x="7051" y="3128"/>
                  </a:cubicBezTo>
                  <a:cubicBezTo>
                    <a:pt x="7180" y="3195"/>
                    <a:pt x="7262" y="3238"/>
                    <a:pt x="7353" y="3309"/>
                  </a:cubicBezTo>
                  <a:cubicBezTo>
                    <a:pt x="7532" y="3450"/>
                    <a:pt x="7665" y="3622"/>
                    <a:pt x="7756" y="3791"/>
                  </a:cubicBezTo>
                  <a:cubicBezTo>
                    <a:pt x="7936" y="4135"/>
                    <a:pt x="7940" y="4463"/>
                    <a:pt x="7889" y="4671"/>
                  </a:cubicBezTo>
                  <a:cubicBezTo>
                    <a:pt x="7861" y="4777"/>
                    <a:pt x="7830" y="4855"/>
                    <a:pt x="7803" y="4902"/>
                  </a:cubicBezTo>
                  <a:cubicBezTo>
                    <a:pt x="7775" y="4953"/>
                    <a:pt x="7759" y="4980"/>
                    <a:pt x="7759" y="4980"/>
                  </a:cubicBezTo>
                  <a:cubicBezTo>
                    <a:pt x="7759" y="4980"/>
                    <a:pt x="7779" y="4957"/>
                    <a:pt x="7814" y="4910"/>
                  </a:cubicBezTo>
                  <a:cubicBezTo>
                    <a:pt x="7850" y="4867"/>
                    <a:pt x="7893" y="4792"/>
                    <a:pt x="7940" y="4687"/>
                  </a:cubicBezTo>
                  <a:cubicBezTo>
                    <a:pt x="8025" y="4483"/>
                    <a:pt x="8088" y="4127"/>
                    <a:pt x="7931" y="3712"/>
                  </a:cubicBezTo>
                  <a:cubicBezTo>
                    <a:pt x="7783" y="3309"/>
                    <a:pt x="7431" y="2831"/>
                    <a:pt x="6777" y="2671"/>
                  </a:cubicBezTo>
                  <a:cubicBezTo>
                    <a:pt x="6626" y="2632"/>
                    <a:pt x="6466" y="2613"/>
                    <a:pt x="6301" y="2613"/>
                  </a:cubicBezTo>
                  <a:cubicBezTo>
                    <a:pt x="5791" y="2613"/>
                    <a:pt x="5237" y="2799"/>
                    <a:pt x="4784" y="3195"/>
                  </a:cubicBezTo>
                  <a:cubicBezTo>
                    <a:pt x="4628" y="3325"/>
                    <a:pt x="4498" y="3485"/>
                    <a:pt x="4377" y="3657"/>
                  </a:cubicBezTo>
                  <a:cubicBezTo>
                    <a:pt x="4323" y="3748"/>
                    <a:pt x="4248" y="3865"/>
                    <a:pt x="4216" y="3943"/>
                  </a:cubicBezTo>
                  <a:lnTo>
                    <a:pt x="4158" y="4073"/>
                  </a:lnTo>
                  <a:lnTo>
                    <a:pt x="4103" y="4245"/>
                  </a:lnTo>
                  <a:cubicBezTo>
                    <a:pt x="3974" y="4667"/>
                    <a:pt x="3978" y="5141"/>
                    <a:pt x="4091" y="5587"/>
                  </a:cubicBezTo>
                  <a:cubicBezTo>
                    <a:pt x="4205" y="6033"/>
                    <a:pt x="4428" y="6464"/>
                    <a:pt x="4749" y="6828"/>
                  </a:cubicBezTo>
                  <a:cubicBezTo>
                    <a:pt x="5066" y="7200"/>
                    <a:pt x="5512" y="7493"/>
                    <a:pt x="5986" y="7654"/>
                  </a:cubicBezTo>
                  <a:cubicBezTo>
                    <a:pt x="6361" y="7784"/>
                    <a:pt x="6758" y="7848"/>
                    <a:pt x="7157" y="7848"/>
                  </a:cubicBezTo>
                  <a:cubicBezTo>
                    <a:pt x="7781" y="7848"/>
                    <a:pt x="8409" y="7693"/>
                    <a:pt x="8965" y="7392"/>
                  </a:cubicBezTo>
                  <a:cubicBezTo>
                    <a:pt x="9431" y="7141"/>
                    <a:pt x="9850" y="6812"/>
                    <a:pt x="10186" y="6374"/>
                  </a:cubicBezTo>
                  <a:cubicBezTo>
                    <a:pt x="10520" y="5936"/>
                    <a:pt x="10735" y="5419"/>
                    <a:pt x="10829" y="4886"/>
                  </a:cubicBezTo>
                  <a:cubicBezTo>
                    <a:pt x="10914" y="4354"/>
                    <a:pt x="10891" y="3814"/>
                    <a:pt x="10766" y="3301"/>
                  </a:cubicBezTo>
                  <a:cubicBezTo>
                    <a:pt x="10699" y="3039"/>
                    <a:pt x="10621" y="2800"/>
                    <a:pt x="10496" y="2541"/>
                  </a:cubicBezTo>
                  <a:cubicBezTo>
                    <a:pt x="10386" y="2311"/>
                    <a:pt x="10253" y="2084"/>
                    <a:pt x="10097" y="1876"/>
                  </a:cubicBezTo>
                  <a:cubicBezTo>
                    <a:pt x="9474" y="1034"/>
                    <a:pt x="8570" y="498"/>
                    <a:pt x="7662" y="224"/>
                  </a:cubicBezTo>
                  <a:cubicBezTo>
                    <a:pt x="7150" y="65"/>
                    <a:pt x="6640" y="0"/>
                    <a:pt x="614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3"/>
            <p:cNvSpPr/>
            <p:nvPr/>
          </p:nvSpPr>
          <p:spPr>
            <a:xfrm>
              <a:off x="608873" y="3675937"/>
              <a:ext cx="169424" cy="118430"/>
            </a:xfrm>
            <a:custGeom>
              <a:avLst/>
              <a:gdLst/>
              <a:ahLst/>
              <a:cxnLst/>
              <a:rect l="l" t="t" r="r" b="b"/>
              <a:pathLst>
                <a:path w="8346" h="5834" extrusionOk="0">
                  <a:moveTo>
                    <a:pt x="5801" y="1"/>
                  </a:moveTo>
                  <a:cubicBezTo>
                    <a:pt x="4885" y="1"/>
                    <a:pt x="4010" y="212"/>
                    <a:pt x="3198" y="807"/>
                  </a:cubicBezTo>
                  <a:cubicBezTo>
                    <a:pt x="815" y="2549"/>
                    <a:pt x="873" y="4036"/>
                    <a:pt x="0" y="5834"/>
                  </a:cubicBezTo>
                  <a:cubicBezTo>
                    <a:pt x="759" y="5238"/>
                    <a:pt x="1750" y="5070"/>
                    <a:pt x="2682" y="4815"/>
                  </a:cubicBezTo>
                  <a:cubicBezTo>
                    <a:pt x="4952" y="4204"/>
                    <a:pt x="7137" y="2905"/>
                    <a:pt x="8346" y="909"/>
                  </a:cubicBezTo>
                  <a:lnTo>
                    <a:pt x="8346" y="909"/>
                  </a:lnTo>
                  <a:cubicBezTo>
                    <a:pt x="7016" y="1046"/>
                    <a:pt x="3950" y="1734"/>
                    <a:pt x="712" y="5027"/>
                  </a:cubicBezTo>
                  <a:cubicBezTo>
                    <a:pt x="712" y="5027"/>
                    <a:pt x="2745" y="1429"/>
                    <a:pt x="7939" y="287"/>
                  </a:cubicBezTo>
                  <a:cubicBezTo>
                    <a:pt x="7210" y="121"/>
                    <a:pt x="6494" y="1"/>
                    <a:pt x="580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781312" y="3713124"/>
              <a:ext cx="151235" cy="109681"/>
            </a:xfrm>
            <a:custGeom>
              <a:avLst/>
              <a:gdLst/>
              <a:ahLst/>
              <a:cxnLst/>
              <a:rect l="l" t="t" r="r" b="b"/>
              <a:pathLst>
                <a:path w="7450" h="5403" extrusionOk="0">
                  <a:moveTo>
                    <a:pt x="5262" y="1"/>
                  </a:moveTo>
                  <a:cubicBezTo>
                    <a:pt x="4384" y="1"/>
                    <a:pt x="3552" y="203"/>
                    <a:pt x="2791" y="787"/>
                  </a:cubicBezTo>
                  <a:cubicBezTo>
                    <a:pt x="669" y="2416"/>
                    <a:pt x="752" y="3758"/>
                    <a:pt x="0" y="5402"/>
                  </a:cubicBezTo>
                  <a:cubicBezTo>
                    <a:pt x="677" y="4851"/>
                    <a:pt x="1569" y="4674"/>
                    <a:pt x="2407" y="4428"/>
                  </a:cubicBezTo>
                  <a:cubicBezTo>
                    <a:pt x="4447" y="3825"/>
                    <a:pt x="6400" y="2604"/>
                    <a:pt x="7450" y="771"/>
                  </a:cubicBezTo>
                  <a:lnTo>
                    <a:pt x="7450" y="771"/>
                  </a:lnTo>
                  <a:cubicBezTo>
                    <a:pt x="6248" y="925"/>
                    <a:pt x="3492" y="1610"/>
                    <a:pt x="626" y="4659"/>
                  </a:cubicBezTo>
                  <a:cubicBezTo>
                    <a:pt x="626" y="4659"/>
                    <a:pt x="2391" y="1359"/>
                    <a:pt x="7070" y="216"/>
                  </a:cubicBezTo>
                  <a:cubicBezTo>
                    <a:pt x="6453" y="91"/>
                    <a:pt x="5847" y="1"/>
                    <a:pt x="526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3"/>
            <p:cNvSpPr/>
            <p:nvPr/>
          </p:nvSpPr>
          <p:spPr>
            <a:xfrm>
              <a:off x="1283993" y="4230684"/>
              <a:ext cx="79962" cy="133046"/>
            </a:xfrm>
            <a:custGeom>
              <a:avLst/>
              <a:gdLst/>
              <a:ahLst/>
              <a:cxnLst/>
              <a:rect l="l" t="t" r="r" b="b"/>
              <a:pathLst>
                <a:path w="3939" h="6554" extrusionOk="0">
                  <a:moveTo>
                    <a:pt x="1210" y="0"/>
                  </a:moveTo>
                  <a:cubicBezTo>
                    <a:pt x="1175" y="983"/>
                    <a:pt x="1363" y="3272"/>
                    <a:pt x="3426" y="5959"/>
                  </a:cubicBezTo>
                  <a:cubicBezTo>
                    <a:pt x="3426" y="5959"/>
                    <a:pt x="1018" y="4118"/>
                    <a:pt x="716" y="235"/>
                  </a:cubicBezTo>
                  <a:cubicBezTo>
                    <a:pt x="266" y="1425"/>
                    <a:pt x="0" y="2588"/>
                    <a:pt x="615" y="3727"/>
                  </a:cubicBezTo>
                  <a:cubicBezTo>
                    <a:pt x="1637" y="5634"/>
                    <a:pt x="2725" y="5739"/>
                    <a:pt x="3939" y="6553"/>
                  </a:cubicBezTo>
                  <a:cubicBezTo>
                    <a:pt x="3587" y="5943"/>
                    <a:pt x="3558" y="5207"/>
                    <a:pt x="3473" y="4506"/>
                  </a:cubicBezTo>
                  <a:cubicBezTo>
                    <a:pt x="3258" y="2799"/>
                    <a:pt x="2533" y="1081"/>
                    <a:pt x="12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3"/>
            <p:cNvSpPr/>
            <p:nvPr/>
          </p:nvSpPr>
          <p:spPr>
            <a:xfrm>
              <a:off x="1367361" y="4251571"/>
              <a:ext cx="137817" cy="105398"/>
            </a:xfrm>
            <a:custGeom>
              <a:avLst/>
              <a:gdLst/>
              <a:ahLst/>
              <a:cxnLst/>
              <a:rect l="l" t="t" r="r" b="b"/>
              <a:pathLst>
                <a:path w="6789" h="5192" extrusionOk="0">
                  <a:moveTo>
                    <a:pt x="376" y="1"/>
                  </a:moveTo>
                  <a:cubicBezTo>
                    <a:pt x="880" y="1022"/>
                    <a:pt x="2341" y="3262"/>
                    <a:pt x="5934" y="4863"/>
                  </a:cubicBezTo>
                  <a:cubicBezTo>
                    <a:pt x="5934" y="4863"/>
                    <a:pt x="2458" y="4314"/>
                    <a:pt x="0" y="509"/>
                  </a:cubicBezTo>
                  <a:lnTo>
                    <a:pt x="0" y="509"/>
                  </a:lnTo>
                  <a:cubicBezTo>
                    <a:pt x="199" y="1978"/>
                    <a:pt x="568" y="3313"/>
                    <a:pt x="1824" y="4139"/>
                  </a:cubicBezTo>
                  <a:cubicBezTo>
                    <a:pt x="3274" y="5092"/>
                    <a:pt x="4281" y="5155"/>
                    <a:pt x="5321" y="5155"/>
                  </a:cubicBezTo>
                  <a:cubicBezTo>
                    <a:pt x="5479" y="5155"/>
                    <a:pt x="5638" y="5153"/>
                    <a:pt x="5800" y="5153"/>
                  </a:cubicBezTo>
                  <a:cubicBezTo>
                    <a:pt x="6116" y="5153"/>
                    <a:pt x="6441" y="5159"/>
                    <a:pt x="6788" y="5192"/>
                  </a:cubicBezTo>
                  <a:cubicBezTo>
                    <a:pt x="6091" y="4765"/>
                    <a:pt x="5657" y="4021"/>
                    <a:pt x="5179" y="3356"/>
                  </a:cubicBezTo>
                  <a:cubicBezTo>
                    <a:pt x="4017" y="1727"/>
                    <a:pt x="2329" y="373"/>
                    <a:pt x="37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3"/>
            <p:cNvSpPr/>
            <p:nvPr/>
          </p:nvSpPr>
          <p:spPr>
            <a:xfrm>
              <a:off x="1143748" y="4145185"/>
              <a:ext cx="58890" cy="51887"/>
            </a:xfrm>
            <a:custGeom>
              <a:avLst/>
              <a:gdLst/>
              <a:ahLst/>
              <a:cxnLst/>
              <a:rect l="l" t="t" r="r" b="b"/>
              <a:pathLst>
                <a:path w="2901" h="2556" extrusionOk="0">
                  <a:moveTo>
                    <a:pt x="1450" y="1"/>
                  </a:moveTo>
                  <a:cubicBezTo>
                    <a:pt x="1050" y="1"/>
                    <a:pt x="656" y="190"/>
                    <a:pt x="407" y="544"/>
                  </a:cubicBezTo>
                  <a:cubicBezTo>
                    <a:pt x="0" y="1119"/>
                    <a:pt x="137" y="1914"/>
                    <a:pt x="716" y="2321"/>
                  </a:cubicBezTo>
                  <a:cubicBezTo>
                    <a:pt x="940" y="2479"/>
                    <a:pt x="1196" y="2555"/>
                    <a:pt x="1451" y="2555"/>
                  </a:cubicBezTo>
                  <a:cubicBezTo>
                    <a:pt x="1851" y="2555"/>
                    <a:pt x="2245" y="2366"/>
                    <a:pt x="2494" y="2012"/>
                  </a:cubicBezTo>
                  <a:cubicBezTo>
                    <a:pt x="2901" y="1437"/>
                    <a:pt x="2763" y="638"/>
                    <a:pt x="2185" y="235"/>
                  </a:cubicBezTo>
                  <a:cubicBezTo>
                    <a:pt x="1961" y="77"/>
                    <a:pt x="1704" y="1"/>
                    <a:pt x="145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3"/>
            <p:cNvSpPr/>
            <p:nvPr/>
          </p:nvSpPr>
          <p:spPr>
            <a:xfrm>
              <a:off x="1108388" y="4080005"/>
              <a:ext cx="37596" cy="33109"/>
            </a:xfrm>
            <a:custGeom>
              <a:avLst/>
              <a:gdLst/>
              <a:ahLst/>
              <a:cxnLst/>
              <a:rect l="l" t="t" r="r" b="b"/>
              <a:pathLst>
                <a:path w="1852" h="1631" extrusionOk="0">
                  <a:moveTo>
                    <a:pt x="928" y="1"/>
                  </a:moveTo>
                  <a:cubicBezTo>
                    <a:pt x="672" y="1"/>
                    <a:pt x="420" y="120"/>
                    <a:pt x="262" y="346"/>
                  </a:cubicBezTo>
                  <a:cubicBezTo>
                    <a:pt x="0" y="713"/>
                    <a:pt x="90" y="1222"/>
                    <a:pt x="458" y="1481"/>
                  </a:cubicBezTo>
                  <a:cubicBezTo>
                    <a:pt x="601" y="1582"/>
                    <a:pt x="765" y="1631"/>
                    <a:pt x="927" y="1631"/>
                  </a:cubicBezTo>
                  <a:cubicBezTo>
                    <a:pt x="1183" y="1631"/>
                    <a:pt x="1435" y="1510"/>
                    <a:pt x="1593" y="1285"/>
                  </a:cubicBezTo>
                  <a:cubicBezTo>
                    <a:pt x="1851" y="917"/>
                    <a:pt x="1766" y="408"/>
                    <a:pt x="1397" y="149"/>
                  </a:cubicBezTo>
                  <a:cubicBezTo>
                    <a:pt x="1254" y="49"/>
                    <a:pt x="1090" y="1"/>
                    <a:pt x="92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3"/>
            <p:cNvSpPr/>
            <p:nvPr/>
          </p:nvSpPr>
          <p:spPr>
            <a:xfrm>
              <a:off x="1090890" y="4020164"/>
              <a:ext cx="25050" cy="22066"/>
            </a:xfrm>
            <a:custGeom>
              <a:avLst/>
              <a:gdLst/>
              <a:ahLst/>
              <a:cxnLst/>
              <a:rect l="l" t="t" r="r" b="b"/>
              <a:pathLst>
                <a:path w="1234" h="1087" extrusionOk="0">
                  <a:moveTo>
                    <a:pt x="618" y="0"/>
                  </a:moveTo>
                  <a:cubicBezTo>
                    <a:pt x="447" y="0"/>
                    <a:pt x="279" y="81"/>
                    <a:pt x="173" y="232"/>
                  </a:cubicBezTo>
                  <a:cubicBezTo>
                    <a:pt x="1" y="475"/>
                    <a:pt x="59" y="815"/>
                    <a:pt x="302" y="987"/>
                  </a:cubicBezTo>
                  <a:cubicBezTo>
                    <a:pt x="398" y="1054"/>
                    <a:pt x="508" y="1086"/>
                    <a:pt x="617" y="1086"/>
                  </a:cubicBezTo>
                  <a:cubicBezTo>
                    <a:pt x="788" y="1086"/>
                    <a:pt x="956" y="1007"/>
                    <a:pt x="1061" y="858"/>
                  </a:cubicBezTo>
                  <a:cubicBezTo>
                    <a:pt x="1233" y="611"/>
                    <a:pt x="1175" y="271"/>
                    <a:pt x="928" y="99"/>
                  </a:cubicBezTo>
                  <a:cubicBezTo>
                    <a:pt x="834" y="32"/>
                    <a:pt x="726" y="0"/>
                    <a:pt x="61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3"/>
            <p:cNvSpPr/>
            <p:nvPr/>
          </p:nvSpPr>
          <p:spPr>
            <a:xfrm>
              <a:off x="684425" y="3669908"/>
              <a:ext cx="842308" cy="573779"/>
            </a:xfrm>
            <a:custGeom>
              <a:avLst/>
              <a:gdLst/>
              <a:ahLst/>
              <a:cxnLst/>
              <a:rect l="l" t="t" r="r" b="b"/>
              <a:pathLst>
                <a:path w="41493" h="28265" extrusionOk="0">
                  <a:moveTo>
                    <a:pt x="7040" y="0"/>
                  </a:moveTo>
                  <a:cubicBezTo>
                    <a:pt x="6859" y="4"/>
                    <a:pt x="6683" y="8"/>
                    <a:pt x="6507" y="8"/>
                  </a:cubicBezTo>
                  <a:cubicBezTo>
                    <a:pt x="6459" y="7"/>
                    <a:pt x="6411" y="7"/>
                    <a:pt x="6364" y="7"/>
                  </a:cubicBezTo>
                  <a:cubicBezTo>
                    <a:pt x="5035" y="7"/>
                    <a:pt x="3886" y="218"/>
                    <a:pt x="2949" y="403"/>
                  </a:cubicBezTo>
                  <a:cubicBezTo>
                    <a:pt x="1982" y="631"/>
                    <a:pt x="1238" y="861"/>
                    <a:pt x="757" y="1065"/>
                  </a:cubicBezTo>
                  <a:cubicBezTo>
                    <a:pt x="264" y="1253"/>
                    <a:pt x="1" y="1354"/>
                    <a:pt x="1" y="1354"/>
                  </a:cubicBezTo>
                  <a:cubicBezTo>
                    <a:pt x="1" y="1354"/>
                    <a:pt x="275" y="1284"/>
                    <a:pt x="784" y="1147"/>
                  </a:cubicBezTo>
                  <a:cubicBezTo>
                    <a:pt x="1285" y="990"/>
                    <a:pt x="2049" y="865"/>
                    <a:pt x="3003" y="720"/>
                  </a:cubicBezTo>
                  <a:cubicBezTo>
                    <a:pt x="3668" y="650"/>
                    <a:pt x="4432" y="582"/>
                    <a:pt x="5282" y="582"/>
                  </a:cubicBezTo>
                  <a:cubicBezTo>
                    <a:pt x="5668" y="582"/>
                    <a:pt x="6072" y="596"/>
                    <a:pt x="6492" y="631"/>
                  </a:cubicBezTo>
                  <a:cubicBezTo>
                    <a:pt x="7831" y="720"/>
                    <a:pt x="9334" y="951"/>
                    <a:pt x="10899" y="1453"/>
                  </a:cubicBezTo>
                  <a:cubicBezTo>
                    <a:pt x="12465" y="1941"/>
                    <a:pt x="14093" y="2678"/>
                    <a:pt x="15656" y="3695"/>
                  </a:cubicBezTo>
                  <a:cubicBezTo>
                    <a:pt x="17210" y="4718"/>
                    <a:pt x="18678" y="6044"/>
                    <a:pt x="19895" y="7641"/>
                  </a:cubicBezTo>
                  <a:lnTo>
                    <a:pt x="20119" y="7923"/>
                  </a:lnTo>
                  <a:lnTo>
                    <a:pt x="20338" y="8252"/>
                  </a:lnTo>
                  <a:cubicBezTo>
                    <a:pt x="20487" y="8471"/>
                    <a:pt x="20635" y="8691"/>
                    <a:pt x="20780" y="8913"/>
                  </a:cubicBezTo>
                  <a:cubicBezTo>
                    <a:pt x="21035" y="9356"/>
                    <a:pt x="21309" y="9771"/>
                    <a:pt x="21544" y="10249"/>
                  </a:cubicBezTo>
                  <a:cubicBezTo>
                    <a:pt x="22045" y="11168"/>
                    <a:pt x="22483" y="12151"/>
                    <a:pt x="22921" y="13145"/>
                  </a:cubicBezTo>
                  <a:cubicBezTo>
                    <a:pt x="23787" y="15146"/>
                    <a:pt x="24562" y="17256"/>
                    <a:pt x="25505" y="19335"/>
                  </a:cubicBezTo>
                  <a:cubicBezTo>
                    <a:pt x="26468" y="21405"/>
                    <a:pt x="27627" y="23445"/>
                    <a:pt x="29193" y="25180"/>
                  </a:cubicBezTo>
                  <a:cubicBezTo>
                    <a:pt x="29988" y="26045"/>
                    <a:pt x="30896" y="26808"/>
                    <a:pt x="31941" y="27371"/>
                  </a:cubicBezTo>
                  <a:cubicBezTo>
                    <a:pt x="32950" y="27924"/>
                    <a:pt x="34107" y="28265"/>
                    <a:pt x="35265" y="28265"/>
                  </a:cubicBezTo>
                  <a:cubicBezTo>
                    <a:pt x="35298" y="28265"/>
                    <a:pt x="35330" y="28265"/>
                    <a:pt x="35363" y="28264"/>
                  </a:cubicBezTo>
                  <a:cubicBezTo>
                    <a:pt x="37793" y="28217"/>
                    <a:pt x="39869" y="26730"/>
                    <a:pt x="40832" y="24811"/>
                  </a:cubicBezTo>
                  <a:cubicBezTo>
                    <a:pt x="41316" y="23837"/>
                    <a:pt x="41493" y="22788"/>
                    <a:pt x="41423" y="21793"/>
                  </a:cubicBezTo>
                  <a:cubicBezTo>
                    <a:pt x="41392" y="21300"/>
                    <a:pt x="41293" y="20822"/>
                    <a:pt x="41152" y="20368"/>
                  </a:cubicBezTo>
                  <a:cubicBezTo>
                    <a:pt x="41016" y="19910"/>
                    <a:pt x="40828" y="19483"/>
                    <a:pt x="40597" y="19092"/>
                  </a:cubicBezTo>
                  <a:cubicBezTo>
                    <a:pt x="40150" y="18301"/>
                    <a:pt x="39527" y="17644"/>
                    <a:pt x="38846" y="17194"/>
                  </a:cubicBezTo>
                  <a:cubicBezTo>
                    <a:pt x="38145" y="16731"/>
                    <a:pt x="37402" y="16469"/>
                    <a:pt x="36674" y="16371"/>
                  </a:cubicBezTo>
                  <a:cubicBezTo>
                    <a:pt x="36487" y="16349"/>
                    <a:pt x="36302" y="16338"/>
                    <a:pt x="36120" y="16338"/>
                  </a:cubicBezTo>
                  <a:cubicBezTo>
                    <a:pt x="35592" y="16338"/>
                    <a:pt x="35092" y="16431"/>
                    <a:pt x="34658" y="16614"/>
                  </a:cubicBezTo>
                  <a:cubicBezTo>
                    <a:pt x="34481" y="16684"/>
                    <a:pt x="34387" y="16739"/>
                    <a:pt x="34246" y="16818"/>
                  </a:cubicBezTo>
                  <a:cubicBezTo>
                    <a:pt x="34110" y="16899"/>
                    <a:pt x="33981" y="16982"/>
                    <a:pt x="33871" y="17076"/>
                  </a:cubicBezTo>
                  <a:cubicBezTo>
                    <a:pt x="33644" y="17252"/>
                    <a:pt x="33456" y="17452"/>
                    <a:pt x="33299" y="17655"/>
                  </a:cubicBezTo>
                  <a:cubicBezTo>
                    <a:pt x="32658" y="18477"/>
                    <a:pt x="32564" y="19331"/>
                    <a:pt x="32614" y="19851"/>
                  </a:cubicBezTo>
                  <a:cubicBezTo>
                    <a:pt x="32645" y="20117"/>
                    <a:pt x="32701" y="20314"/>
                    <a:pt x="32748" y="20442"/>
                  </a:cubicBezTo>
                  <a:cubicBezTo>
                    <a:pt x="32799" y="20567"/>
                    <a:pt x="32826" y="20634"/>
                    <a:pt x="32826" y="20634"/>
                  </a:cubicBezTo>
                  <a:cubicBezTo>
                    <a:pt x="32826" y="20634"/>
                    <a:pt x="32806" y="20567"/>
                    <a:pt x="32771" y="20435"/>
                  </a:cubicBezTo>
                  <a:cubicBezTo>
                    <a:pt x="32736" y="20305"/>
                    <a:pt x="32705" y="20106"/>
                    <a:pt x="32705" y="19848"/>
                  </a:cubicBezTo>
                  <a:cubicBezTo>
                    <a:pt x="32705" y="19339"/>
                    <a:pt x="32904" y="18556"/>
                    <a:pt x="33546" y="17866"/>
                  </a:cubicBezTo>
                  <a:cubicBezTo>
                    <a:pt x="33706" y="17694"/>
                    <a:pt x="33890" y="17530"/>
                    <a:pt x="34105" y="17393"/>
                  </a:cubicBezTo>
                  <a:cubicBezTo>
                    <a:pt x="34212" y="17322"/>
                    <a:pt x="34322" y="17264"/>
                    <a:pt x="34434" y="17209"/>
                  </a:cubicBezTo>
                  <a:cubicBezTo>
                    <a:pt x="34544" y="17158"/>
                    <a:pt x="34709" y="17084"/>
                    <a:pt x="34819" y="17060"/>
                  </a:cubicBezTo>
                  <a:cubicBezTo>
                    <a:pt x="35126" y="16964"/>
                    <a:pt x="35463" y="16913"/>
                    <a:pt x="35814" y="16913"/>
                  </a:cubicBezTo>
                  <a:cubicBezTo>
                    <a:pt x="36061" y="16913"/>
                    <a:pt x="36315" y="16938"/>
                    <a:pt x="36572" y="16990"/>
                  </a:cubicBezTo>
                  <a:cubicBezTo>
                    <a:pt x="37191" y="17115"/>
                    <a:pt x="37833" y="17405"/>
                    <a:pt x="38385" y="17828"/>
                  </a:cubicBezTo>
                  <a:cubicBezTo>
                    <a:pt x="38944" y="18266"/>
                    <a:pt x="39434" y="18838"/>
                    <a:pt x="39775" y="19534"/>
                  </a:cubicBezTo>
                  <a:cubicBezTo>
                    <a:pt x="40123" y="20224"/>
                    <a:pt x="40322" y="21022"/>
                    <a:pt x="40330" y="21844"/>
                  </a:cubicBezTo>
                  <a:cubicBezTo>
                    <a:pt x="40330" y="22255"/>
                    <a:pt x="40299" y="22670"/>
                    <a:pt x="40205" y="23077"/>
                  </a:cubicBezTo>
                  <a:cubicBezTo>
                    <a:pt x="40150" y="23269"/>
                    <a:pt x="40115" y="23441"/>
                    <a:pt x="40017" y="23680"/>
                  </a:cubicBezTo>
                  <a:lnTo>
                    <a:pt x="39959" y="23831"/>
                  </a:lnTo>
                  <a:lnTo>
                    <a:pt x="39959" y="23831"/>
                  </a:lnTo>
                  <a:cubicBezTo>
                    <a:pt x="39957" y="23836"/>
                    <a:pt x="39955" y="23841"/>
                    <a:pt x="39954" y="23841"/>
                  </a:cubicBezTo>
                  <a:cubicBezTo>
                    <a:pt x="39954" y="23841"/>
                    <a:pt x="39954" y="23841"/>
                    <a:pt x="39954" y="23841"/>
                  </a:cubicBezTo>
                  <a:lnTo>
                    <a:pt x="39947" y="23856"/>
                  </a:lnTo>
                  <a:lnTo>
                    <a:pt x="39931" y="23891"/>
                  </a:lnTo>
                  <a:lnTo>
                    <a:pt x="39896" y="23966"/>
                  </a:lnTo>
                  <a:cubicBezTo>
                    <a:pt x="39849" y="24060"/>
                    <a:pt x="39809" y="24157"/>
                    <a:pt x="39751" y="24248"/>
                  </a:cubicBezTo>
                  <a:cubicBezTo>
                    <a:pt x="38946" y="25724"/>
                    <a:pt x="37196" y="26828"/>
                    <a:pt x="35401" y="26828"/>
                  </a:cubicBezTo>
                  <a:cubicBezTo>
                    <a:pt x="35388" y="26828"/>
                    <a:pt x="35375" y="26828"/>
                    <a:pt x="35363" y="26828"/>
                  </a:cubicBezTo>
                  <a:cubicBezTo>
                    <a:pt x="34447" y="26820"/>
                    <a:pt x="33527" y="26538"/>
                    <a:pt x="32677" y="26045"/>
                  </a:cubicBezTo>
                  <a:cubicBezTo>
                    <a:pt x="31832" y="25555"/>
                    <a:pt x="31052" y="24882"/>
                    <a:pt x="30360" y="24123"/>
                  </a:cubicBezTo>
                  <a:cubicBezTo>
                    <a:pt x="29659" y="23351"/>
                    <a:pt x="29055" y="22462"/>
                    <a:pt x="28488" y="21550"/>
                  </a:cubicBezTo>
                  <a:cubicBezTo>
                    <a:pt x="27928" y="20634"/>
                    <a:pt x="27451" y="19648"/>
                    <a:pt x="26985" y="18654"/>
                  </a:cubicBezTo>
                  <a:cubicBezTo>
                    <a:pt x="26061" y="16657"/>
                    <a:pt x="25266" y="14563"/>
                    <a:pt x="24363" y="12516"/>
                  </a:cubicBezTo>
                  <a:cubicBezTo>
                    <a:pt x="23908" y="11493"/>
                    <a:pt x="23431" y="10483"/>
                    <a:pt x="22871" y="9517"/>
                  </a:cubicBezTo>
                  <a:cubicBezTo>
                    <a:pt x="22612" y="9031"/>
                    <a:pt x="22287" y="8554"/>
                    <a:pt x="21994" y="8076"/>
                  </a:cubicBezTo>
                  <a:cubicBezTo>
                    <a:pt x="21841" y="7860"/>
                    <a:pt x="21689" y="7641"/>
                    <a:pt x="21532" y="7426"/>
                  </a:cubicBezTo>
                  <a:lnTo>
                    <a:pt x="21304" y="7101"/>
                  </a:lnTo>
                  <a:lnTo>
                    <a:pt x="21031" y="6765"/>
                  </a:lnTo>
                  <a:cubicBezTo>
                    <a:pt x="19665" y="5042"/>
                    <a:pt x="18005" y="3688"/>
                    <a:pt x="16298" y="2666"/>
                  </a:cubicBezTo>
                  <a:cubicBezTo>
                    <a:pt x="14591" y="1641"/>
                    <a:pt x="12818" y="971"/>
                    <a:pt x="11150" y="552"/>
                  </a:cubicBezTo>
                  <a:cubicBezTo>
                    <a:pt x="10727" y="461"/>
                    <a:pt x="10320" y="356"/>
                    <a:pt x="9917" y="286"/>
                  </a:cubicBezTo>
                  <a:cubicBezTo>
                    <a:pt x="9510" y="223"/>
                    <a:pt x="9110" y="168"/>
                    <a:pt x="8723" y="109"/>
                  </a:cubicBezTo>
                  <a:cubicBezTo>
                    <a:pt x="8335" y="67"/>
                    <a:pt x="7952" y="55"/>
                    <a:pt x="7583" y="27"/>
                  </a:cubicBezTo>
                  <a:cubicBezTo>
                    <a:pt x="7399" y="20"/>
                    <a:pt x="7220" y="0"/>
                    <a:pt x="704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组合 4">
            <a:extLst>
              <a:ext uri="{FF2B5EF4-FFF2-40B4-BE49-F238E27FC236}">
                <a16:creationId xmlns:a16="http://schemas.microsoft.com/office/drawing/2014/main" id="{2C67503D-7889-3242-B773-873A1A2D9736}"/>
              </a:ext>
            </a:extLst>
          </p:cNvPr>
          <p:cNvGrpSpPr/>
          <p:nvPr/>
        </p:nvGrpSpPr>
        <p:grpSpPr>
          <a:xfrm>
            <a:off x="-1747067" y="150703"/>
            <a:ext cx="6097956" cy="634356"/>
            <a:chOff x="-1170978" y="666413"/>
            <a:chExt cx="8130608" cy="845808"/>
          </a:xfrm>
        </p:grpSpPr>
        <p:sp>
          <p:nvSpPr>
            <p:cNvPr id="7" name="TextBox 8">
              <a:extLst>
                <a:ext uri="{FF2B5EF4-FFF2-40B4-BE49-F238E27FC236}">
                  <a16:creationId xmlns:a16="http://schemas.microsoft.com/office/drawing/2014/main" id="{9FE6C17B-6D24-D1CA-32D5-96601844CCD7}"/>
                </a:ext>
              </a:extLst>
            </p:cNvPr>
            <p:cNvSpPr txBox="1">
              <a:spLocks noChangeArrowheads="1"/>
            </p:cNvSpPr>
            <p:nvPr/>
          </p:nvSpPr>
          <p:spPr bwMode="auto">
            <a:xfrm>
              <a:off x="-1170978" y="666413"/>
              <a:ext cx="8130608" cy="8207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40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1. Câu 1</a:t>
              </a:r>
              <a:endParaRPr lang="zh-CN" altLang="en-US" sz="40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矩形 9">
              <a:extLst>
                <a:ext uri="{FF2B5EF4-FFF2-40B4-BE49-F238E27FC236}">
                  <a16:creationId xmlns:a16="http://schemas.microsoft.com/office/drawing/2014/main" id="{C162A0C2-AC17-E08F-418C-CAE4701ECD95}"/>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3200" kern="1200">
                <a:solidFill>
                  <a:srgbClr val="C00000"/>
                </a:solidFill>
                <a:latin typeface="华文新魏" panose="02010800040101010101" pitchFamily="2" charset="-122"/>
                <a:ea typeface="华文新魏" panose="02010800040101010101" pitchFamily="2" charset="-122"/>
              </a:endParaRPr>
            </a:p>
          </p:txBody>
        </p:sp>
      </p:grpSp>
      <p:grpSp>
        <p:nvGrpSpPr>
          <p:cNvPr id="9" name="组合 5">
            <a:extLst>
              <a:ext uri="{FF2B5EF4-FFF2-40B4-BE49-F238E27FC236}">
                <a16:creationId xmlns:a16="http://schemas.microsoft.com/office/drawing/2014/main" id="{0758EF73-FC45-E5BE-D781-799BDC2588F2}"/>
              </a:ext>
            </a:extLst>
          </p:cNvPr>
          <p:cNvGrpSpPr>
            <a:grpSpLocks/>
          </p:cNvGrpSpPr>
          <p:nvPr/>
        </p:nvGrpSpPr>
        <p:grpSpPr bwMode="auto">
          <a:xfrm>
            <a:off x="182154" y="904452"/>
            <a:ext cx="4309362" cy="2859349"/>
            <a:chOff x="5664" y="1974"/>
            <a:chExt cx="8641" cy="6853"/>
          </a:xfrm>
        </p:grpSpPr>
        <p:pic>
          <p:nvPicPr>
            <p:cNvPr id="10" name="图片 3" descr="D:\工作\ppt\1.8\5b30162743781782b2672bfe1ba762bf.png5b30162743781782b2672bfe1ba762bf">
              <a:extLst>
                <a:ext uri="{FF2B5EF4-FFF2-40B4-BE49-F238E27FC236}">
                  <a16:creationId xmlns:a16="http://schemas.microsoft.com/office/drawing/2014/main" id="{C2694601-1B7B-F3F1-854B-4442DF7FF2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4" y="1974"/>
              <a:ext cx="8641" cy="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4">
              <a:extLst>
                <a:ext uri="{FF2B5EF4-FFF2-40B4-BE49-F238E27FC236}">
                  <a16:creationId xmlns:a16="http://schemas.microsoft.com/office/drawing/2014/main" id="{D959504E-99B8-A2DA-A83D-50A9D9BD7122}"/>
                </a:ext>
              </a:extLst>
            </p:cNvPr>
            <p:cNvSpPr txBox="1"/>
            <p:nvPr/>
          </p:nvSpPr>
          <p:spPr>
            <a:xfrm>
              <a:off x="6615" y="3748"/>
              <a:ext cx="6738" cy="3910"/>
            </a:xfrm>
            <a:prstGeom prst="rect">
              <a:avLst/>
            </a:prstGeom>
            <a:noFill/>
          </p:spPr>
          <p:txBody>
            <a:bodyPr wrap="square">
              <a:spAutoFit/>
            </a:bodyPr>
            <a:lstStyle/>
            <a:p>
              <a:pPr algn="just"/>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Thực tế cho thấy đàn ghi-ta phím lõm ngày càng khẳng định được vai trò quan trọng của mình trong dàn nhạc cải lương.</a:t>
              </a:r>
              <a:endParaRPr lang="en-US" sz="2000">
                <a:effectLst/>
                <a:latin typeface=".VnTime"/>
                <a:ea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upRigh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pic>
        <p:nvPicPr>
          <p:cNvPr id="934" name="Google Shape;934;p51"/>
          <p:cNvPicPr preferRelativeResize="0"/>
          <p:nvPr/>
        </p:nvPicPr>
        <p:blipFill>
          <a:blip r:embed="rId3">
            <a:alphaModFix/>
          </a:blip>
          <a:stretch>
            <a:fillRect/>
          </a:stretch>
        </p:blipFill>
        <p:spPr>
          <a:xfrm rot="-2699995" flipH="1">
            <a:off x="631705" y="1245072"/>
            <a:ext cx="2205890" cy="6236029"/>
          </a:xfrm>
          <a:prstGeom prst="rect">
            <a:avLst/>
          </a:prstGeom>
          <a:noFill/>
          <a:ln>
            <a:noFill/>
          </a:ln>
        </p:spPr>
      </p:pic>
      <p:grpSp>
        <p:nvGrpSpPr>
          <p:cNvPr id="942" name="Google Shape;942;p51"/>
          <p:cNvGrpSpPr/>
          <p:nvPr/>
        </p:nvGrpSpPr>
        <p:grpSpPr>
          <a:xfrm rot="-9664607" flipH="1">
            <a:off x="3231530" y="4465558"/>
            <a:ext cx="1167745" cy="543861"/>
            <a:chOff x="5933878" y="122811"/>
            <a:chExt cx="3576022" cy="1665483"/>
          </a:xfrm>
        </p:grpSpPr>
        <p:sp>
          <p:nvSpPr>
            <p:cNvPr id="943" name="Google Shape;943;p51"/>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1"/>
            <p:cNvSpPr/>
            <p:nvPr/>
          </p:nvSpPr>
          <p:spPr>
            <a:xfrm flipH="1">
              <a:off x="6139462" y="1103387"/>
              <a:ext cx="2585963" cy="684906"/>
            </a:xfrm>
            <a:custGeom>
              <a:avLst/>
              <a:gdLst/>
              <a:ahLst/>
              <a:cxnLst/>
              <a:rect l="l" t="t" r="r" b="b"/>
              <a:pathLst>
                <a:path w="38572" h="10216" extrusionOk="0">
                  <a:moveTo>
                    <a:pt x="4591" y="1"/>
                  </a:moveTo>
                  <a:cubicBezTo>
                    <a:pt x="4343" y="1"/>
                    <a:pt x="4103" y="10"/>
                    <a:pt x="3872" y="26"/>
                  </a:cubicBezTo>
                  <a:cubicBezTo>
                    <a:pt x="3014" y="69"/>
                    <a:pt x="2286" y="248"/>
                    <a:pt x="1711" y="436"/>
                  </a:cubicBezTo>
                  <a:cubicBezTo>
                    <a:pt x="1566" y="488"/>
                    <a:pt x="1429" y="535"/>
                    <a:pt x="1304" y="577"/>
                  </a:cubicBezTo>
                  <a:cubicBezTo>
                    <a:pt x="1178" y="624"/>
                    <a:pt x="1061" y="683"/>
                    <a:pt x="956" y="730"/>
                  </a:cubicBezTo>
                  <a:cubicBezTo>
                    <a:pt x="740" y="828"/>
                    <a:pt x="560" y="911"/>
                    <a:pt x="427" y="996"/>
                  </a:cubicBezTo>
                  <a:cubicBezTo>
                    <a:pt x="149" y="1157"/>
                    <a:pt x="0" y="1243"/>
                    <a:pt x="0" y="1243"/>
                  </a:cubicBezTo>
                  <a:cubicBezTo>
                    <a:pt x="0" y="1243"/>
                    <a:pt x="161" y="1188"/>
                    <a:pt x="466" y="1083"/>
                  </a:cubicBezTo>
                  <a:cubicBezTo>
                    <a:pt x="611" y="1020"/>
                    <a:pt x="802" y="969"/>
                    <a:pt x="1026" y="914"/>
                  </a:cubicBezTo>
                  <a:cubicBezTo>
                    <a:pt x="1135" y="887"/>
                    <a:pt x="1253" y="851"/>
                    <a:pt x="1378" y="824"/>
                  </a:cubicBezTo>
                  <a:cubicBezTo>
                    <a:pt x="1507" y="801"/>
                    <a:pt x="1644" y="777"/>
                    <a:pt x="1789" y="750"/>
                  </a:cubicBezTo>
                  <a:cubicBezTo>
                    <a:pt x="2223" y="676"/>
                    <a:pt x="2729" y="627"/>
                    <a:pt x="3297" y="627"/>
                  </a:cubicBezTo>
                  <a:cubicBezTo>
                    <a:pt x="3483" y="627"/>
                    <a:pt x="3676" y="632"/>
                    <a:pt x="3876" y="644"/>
                  </a:cubicBezTo>
                  <a:cubicBezTo>
                    <a:pt x="4678" y="694"/>
                    <a:pt x="5574" y="848"/>
                    <a:pt x="6526" y="1114"/>
                  </a:cubicBezTo>
                  <a:cubicBezTo>
                    <a:pt x="7473" y="1384"/>
                    <a:pt x="8476" y="1775"/>
                    <a:pt x="9489" y="2277"/>
                  </a:cubicBezTo>
                  <a:cubicBezTo>
                    <a:pt x="10499" y="2781"/>
                    <a:pt x="11522" y="3424"/>
                    <a:pt x="12566" y="4116"/>
                  </a:cubicBezTo>
                  <a:cubicBezTo>
                    <a:pt x="13616" y="4813"/>
                    <a:pt x="14684" y="5573"/>
                    <a:pt x="15811" y="6320"/>
                  </a:cubicBezTo>
                  <a:cubicBezTo>
                    <a:pt x="16935" y="7068"/>
                    <a:pt x="18122" y="7804"/>
                    <a:pt x="19385" y="8427"/>
                  </a:cubicBezTo>
                  <a:cubicBezTo>
                    <a:pt x="20016" y="8740"/>
                    <a:pt x="20682" y="9018"/>
                    <a:pt x="21335" y="9253"/>
                  </a:cubicBezTo>
                  <a:cubicBezTo>
                    <a:pt x="22021" y="9503"/>
                    <a:pt x="22690" y="9683"/>
                    <a:pt x="23378" y="9836"/>
                  </a:cubicBezTo>
                  <a:cubicBezTo>
                    <a:pt x="24060" y="9992"/>
                    <a:pt x="24749" y="10098"/>
                    <a:pt x="25434" y="10153"/>
                  </a:cubicBezTo>
                  <a:cubicBezTo>
                    <a:pt x="25887" y="10192"/>
                    <a:pt x="26339" y="10215"/>
                    <a:pt x="26787" y="10215"/>
                  </a:cubicBezTo>
                  <a:cubicBezTo>
                    <a:pt x="27016" y="10215"/>
                    <a:pt x="27244" y="10209"/>
                    <a:pt x="27470" y="10196"/>
                  </a:cubicBezTo>
                  <a:cubicBezTo>
                    <a:pt x="28809" y="10141"/>
                    <a:pt x="30081" y="9891"/>
                    <a:pt x="31255" y="9495"/>
                  </a:cubicBezTo>
                  <a:cubicBezTo>
                    <a:pt x="31393" y="9448"/>
                    <a:pt x="31529" y="9401"/>
                    <a:pt x="31666" y="9354"/>
                  </a:cubicBezTo>
                  <a:cubicBezTo>
                    <a:pt x="31807" y="9296"/>
                    <a:pt x="31948" y="9240"/>
                    <a:pt x="32089" y="9182"/>
                  </a:cubicBezTo>
                  <a:cubicBezTo>
                    <a:pt x="32379" y="9072"/>
                    <a:pt x="32633" y="8944"/>
                    <a:pt x="32891" y="8818"/>
                  </a:cubicBezTo>
                  <a:cubicBezTo>
                    <a:pt x="33400" y="8552"/>
                    <a:pt x="33882" y="8277"/>
                    <a:pt x="34316" y="7976"/>
                  </a:cubicBezTo>
                  <a:cubicBezTo>
                    <a:pt x="35193" y="7381"/>
                    <a:pt x="35914" y="6723"/>
                    <a:pt x="36481" y="6093"/>
                  </a:cubicBezTo>
                  <a:cubicBezTo>
                    <a:pt x="37053" y="5463"/>
                    <a:pt x="37468" y="4844"/>
                    <a:pt x="37777" y="4328"/>
                  </a:cubicBezTo>
                  <a:cubicBezTo>
                    <a:pt x="38082" y="3803"/>
                    <a:pt x="38275" y="3368"/>
                    <a:pt x="38396" y="3071"/>
                  </a:cubicBezTo>
                  <a:cubicBezTo>
                    <a:pt x="38510" y="2774"/>
                    <a:pt x="38572" y="2613"/>
                    <a:pt x="38572" y="2613"/>
                  </a:cubicBezTo>
                  <a:lnTo>
                    <a:pt x="38572" y="2613"/>
                  </a:lnTo>
                  <a:cubicBezTo>
                    <a:pt x="38571" y="2613"/>
                    <a:pt x="38481" y="2758"/>
                    <a:pt x="38313" y="3028"/>
                  </a:cubicBezTo>
                  <a:cubicBezTo>
                    <a:pt x="38145" y="3298"/>
                    <a:pt x="37875" y="3682"/>
                    <a:pt x="37511" y="4140"/>
                  </a:cubicBezTo>
                  <a:cubicBezTo>
                    <a:pt x="37139" y="4594"/>
                    <a:pt x="36654" y="5115"/>
                    <a:pt x="36043" y="5647"/>
                  </a:cubicBezTo>
                  <a:cubicBezTo>
                    <a:pt x="35433" y="6176"/>
                    <a:pt x="34688" y="6700"/>
                    <a:pt x="33827" y="7177"/>
                  </a:cubicBezTo>
                  <a:cubicBezTo>
                    <a:pt x="33397" y="7417"/>
                    <a:pt x="32931" y="7628"/>
                    <a:pt x="32445" y="7824"/>
                  </a:cubicBezTo>
                  <a:cubicBezTo>
                    <a:pt x="32195" y="7910"/>
                    <a:pt x="31944" y="8023"/>
                    <a:pt x="31693" y="8098"/>
                  </a:cubicBezTo>
                  <a:cubicBezTo>
                    <a:pt x="31568" y="8137"/>
                    <a:pt x="31443" y="8180"/>
                    <a:pt x="31314" y="8219"/>
                  </a:cubicBezTo>
                  <a:cubicBezTo>
                    <a:pt x="31177" y="8258"/>
                    <a:pt x="31036" y="8297"/>
                    <a:pt x="30895" y="8333"/>
                  </a:cubicBezTo>
                  <a:cubicBezTo>
                    <a:pt x="30367" y="8469"/>
                    <a:pt x="29795" y="8583"/>
                    <a:pt x="29219" y="8646"/>
                  </a:cubicBezTo>
                  <a:cubicBezTo>
                    <a:pt x="28671" y="8712"/>
                    <a:pt x="28105" y="8751"/>
                    <a:pt x="27532" y="8751"/>
                  </a:cubicBezTo>
                  <a:cubicBezTo>
                    <a:pt x="27499" y="8751"/>
                    <a:pt x="27467" y="8751"/>
                    <a:pt x="27434" y="8751"/>
                  </a:cubicBezTo>
                  <a:cubicBezTo>
                    <a:pt x="26225" y="8751"/>
                    <a:pt x="24972" y="8599"/>
                    <a:pt x="23731" y="8297"/>
                  </a:cubicBezTo>
                  <a:cubicBezTo>
                    <a:pt x="23116" y="8149"/>
                    <a:pt x="22486" y="7957"/>
                    <a:pt x="21903" y="7737"/>
                  </a:cubicBezTo>
                  <a:cubicBezTo>
                    <a:pt x="21280" y="7511"/>
                    <a:pt x="20693" y="7260"/>
                    <a:pt x="20106" y="6966"/>
                  </a:cubicBezTo>
                  <a:cubicBezTo>
                    <a:pt x="18928" y="6395"/>
                    <a:pt x="17793" y="5697"/>
                    <a:pt x="16669" y="4993"/>
                  </a:cubicBezTo>
                  <a:cubicBezTo>
                    <a:pt x="15553" y="4284"/>
                    <a:pt x="14445" y="3560"/>
                    <a:pt x="13334" y="2895"/>
                  </a:cubicBezTo>
                  <a:cubicBezTo>
                    <a:pt x="12226" y="2226"/>
                    <a:pt x="11106" y="1639"/>
                    <a:pt x="9990" y="1173"/>
                  </a:cubicBezTo>
                  <a:cubicBezTo>
                    <a:pt x="8879" y="703"/>
                    <a:pt x="7771" y="394"/>
                    <a:pt x="6734" y="206"/>
                  </a:cubicBezTo>
                  <a:cubicBezTo>
                    <a:pt x="5980" y="63"/>
                    <a:pt x="5258" y="1"/>
                    <a:pt x="4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1"/>
            <p:cNvSpPr/>
            <p:nvPr/>
          </p:nvSpPr>
          <p:spPr>
            <a:xfrm flipH="1">
              <a:off x="8026438" y="1224065"/>
              <a:ext cx="519244" cy="409898"/>
            </a:xfrm>
            <a:custGeom>
              <a:avLst/>
              <a:gdLst/>
              <a:ahLst/>
              <a:cxnLst/>
              <a:rect l="l" t="t" r="r" b="b"/>
              <a:pathLst>
                <a:path w="7745" h="6114" extrusionOk="0">
                  <a:moveTo>
                    <a:pt x="2052" y="1"/>
                  </a:moveTo>
                  <a:cubicBezTo>
                    <a:pt x="1530" y="1"/>
                    <a:pt x="992" y="58"/>
                    <a:pt x="443" y="139"/>
                  </a:cubicBezTo>
                  <a:cubicBezTo>
                    <a:pt x="5403" y="1631"/>
                    <a:pt x="7114" y="5280"/>
                    <a:pt x="7114" y="5280"/>
                  </a:cubicBezTo>
                  <a:cubicBezTo>
                    <a:pt x="4209" y="1839"/>
                    <a:pt x="1285" y="946"/>
                    <a:pt x="1" y="715"/>
                  </a:cubicBezTo>
                  <a:lnTo>
                    <a:pt x="1" y="715"/>
                  </a:lnTo>
                  <a:cubicBezTo>
                    <a:pt x="1027" y="2743"/>
                    <a:pt x="3054" y="4164"/>
                    <a:pt x="5215" y="4927"/>
                  </a:cubicBezTo>
                  <a:cubicBezTo>
                    <a:pt x="6100" y="5241"/>
                    <a:pt x="7051" y="5480"/>
                    <a:pt x="7744" y="6114"/>
                  </a:cubicBezTo>
                  <a:cubicBezTo>
                    <a:pt x="7027" y="4305"/>
                    <a:pt x="7196" y="2864"/>
                    <a:pt x="5007" y="993"/>
                  </a:cubicBezTo>
                  <a:cubicBezTo>
                    <a:pt x="4128" y="240"/>
                    <a:pt x="3125" y="1"/>
                    <a:pt x="20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1"/>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1"/>
            <p:cNvSpPr/>
            <p:nvPr/>
          </p:nvSpPr>
          <p:spPr>
            <a:xfrm flipH="1">
              <a:off x="7616803" y="940338"/>
              <a:ext cx="491086" cy="191004"/>
            </a:xfrm>
            <a:custGeom>
              <a:avLst/>
              <a:gdLst/>
              <a:ahLst/>
              <a:cxnLst/>
              <a:rect l="l" t="t" r="r" b="b"/>
              <a:pathLst>
                <a:path w="7325" h="2849" extrusionOk="0">
                  <a:moveTo>
                    <a:pt x="2842" y="1"/>
                  </a:moveTo>
                  <a:cubicBezTo>
                    <a:pt x="1869" y="1"/>
                    <a:pt x="990" y="462"/>
                    <a:pt x="118" y="1044"/>
                  </a:cubicBezTo>
                  <a:cubicBezTo>
                    <a:pt x="665" y="960"/>
                    <a:pt x="1182" y="924"/>
                    <a:pt x="1669" y="924"/>
                  </a:cubicBezTo>
                  <a:cubicBezTo>
                    <a:pt x="4769" y="924"/>
                    <a:pt x="6597" y="2407"/>
                    <a:pt x="6597" y="2407"/>
                  </a:cubicBezTo>
                  <a:cubicBezTo>
                    <a:pt x="4750" y="1585"/>
                    <a:pt x="3181" y="1350"/>
                    <a:pt x="1991" y="1350"/>
                  </a:cubicBezTo>
                  <a:cubicBezTo>
                    <a:pt x="1101" y="1350"/>
                    <a:pt x="424" y="1481"/>
                    <a:pt x="0" y="1596"/>
                  </a:cubicBezTo>
                  <a:cubicBezTo>
                    <a:pt x="1161" y="2478"/>
                    <a:pt x="2666" y="2849"/>
                    <a:pt x="4161" y="2849"/>
                  </a:cubicBezTo>
                  <a:cubicBezTo>
                    <a:pt x="4486" y="2849"/>
                    <a:pt x="4809" y="2831"/>
                    <a:pt x="5129" y="2798"/>
                  </a:cubicBezTo>
                  <a:cubicBezTo>
                    <a:pt x="5586" y="2749"/>
                    <a:pt x="6054" y="2671"/>
                    <a:pt x="6512" y="2671"/>
                  </a:cubicBezTo>
                  <a:cubicBezTo>
                    <a:pt x="6788" y="2671"/>
                    <a:pt x="7060" y="2699"/>
                    <a:pt x="7325" y="2779"/>
                  </a:cubicBezTo>
                  <a:cubicBezTo>
                    <a:pt x="6205" y="1749"/>
                    <a:pt x="5838" y="684"/>
                    <a:pt x="3653" y="109"/>
                  </a:cubicBezTo>
                  <a:cubicBezTo>
                    <a:pt x="3375" y="34"/>
                    <a:pt x="3105" y="1"/>
                    <a:pt x="2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1"/>
            <p:cNvSpPr/>
            <p:nvPr/>
          </p:nvSpPr>
          <p:spPr>
            <a:xfrm flipH="1">
              <a:off x="5933878" y="981167"/>
              <a:ext cx="321603" cy="415261"/>
            </a:xfrm>
            <a:custGeom>
              <a:avLst/>
              <a:gdLst/>
              <a:ahLst/>
              <a:cxnLst/>
              <a:rect l="l" t="t" r="r" b="b"/>
              <a:pathLst>
                <a:path w="4797" h="6194" extrusionOk="0">
                  <a:moveTo>
                    <a:pt x="4796" y="0"/>
                  </a:moveTo>
                  <a:cubicBezTo>
                    <a:pt x="3398" y="600"/>
                    <a:pt x="2275" y="497"/>
                    <a:pt x="850" y="2252"/>
                  </a:cubicBezTo>
                  <a:cubicBezTo>
                    <a:pt x="1" y="3305"/>
                    <a:pt x="36" y="4546"/>
                    <a:pt x="251" y="5858"/>
                  </a:cubicBezTo>
                  <a:cubicBezTo>
                    <a:pt x="1343" y="1931"/>
                    <a:pt x="4153" y="514"/>
                    <a:pt x="4154" y="513"/>
                  </a:cubicBezTo>
                  <a:lnTo>
                    <a:pt x="4154" y="513"/>
                  </a:lnTo>
                  <a:cubicBezTo>
                    <a:pt x="1519" y="2862"/>
                    <a:pt x="870" y="5180"/>
                    <a:pt x="706" y="6194"/>
                  </a:cubicBezTo>
                  <a:cubicBezTo>
                    <a:pt x="2267" y="5348"/>
                    <a:pt x="3348" y="3724"/>
                    <a:pt x="3911" y="2013"/>
                  </a:cubicBezTo>
                  <a:cubicBezTo>
                    <a:pt x="4142" y="1312"/>
                    <a:pt x="4314" y="557"/>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1"/>
            <p:cNvSpPr/>
            <p:nvPr/>
          </p:nvSpPr>
          <p:spPr>
            <a:xfrm flipH="1">
              <a:off x="6325008" y="921297"/>
              <a:ext cx="252750" cy="591918"/>
            </a:xfrm>
            <a:custGeom>
              <a:avLst/>
              <a:gdLst/>
              <a:ahLst/>
              <a:cxnLst/>
              <a:rect l="l" t="t" r="r" b="b"/>
              <a:pathLst>
                <a:path w="3770" h="8829" extrusionOk="0">
                  <a:moveTo>
                    <a:pt x="3218" y="1"/>
                  </a:moveTo>
                  <a:lnTo>
                    <a:pt x="3218" y="1"/>
                  </a:lnTo>
                  <a:cubicBezTo>
                    <a:pt x="2079" y="1414"/>
                    <a:pt x="834" y="1935"/>
                    <a:pt x="309" y="4585"/>
                  </a:cubicBezTo>
                  <a:cubicBezTo>
                    <a:pt x="0" y="6171"/>
                    <a:pt x="732" y="7466"/>
                    <a:pt x="1695" y="8727"/>
                  </a:cubicBezTo>
                  <a:cubicBezTo>
                    <a:pt x="651" y="3971"/>
                    <a:pt x="2830" y="902"/>
                    <a:pt x="2830" y="902"/>
                  </a:cubicBezTo>
                  <a:lnTo>
                    <a:pt x="2830" y="902"/>
                  </a:lnTo>
                  <a:cubicBezTo>
                    <a:pt x="1359" y="4855"/>
                    <a:pt x="1966" y="7670"/>
                    <a:pt x="2360" y="8829"/>
                  </a:cubicBezTo>
                  <a:cubicBezTo>
                    <a:pt x="3540" y="7060"/>
                    <a:pt x="3770" y="4746"/>
                    <a:pt x="3410" y="2620"/>
                  </a:cubicBezTo>
                  <a:cubicBezTo>
                    <a:pt x="3261" y="1751"/>
                    <a:pt x="3023" y="859"/>
                    <a:pt x="3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1"/>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组合 4">
            <a:extLst>
              <a:ext uri="{FF2B5EF4-FFF2-40B4-BE49-F238E27FC236}">
                <a16:creationId xmlns:a16="http://schemas.microsoft.com/office/drawing/2014/main" id="{33C6E9CA-9ADA-D8D2-368E-DAF22AECD730}"/>
              </a:ext>
            </a:extLst>
          </p:cNvPr>
          <p:cNvGrpSpPr/>
          <p:nvPr/>
        </p:nvGrpSpPr>
        <p:grpSpPr>
          <a:xfrm>
            <a:off x="-1707214" y="99232"/>
            <a:ext cx="6097956" cy="604968"/>
            <a:chOff x="-1170978" y="705597"/>
            <a:chExt cx="8130608" cy="806624"/>
          </a:xfrm>
        </p:grpSpPr>
        <p:sp>
          <p:nvSpPr>
            <p:cNvPr id="17" name="TextBox 8">
              <a:extLst>
                <a:ext uri="{FF2B5EF4-FFF2-40B4-BE49-F238E27FC236}">
                  <a16:creationId xmlns:a16="http://schemas.microsoft.com/office/drawing/2014/main" id="{5A1D1DA6-E46A-1B4F-982A-CC54B281259C}"/>
                </a:ext>
              </a:extLst>
            </p:cNvPr>
            <p:cNvSpPr txBox="1">
              <a:spLocks noChangeArrowheads="1"/>
            </p:cNvSpPr>
            <p:nvPr/>
          </p:nvSpPr>
          <p:spPr bwMode="auto">
            <a:xfrm>
              <a:off x="-1170978" y="748486"/>
              <a:ext cx="8130608" cy="6565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32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2. Câu 2</a:t>
              </a:r>
              <a:endParaRPr lang="zh-CN" altLang="en-US" sz="32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8" name="矩形 9">
              <a:extLst>
                <a:ext uri="{FF2B5EF4-FFF2-40B4-BE49-F238E27FC236}">
                  <a16:creationId xmlns:a16="http://schemas.microsoft.com/office/drawing/2014/main" id="{BF5F8C66-2005-8FF6-9582-467FAD4FA131}"/>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2400" kern="1200">
                <a:solidFill>
                  <a:srgbClr val="C00000"/>
                </a:solidFill>
                <a:latin typeface="华文新魏" panose="02010800040101010101" pitchFamily="2" charset="-122"/>
                <a:ea typeface="华文新魏" panose="02010800040101010101" pitchFamily="2" charset="-122"/>
              </a:endParaRPr>
            </a:p>
          </p:txBody>
        </p:sp>
      </p:grpSp>
      <p:grpSp>
        <p:nvGrpSpPr>
          <p:cNvPr id="20" name="组合 2">
            <a:extLst>
              <a:ext uri="{FF2B5EF4-FFF2-40B4-BE49-F238E27FC236}">
                <a16:creationId xmlns:a16="http://schemas.microsoft.com/office/drawing/2014/main" id="{97F31F6A-053B-201F-1470-792F1B83DE17}"/>
              </a:ext>
            </a:extLst>
          </p:cNvPr>
          <p:cNvGrpSpPr/>
          <p:nvPr/>
        </p:nvGrpSpPr>
        <p:grpSpPr>
          <a:xfrm flipH="1">
            <a:off x="1534142" y="661903"/>
            <a:ext cx="3707750" cy="2710886"/>
            <a:chOff x="-558688" y="0"/>
            <a:chExt cx="9107943" cy="6858000"/>
          </a:xfrm>
        </p:grpSpPr>
        <p:pic>
          <p:nvPicPr>
            <p:cNvPr id="21" name="图片 3">
              <a:extLst>
                <a:ext uri="{FF2B5EF4-FFF2-40B4-BE49-F238E27FC236}">
                  <a16:creationId xmlns:a16="http://schemas.microsoft.com/office/drawing/2014/main" id="{A03F49B8-F245-A6F5-1E86-F0F6CFB35A2F}"/>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22" name="图片 4">
              <a:extLst>
                <a:ext uri="{FF2B5EF4-FFF2-40B4-BE49-F238E27FC236}">
                  <a16:creationId xmlns:a16="http://schemas.microsoft.com/office/drawing/2014/main" id="{921F066E-78F9-ABE4-F521-6FD39667C3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23" name="TextBox 22">
            <a:extLst>
              <a:ext uri="{FF2B5EF4-FFF2-40B4-BE49-F238E27FC236}">
                <a16:creationId xmlns:a16="http://schemas.microsoft.com/office/drawing/2014/main" id="{0327EA9D-8ED4-A7BC-340B-C48E0E13A6DF}"/>
              </a:ext>
            </a:extLst>
          </p:cNvPr>
          <p:cNvSpPr txBox="1"/>
          <p:nvPr/>
        </p:nvSpPr>
        <p:spPr>
          <a:xfrm>
            <a:off x="2061542" y="1489114"/>
            <a:ext cx="2842741" cy="1200329"/>
          </a:xfrm>
          <a:prstGeom prst="rect">
            <a:avLst/>
          </a:prstGeom>
          <a:noFill/>
        </p:spPr>
        <p:txBody>
          <a:bodyPr wrap="square">
            <a:spAutoFit/>
          </a:bodyPr>
          <a:lstStyle/>
          <a:p>
            <a:pPr algn="ctr"/>
            <a:r>
              <a:rPr lang="en-US" sz="2400" i="1">
                <a:latin typeface="Times New Roman" panose="02020603050405020304" pitchFamily="18" charset="0"/>
                <a:cs typeface="Times New Roman" panose="02020603050405020304" pitchFamily="18" charset="0"/>
              </a:rPr>
              <a:t>Nêu tác dụng của sơ đồ nhánh đính kèm (Hình 2) trong bài.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465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grpSp>
        <p:nvGrpSpPr>
          <p:cNvPr id="1790" name="Google Shape;1790;p66"/>
          <p:cNvGrpSpPr/>
          <p:nvPr/>
        </p:nvGrpSpPr>
        <p:grpSpPr>
          <a:xfrm rot="-6284197">
            <a:off x="7424112" y="786640"/>
            <a:ext cx="846482" cy="285188"/>
            <a:chOff x="6150699" y="122811"/>
            <a:chExt cx="3359201" cy="1131746"/>
          </a:xfrm>
        </p:grpSpPr>
        <p:sp>
          <p:nvSpPr>
            <p:cNvPr id="1791" name="Google Shape;1791;p66"/>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6"/>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6"/>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组合 4">
            <a:extLst>
              <a:ext uri="{FF2B5EF4-FFF2-40B4-BE49-F238E27FC236}">
                <a16:creationId xmlns:a16="http://schemas.microsoft.com/office/drawing/2014/main" id="{5C132F0E-6643-4E36-5196-16760B919878}"/>
              </a:ext>
            </a:extLst>
          </p:cNvPr>
          <p:cNvGrpSpPr/>
          <p:nvPr/>
        </p:nvGrpSpPr>
        <p:grpSpPr>
          <a:xfrm>
            <a:off x="-1407411" y="259338"/>
            <a:ext cx="6097956" cy="604968"/>
            <a:chOff x="-1170978" y="705597"/>
            <a:chExt cx="8130608" cy="806624"/>
          </a:xfrm>
        </p:grpSpPr>
        <p:sp>
          <p:nvSpPr>
            <p:cNvPr id="7" name="TextBox 8">
              <a:extLst>
                <a:ext uri="{FF2B5EF4-FFF2-40B4-BE49-F238E27FC236}">
                  <a16:creationId xmlns:a16="http://schemas.microsoft.com/office/drawing/2014/main" id="{F04A3F32-62A6-6DF7-E586-06B06FC1776D}"/>
                </a:ext>
              </a:extLst>
            </p:cNvPr>
            <p:cNvSpPr txBox="1">
              <a:spLocks noChangeArrowheads="1"/>
            </p:cNvSpPr>
            <p:nvPr/>
          </p:nvSpPr>
          <p:spPr bwMode="auto">
            <a:xfrm>
              <a:off x="-1170978" y="748486"/>
              <a:ext cx="8130608" cy="6565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32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2. Câu 2</a:t>
              </a:r>
              <a:endParaRPr lang="zh-CN" altLang="en-US" sz="32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矩形 9">
              <a:extLst>
                <a:ext uri="{FF2B5EF4-FFF2-40B4-BE49-F238E27FC236}">
                  <a16:creationId xmlns:a16="http://schemas.microsoft.com/office/drawing/2014/main" id="{A7568617-F51B-F2CA-8A4B-405ED31AF8EE}"/>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2400" kern="1200">
                <a:solidFill>
                  <a:srgbClr val="C00000"/>
                </a:solidFill>
                <a:latin typeface="华文新魏" panose="02010800040101010101" pitchFamily="2" charset="-122"/>
                <a:ea typeface="华文新魏" panose="02010800040101010101" pitchFamily="2" charset="-122"/>
              </a:endParaRPr>
            </a:p>
          </p:txBody>
        </p:sp>
      </p:grpSp>
      <p:grpSp>
        <p:nvGrpSpPr>
          <p:cNvPr id="9" name="Google Shape;1550;p39">
            <a:extLst>
              <a:ext uri="{FF2B5EF4-FFF2-40B4-BE49-F238E27FC236}">
                <a16:creationId xmlns:a16="http://schemas.microsoft.com/office/drawing/2014/main" id="{CF3FE1D8-96B7-BA3E-5DDD-385358D02D52}"/>
              </a:ext>
            </a:extLst>
          </p:cNvPr>
          <p:cNvGrpSpPr/>
          <p:nvPr/>
        </p:nvGrpSpPr>
        <p:grpSpPr>
          <a:xfrm>
            <a:off x="1727676" y="1680206"/>
            <a:ext cx="6333531" cy="1997698"/>
            <a:chOff x="449476" y="1670239"/>
            <a:chExt cx="6333531" cy="1997698"/>
          </a:xfrm>
        </p:grpSpPr>
        <p:cxnSp>
          <p:nvCxnSpPr>
            <p:cNvPr id="10" name="Google Shape;1551;p39">
              <a:extLst>
                <a:ext uri="{FF2B5EF4-FFF2-40B4-BE49-F238E27FC236}">
                  <a16:creationId xmlns:a16="http://schemas.microsoft.com/office/drawing/2014/main" id="{42B80435-C332-7F2A-680A-C3B324DBB671}"/>
                </a:ext>
              </a:extLst>
            </p:cNvPr>
            <p:cNvCxnSpPr>
              <a:cxnSpLocks/>
              <a:endCxn id="11" idx="3"/>
            </p:cNvCxnSpPr>
            <p:nvPr/>
          </p:nvCxnSpPr>
          <p:spPr>
            <a:xfrm rot="10800000">
              <a:off x="3917044" y="1857340"/>
              <a:ext cx="2865963" cy="1810597"/>
            </a:xfrm>
            <a:prstGeom prst="curvedConnector3">
              <a:avLst>
                <a:gd name="adj1" fmla="val 50000"/>
              </a:avLst>
            </a:prstGeom>
            <a:noFill/>
            <a:ln w="28575" cap="flat" cmpd="sng">
              <a:solidFill>
                <a:srgbClr val="58C3C4"/>
              </a:solidFill>
              <a:prstDash val="solid"/>
              <a:round/>
              <a:headEnd type="oval" w="med" len="med"/>
              <a:tailEnd type="oval" w="med" len="med"/>
            </a:ln>
          </p:spPr>
        </p:cxnSp>
        <p:sp>
          <p:nvSpPr>
            <p:cNvPr id="11" name="Google Shape;1552;p39">
              <a:extLst>
                <a:ext uri="{FF2B5EF4-FFF2-40B4-BE49-F238E27FC236}">
                  <a16:creationId xmlns:a16="http://schemas.microsoft.com/office/drawing/2014/main" id="{F2962014-28F1-5821-D456-561DB2EA99A5}"/>
                </a:ext>
              </a:extLst>
            </p:cNvPr>
            <p:cNvSpPr txBox="1"/>
            <p:nvPr/>
          </p:nvSpPr>
          <p:spPr>
            <a:xfrm>
              <a:off x="449476" y="1670239"/>
              <a:ext cx="3467567" cy="374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lang="en-US" sz="2400" b="1">
                  <a:effectLst/>
                  <a:latin typeface="Times New Roman" panose="02020603050405020304" pitchFamily="18" charset="0"/>
                  <a:ea typeface="Times New Roman" panose="02020603050405020304" pitchFamily="18" charset="0"/>
                </a:rPr>
                <a:t>Tác dụng</a:t>
              </a:r>
              <a:r>
                <a:rPr lang="en-US" sz="2400">
                  <a:effectLst/>
                  <a:latin typeface="Times New Roman" panose="02020603050405020304" pitchFamily="18" charset="0"/>
                  <a:ea typeface="Times New Roman" panose="02020603050405020304" pitchFamily="18" charset="0"/>
                </a:rPr>
                <a:t>: Trực quan và phân loại hệ thống hoá (từ tổng thể đến chi tiết)</a:t>
              </a:r>
              <a:endParaRPr kumimoji="0" lang="en-US" sz="4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12" name="Google Shape;1554;p39">
            <a:extLst>
              <a:ext uri="{FF2B5EF4-FFF2-40B4-BE49-F238E27FC236}">
                <a16:creationId xmlns:a16="http://schemas.microsoft.com/office/drawing/2014/main" id="{60466B8E-23D4-DA91-0861-844DCCF8DDA0}"/>
              </a:ext>
            </a:extLst>
          </p:cNvPr>
          <p:cNvGrpSpPr/>
          <p:nvPr/>
        </p:nvGrpSpPr>
        <p:grpSpPr>
          <a:xfrm>
            <a:off x="689556" y="3506704"/>
            <a:ext cx="6475745" cy="870425"/>
            <a:chOff x="-588643" y="3496737"/>
            <a:chExt cx="6475745" cy="870425"/>
          </a:xfrm>
        </p:grpSpPr>
        <p:cxnSp>
          <p:nvCxnSpPr>
            <p:cNvPr id="13" name="Google Shape;1555;p39">
              <a:extLst>
                <a:ext uri="{FF2B5EF4-FFF2-40B4-BE49-F238E27FC236}">
                  <a16:creationId xmlns:a16="http://schemas.microsoft.com/office/drawing/2014/main" id="{9962E7D6-932E-1B4D-BADA-D3045DAABADC}"/>
                </a:ext>
              </a:extLst>
            </p:cNvPr>
            <p:cNvCxnSpPr>
              <a:cxnSpLocks/>
              <a:endCxn id="14" idx="3"/>
            </p:cNvCxnSpPr>
            <p:nvPr/>
          </p:nvCxnSpPr>
          <p:spPr>
            <a:xfrm rot="10800000">
              <a:off x="3437908" y="3848942"/>
              <a:ext cx="2449194" cy="518220"/>
            </a:xfrm>
            <a:prstGeom prst="curvedConnector3">
              <a:avLst>
                <a:gd name="adj1" fmla="val 50000"/>
              </a:avLst>
            </a:prstGeom>
            <a:noFill/>
            <a:ln w="28575" cap="flat" cmpd="sng">
              <a:solidFill>
                <a:srgbClr val="503156"/>
              </a:solidFill>
              <a:prstDash val="solid"/>
              <a:round/>
              <a:headEnd type="none" w="med" len="med"/>
              <a:tailEnd type="oval" w="med" len="med"/>
            </a:ln>
          </p:spPr>
        </p:cxnSp>
        <p:sp>
          <p:nvSpPr>
            <p:cNvPr id="14" name="Google Shape;1556;p39">
              <a:extLst>
                <a:ext uri="{FF2B5EF4-FFF2-40B4-BE49-F238E27FC236}">
                  <a16:creationId xmlns:a16="http://schemas.microsoft.com/office/drawing/2014/main" id="{329B1E4C-2AAC-6343-D5A9-F9785A7F8593}"/>
                </a:ext>
              </a:extLst>
            </p:cNvPr>
            <p:cNvSpPr txBox="1"/>
            <p:nvPr/>
          </p:nvSpPr>
          <p:spPr>
            <a:xfrm>
              <a:off x="-588643" y="3496737"/>
              <a:ext cx="4026551" cy="7044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Sơ đồ trên vừa cho thấy tổng thể các bộ nhạc cụ vừa cho thấy các nhạc cụ chính trong dàn nhạc cải lương, cách phân loại, gọi tên bộ nhạc cụ/ nhạc cụ theo thứ bậc họp lí. </a:t>
              </a:r>
              <a:endParaRPr lang="en-US" sz="2400">
                <a:effectLst/>
                <a:latin typeface=".VnTime"/>
                <a:ea typeface="Times New Roman" panose="02020603050405020304" pitchFamily="18" charset="0"/>
                <a:cs typeface="Times New Roman" panose="02020603050405020304" pitchFamily="18" charset="0"/>
              </a:endParaRPr>
            </a:p>
          </p:txBody>
        </p:sp>
      </p:grpSp>
      <p:pic>
        <p:nvPicPr>
          <p:cNvPr id="1789" name="Google Shape;1789;p66"/>
          <p:cNvPicPr preferRelativeResize="0"/>
          <p:nvPr/>
        </p:nvPicPr>
        <p:blipFill>
          <a:blip r:embed="rId3">
            <a:alphaModFix/>
          </a:blip>
          <a:stretch>
            <a:fillRect/>
          </a:stretch>
        </p:blipFill>
        <p:spPr>
          <a:xfrm rot="-900010" flipH="1">
            <a:off x="6442967" y="-25198"/>
            <a:ext cx="1844150" cy="51938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pic>
        <p:nvPicPr>
          <p:cNvPr id="1789" name="Google Shape;1789;p66"/>
          <p:cNvPicPr preferRelativeResize="0"/>
          <p:nvPr/>
        </p:nvPicPr>
        <p:blipFill>
          <a:blip r:embed="rId3">
            <a:alphaModFix/>
          </a:blip>
          <a:stretch>
            <a:fillRect/>
          </a:stretch>
        </p:blipFill>
        <p:spPr>
          <a:xfrm rot="-900010" flipH="1">
            <a:off x="7557175" y="-577915"/>
            <a:ext cx="1844150" cy="5193895"/>
          </a:xfrm>
          <a:prstGeom prst="rect">
            <a:avLst/>
          </a:prstGeom>
          <a:noFill/>
          <a:ln>
            <a:noFill/>
          </a:ln>
        </p:spPr>
      </p:pic>
      <p:grpSp>
        <p:nvGrpSpPr>
          <p:cNvPr id="1790" name="Google Shape;1790;p66"/>
          <p:cNvGrpSpPr/>
          <p:nvPr/>
        </p:nvGrpSpPr>
        <p:grpSpPr>
          <a:xfrm rot="-6284197">
            <a:off x="7424112" y="786640"/>
            <a:ext cx="846482" cy="285188"/>
            <a:chOff x="6150699" y="122811"/>
            <a:chExt cx="3359201" cy="1131746"/>
          </a:xfrm>
        </p:grpSpPr>
        <p:sp>
          <p:nvSpPr>
            <p:cNvPr id="1791" name="Google Shape;1791;p66"/>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6"/>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6"/>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组合 4">
            <a:extLst>
              <a:ext uri="{FF2B5EF4-FFF2-40B4-BE49-F238E27FC236}">
                <a16:creationId xmlns:a16="http://schemas.microsoft.com/office/drawing/2014/main" id="{5C132F0E-6643-4E36-5196-16760B919878}"/>
              </a:ext>
            </a:extLst>
          </p:cNvPr>
          <p:cNvGrpSpPr/>
          <p:nvPr/>
        </p:nvGrpSpPr>
        <p:grpSpPr>
          <a:xfrm>
            <a:off x="-1407411" y="259338"/>
            <a:ext cx="6097956" cy="604968"/>
            <a:chOff x="-1170978" y="705597"/>
            <a:chExt cx="8130608" cy="806624"/>
          </a:xfrm>
        </p:grpSpPr>
        <p:sp>
          <p:nvSpPr>
            <p:cNvPr id="7" name="TextBox 8">
              <a:extLst>
                <a:ext uri="{FF2B5EF4-FFF2-40B4-BE49-F238E27FC236}">
                  <a16:creationId xmlns:a16="http://schemas.microsoft.com/office/drawing/2014/main" id="{F04A3F32-62A6-6DF7-E586-06B06FC1776D}"/>
                </a:ext>
              </a:extLst>
            </p:cNvPr>
            <p:cNvSpPr txBox="1">
              <a:spLocks noChangeArrowheads="1"/>
            </p:cNvSpPr>
            <p:nvPr/>
          </p:nvSpPr>
          <p:spPr bwMode="auto">
            <a:xfrm>
              <a:off x="-1170978" y="748486"/>
              <a:ext cx="8130608" cy="6565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32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2. Câu 2</a:t>
              </a:r>
              <a:endParaRPr lang="zh-CN" altLang="en-US" sz="32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矩形 9">
              <a:extLst>
                <a:ext uri="{FF2B5EF4-FFF2-40B4-BE49-F238E27FC236}">
                  <a16:creationId xmlns:a16="http://schemas.microsoft.com/office/drawing/2014/main" id="{A7568617-F51B-F2CA-8A4B-405ED31AF8EE}"/>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2400" kern="1200">
                <a:solidFill>
                  <a:srgbClr val="C00000"/>
                </a:solidFill>
                <a:latin typeface="华文新魏" panose="02010800040101010101" pitchFamily="2" charset="-122"/>
                <a:ea typeface="华文新魏" panose="02010800040101010101" pitchFamily="2" charset="-122"/>
              </a:endParaRPr>
            </a:p>
          </p:txBody>
        </p:sp>
      </p:grpSp>
      <p:grpSp>
        <p:nvGrpSpPr>
          <p:cNvPr id="2" name="Google Shape;683;p27">
            <a:extLst>
              <a:ext uri="{FF2B5EF4-FFF2-40B4-BE49-F238E27FC236}">
                <a16:creationId xmlns:a16="http://schemas.microsoft.com/office/drawing/2014/main" id="{301FA5BE-E473-5ED2-2232-E5B455E789EC}"/>
              </a:ext>
            </a:extLst>
          </p:cNvPr>
          <p:cNvGrpSpPr/>
          <p:nvPr/>
        </p:nvGrpSpPr>
        <p:grpSpPr>
          <a:xfrm>
            <a:off x="849123" y="1475487"/>
            <a:ext cx="5238752" cy="1273397"/>
            <a:chOff x="5348075" y="1598900"/>
            <a:chExt cx="4552271" cy="1106531"/>
          </a:xfrm>
        </p:grpSpPr>
        <p:sp>
          <p:nvSpPr>
            <p:cNvPr id="3" name="Google Shape;684;p27">
              <a:extLst>
                <a:ext uri="{FF2B5EF4-FFF2-40B4-BE49-F238E27FC236}">
                  <a16:creationId xmlns:a16="http://schemas.microsoft.com/office/drawing/2014/main" id="{00238A92-C1D2-4087-712C-AB09E8166289}"/>
                </a:ext>
              </a:extLst>
            </p:cNvPr>
            <p:cNvSpPr/>
            <p:nvPr/>
          </p:nvSpPr>
          <p:spPr>
            <a:xfrm>
              <a:off x="5348075" y="1598900"/>
              <a:ext cx="1785096" cy="399475"/>
            </a:xfrm>
            <a:custGeom>
              <a:avLst/>
              <a:gdLst/>
              <a:ahLst/>
              <a:cxnLst/>
              <a:rect l="l" t="t" r="r" b="b"/>
              <a:pathLst>
                <a:path w="68717" h="15979" extrusionOk="0">
                  <a:moveTo>
                    <a:pt x="68716" y="15978"/>
                  </a:moveTo>
                  <a:lnTo>
                    <a:pt x="0" y="15978"/>
                  </a:lnTo>
                  <a:lnTo>
                    <a:pt x="0" y="0"/>
                  </a:lnTo>
                  <a:lnTo>
                    <a:pt x="68716" y="0"/>
                  </a:lnTo>
                  <a:lnTo>
                    <a:pt x="62412" y="7973"/>
                  </a:lnTo>
                  <a:close/>
                </a:path>
              </a:pathLst>
            </a:custGeom>
            <a:solidFill>
              <a:srgbClr val="C888F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685;p27">
              <a:extLst>
                <a:ext uri="{FF2B5EF4-FFF2-40B4-BE49-F238E27FC236}">
                  <a16:creationId xmlns:a16="http://schemas.microsoft.com/office/drawing/2014/main" id="{5B3D270E-106B-3CA2-B074-D62AC6009995}"/>
                </a:ext>
              </a:extLst>
            </p:cNvPr>
            <p:cNvSpPr txBox="1"/>
            <p:nvPr/>
          </p:nvSpPr>
          <p:spPr>
            <a:xfrm>
              <a:off x="5774933" y="1621320"/>
              <a:ext cx="1525500" cy="35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kumimoji="0" lang="en" sz="24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01</a:t>
              </a:r>
              <a:endParaRPr kumimoji="0" sz="24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5" name="Google Shape;686;p27">
              <a:extLst>
                <a:ext uri="{FF2B5EF4-FFF2-40B4-BE49-F238E27FC236}">
                  <a16:creationId xmlns:a16="http://schemas.microsoft.com/office/drawing/2014/main" id="{CCAADDD2-E1F5-2CFA-A3A3-46528228CB8E}"/>
                </a:ext>
              </a:extLst>
            </p:cNvPr>
            <p:cNvSpPr txBox="1"/>
            <p:nvPr/>
          </p:nvSpPr>
          <p:spPr>
            <a:xfrm>
              <a:off x="5582495" y="1979431"/>
              <a:ext cx="4317851" cy="72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Bậc thứ nhất "Dàn nhạc cái lương".</a:t>
              </a:r>
              <a:endParaRPr lang="en-US" sz="2400">
                <a:effectLst/>
                <a:latin typeface=".VnTime"/>
                <a:ea typeface="Times New Roman" panose="02020603050405020304" pitchFamily="18" charset="0"/>
                <a:cs typeface="Times New Roman" panose="02020603050405020304" pitchFamily="18" charset="0"/>
              </a:endParaRPr>
            </a:p>
          </p:txBody>
        </p:sp>
      </p:grpSp>
      <p:grpSp>
        <p:nvGrpSpPr>
          <p:cNvPr id="9" name="Google Shape;687;p27">
            <a:extLst>
              <a:ext uri="{FF2B5EF4-FFF2-40B4-BE49-F238E27FC236}">
                <a16:creationId xmlns:a16="http://schemas.microsoft.com/office/drawing/2014/main" id="{94C26AD0-43C8-00C4-F9D9-F018392503B6}"/>
              </a:ext>
            </a:extLst>
          </p:cNvPr>
          <p:cNvGrpSpPr/>
          <p:nvPr/>
        </p:nvGrpSpPr>
        <p:grpSpPr>
          <a:xfrm>
            <a:off x="1869751" y="2921032"/>
            <a:ext cx="6044400" cy="1295197"/>
            <a:chOff x="5348075" y="2828875"/>
            <a:chExt cx="5252347" cy="1125475"/>
          </a:xfrm>
        </p:grpSpPr>
        <p:sp>
          <p:nvSpPr>
            <p:cNvPr id="10" name="Google Shape;688;p27">
              <a:extLst>
                <a:ext uri="{FF2B5EF4-FFF2-40B4-BE49-F238E27FC236}">
                  <a16:creationId xmlns:a16="http://schemas.microsoft.com/office/drawing/2014/main" id="{21C9D6A8-B91C-5F5E-1CB9-886AF83477B0}"/>
                </a:ext>
              </a:extLst>
            </p:cNvPr>
            <p:cNvSpPr/>
            <p:nvPr/>
          </p:nvSpPr>
          <p:spPr>
            <a:xfrm>
              <a:off x="5348075" y="2828875"/>
              <a:ext cx="1785096" cy="399475"/>
            </a:xfrm>
            <a:custGeom>
              <a:avLst/>
              <a:gdLst/>
              <a:ahLst/>
              <a:cxnLst/>
              <a:rect l="l" t="t" r="r" b="b"/>
              <a:pathLst>
                <a:path w="68717" h="15979" extrusionOk="0">
                  <a:moveTo>
                    <a:pt x="68716" y="15978"/>
                  </a:moveTo>
                  <a:lnTo>
                    <a:pt x="0" y="15978"/>
                  </a:lnTo>
                  <a:lnTo>
                    <a:pt x="0" y="0"/>
                  </a:lnTo>
                  <a:lnTo>
                    <a:pt x="68716" y="0"/>
                  </a:lnTo>
                  <a:lnTo>
                    <a:pt x="62412" y="7973"/>
                  </a:lnTo>
                  <a:close/>
                </a:path>
              </a:pathLst>
            </a:custGeom>
            <a:solidFill>
              <a:srgbClr val="4146A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689;p27">
              <a:extLst>
                <a:ext uri="{FF2B5EF4-FFF2-40B4-BE49-F238E27FC236}">
                  <a16:creationId xmlns:a16="http://schemas.microsoft.com/office/drawing/2014/main" id="{BFACF6DF-E363-4FF4-1724-D84CEB41BEDF}"/>
                </a:ext>
              </a:extLst>
            </p:cNvPr>
            <p:cNvSpPr txBox="1"/>
            <p:nvPr/>
          </p:nvSpPr>
          <p:spPr>
            <a:xfrm>
              <a:off x="5774933" y="2851312"/>
              <a:ext cx="1525500" cy="35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kumimoji="0" lang="en" sz="24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rPr>
                <a:t>02</a:t>
              </a:r>
              <a:endParaRPr kumimoji="0" sz="2400" b="1" i="0" u="none" strike="noStrike" kern="0" cap="none" spc="0" normalizeH="0" baseline="0" noProof="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12" name="Google Shape;690;p27">
              <a:extLst>
                <a:ext uri="{FF2B5EF4-FFF2-40B4-BE49-F238E27FC236}">
                  <a16:creationId xmlns:a16="http://schemas.microsoft.com/office/drawing/2014/main" id="{2A561E8B-E66B-A8CA-4155-34B75A48D854}"/>
                </a:ext>
              </a:extLst>
            </p:cNvPr>
            <p:cNvSpPr txBox="1"/>
            <p:nvPr/>
          </p:nvSpPr>
          <p:spPr>
            <a:xfrm>
              <a:off x="5585318" y="3228350"/>
              <a:ext cx="5015104" cy="72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Bậc thứ hai gồm 4 nhánh tương ứng với 4 bộ nhạc cụ: "Bộ gõ", "Bộ gảy", "Bộ kéo", "Bộ thổi" (tên các bộ được đặt theo cách thức tạo ra âm thanh).</a:t>
              </a:r>
              <a:endParaRPr lang="en-US" sz="2400">
                <a:effectLst/>
                <a:latin typeface=".VnTime"/>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80704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grpSp>
        <p:nvGrpSpPr>
          <p:cNvPr id="1790" name="Google Shape;1790;p66"/>
          <p:cNvGrpSpPr/>
          <p:nvPr/>
        </p:nvGrpSpPr>
        <p:grpSpPr>
          <a:xfrm rot="-6284197">
            <a:off x="8330009" y="466090"/>
            <a:ext cx="846482" cy="285188"/>
            <a:chOff x="6150699" y="122811"/>
            <a:chExt cx="3359201" cy="1131746"/>
          </a:xfrm>
        </p:grpSpPr>
        <p:sp>
          <p:nvSpPr>
            <p:cNvPr id="1791" name="Google Shape;1791;p66"/>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6"/>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6"/>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组合 4">
            <a:extLst>
              <a:ext uri="{FF2B5EF4-FFF2-40B4-BE49-F238E27FC236}">
                <a16:creationId xmlns:a16="http://schemas.microsoft.com/office/drawing/2014/main" id="{5C132F0E-6643-4E36-5196-16760B919878}"/>
              </a:ext>
            </a:extLst>
          </p:cNvPr>
          <p:cNvGrpSpPr/>
          <p:nvPr/>
        </p:nvGrpSpPr>
        <p:grpSpPr>
          <a:xfrm>
            <a:off x="-1407411" y="259338"/>
            <a:ext cx="6097956" cy="604968"/>
            <a:chOff x="-1170978" y="705597"/>
            <a:chExt cx="8130608" cy="806624"/>
          </a:xfrm>
        </p:grpSpPr>
        <p:sp>
          <p:nvSpPr>
            <p:cNvPr id="7" name="TextBox 8">
              <a:extLst>
                <a:ext uri="{FF2B5EF4-FFF2-40B4-BE49-F238E27FC236}">
                  <a16:creationId xmlns:a16="http://schemas.microsoft.com/office/drawing/2014/main" id="{F04A3F32-62A6-6DF7-E586-06B06FC1776D}"/>
                </a:ext>
              </a:extLst>
            </p:cNvPr>
            <p:cNvSpPr txBox="1">
              <a:spLocks noChangeArrowheads="1"/>
            </p:cNvSpPr>
            <p:nvPr/>
          </p:nvSpPr>
          <p:spPr bwMode="auto">
            <a:xfrm>
              <a:off x="-1170978" y="748486"/>
              <a:ext cx="8130608" cy="6565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32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2. Câu 2</a:t>
              </a:r>
              <a:endParaRPr lang="zh-CN" altLang="en-US" sz="32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矩形 9">
              <a:extLst>
                <a:ext uri="{FF2B5EF4-FFF2-40B4-BE49-F238E27FC236}">
                  <a16:creationId xmlns:a16="http://schemas.microsoft.com/office/drawing/2014/main" id="{A7568617-F51B-F2CA-8A4B-405ED31AF8EE}"/>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2400" kern="1200">
                <a:solidFill>
                  <a:srgbClr val="C00000"/>
                </a:solidFill>
                <a:latin typeface="华文新魏" panose="02010800040101010101" pitchFamily="2" charset="-122"/>
                <a:ea typeface="华文新魏" panose="02010800040101010101" pitchFamily="2" charset="-122"/>
              </a:endParaRPr>
            </a:p>
          </p:txBody>
        </p:sp>
      </p:grpSp>
      <p:pic>
        <p:nvPicPr>
          <p:cNvPr id="2" name="图片 16">
            <a:extLst>
              <a:ext uri="{FF2B5EF4-FFF2-40B4-BE49-F238E27FC236}">
                <a16:creationId xmlns:a16="http://schemas.microsoft.com/office/drawing/2014/main" id="{7292D7C2-493C-A919-D998-62802E304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504" y="496564"/>
            <a:ext cx="5562452" cy="331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13">
            <a:extLst>
              <a:ext uri="{FF2B5EF4-FFF2-40B4-BE49-F238E27FC236}">
                <a16:creationId xmlns:a16="http://schemas.microsoft.com/office/drawing/2014/main" id="{97A4005D-23B9-78FC-6F56-6A6E942C6A86}"/>
              </a:ext>
            </a:extLst>
          </p:cNvPr>
          <p:cNvSpPr txBox="1"/>
          <p:nvPr/>
        </p:nvSpPr>
        <p:spPr>
          <a:xfrm>
            <a:off x="4572000" y="1151350"/>
            <a:ext cx="3200829" cy="163121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a:effectLst/>
                <a:latin typeface="Times New Roman" panose="02020603050405020304" pitchFamily="18" charset="0"/>
                <a:ea typeface="Times New Roman" panose="02020603050405020304" pitchFamily="18" charset="0"/>
              </a:rPr>
              <a:t>mỗi bộ là một tập hợp các nhạc cụ có chức năng, đặc điểm gần gũi; mức độ phong phú của nhạc cụ trong các bộ có thể khác nhau</a:t>
            </a:r>
            <a:endParaRPr lang="en-US" sz="4400" b="1">
              <a:latin typeface="Times New Roman" panose="02020603050405020304" pitchFamily="18" charset="0"/>
              <a:cs typeface="Times New Roman" panose="02020603050405020304" pitchFamily="18" charset="0"/>
            </a:endParaRPr>
          </a:p>
        </p:txBody>
      </p:sp>
      <p:pic>
        <p:nvPicPr>
          <p:cNvPr id="4" name="Google Shape;934;p51">
            <a:extLst>
              <a:ext uri="{FF2B5EF4-FFF2-40B4-BE49-F238E27FC236}">
                <a16:creationId xmlns:a16="http://schemas.microsoft.com/office/drawing/2014/main" id="{30778727-A373-9122-21F4-BC6901FCC32B}"/>
              </a:ext>
            </a:extLst>
          </p:cNvPr>
          <p:cNvPicPr preferRelativeResize="0"/>
          <p:nvPr/>
        </p:nvPicPr>
        <p:blipFill>
          <a:blip r:embed="rId4">
            <a:alphaModFix/>
          </a:blip>
          <a:stretch>
            <a:fillRect/>
          </a:stretch>
        </p:blipFill>
        <p:spPr>
          <a:xfrm rot="-2699995" flipH="1">
            <a:off x="466799" y="73821"/>
            <a:ext cx="2205890" cy="6236029"/>
          </a:xfrm>
          <a:prstGeom prst="rect">
            <a:avLst/>
          </a:prstGeom>
          <a:noFill/>
          <a:ln>
            <a:noFill/>
          </a:ln>
        </p:spPr>
      </p:pic>
    </p:spTree>
    <p:extLst>
      <p:ext uri="{BB962C8B-B14F-4D97-AF65-F5344CB8AC3E}">
        <p14:creationId xmlns:p14="http://schemas.microsoft.com/office/powerpoint/2010/main" val="4281454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4" name="Google Shape;694;p43"/>
          <p:cNvPicPr preferRelativeResize="0"/>
          <p:nvPr/>
        </p:nvPicPr>
        <p:blipFill>
          <a:blip r:embed="rId3">
            <a:alphaModFix/>
          </a:blip>
          <a:stretch>
            <a:fillRect/>
          </a:stretch>
        </p:blipFill>
        <p:spPr>
          <a:xfrm rot="22">
            <a:off x="6304063" y="101132"/>
            <a:ext cx="1938224" cy="4941237"/>
          </a:xfrm>
          <a:prstGeom prst="rect">
            <a:avLst/>
          </a:prstGeom>
          <a:noFill/>
          <a:ln>
            <a:noFill/>
          </a:ln>
        </p:spPr>
      </p:pic>
      <p:grpSp>
        <p:nvGrpSpPr>
          <p:cNvPr id="695" name="Google Shape;695;p43"/>
          <p:cNvGrpSpPr/>
          <p:nvPr/>
        </p:nvGrpSpPr>
        <p:grpSpPr>
          <a:xfrm rot="-1505188">
            <a:off x="1348584" y="3567785"/>
            <a:ext cx="1301193" cy="818341"/>
            <a:chOff x="428720" y="3924496"/>
            <a:chExt cx="1301149" cy="818313"/>
          </a:xfrm>
        </p:grpSpPr>
        <p:sp>
          <p:nvSpPr>
            <p:cNvPr id="696" name="Google Shape;696;p43"/>
            <p:cNvSpPr/>
            <p:nvPr/>
          </p:nvSpPr>
          <p:spPr>
            <a:xfrm>
              <a:off x="808492" y="4386193"/>
              <a:ext cx="284565" cy="212480"/>
            </a:xfrm>
            <a:custGeom>
              <a:avLst/>
              <a:gdLst/>
              <a:ahLst/>
              <a:cxnLst/>
              <a:rect l="l" t="t" r="r" b="b"/>
              <a:pathLst>
                <a:path w="14018" h="10467" extrusionOk="0">
                  <a:moveTo>
                    <a:pt x="4323" y="6733"/>
                  </a:moveTo>
                  <a:cubicBezTo>
                    <a:pt x="4325" y="6736"/>
                    <a:pt x="4326" y="6737"/>
                    <a:pt x="4326" y="6737"/>
                  </a:cubicBezTo>
                  <a:cubicBezTo>
                    <a:pt x="4327" y="6737"/>
                    <a:pt x="4326" y="6736"/>
                    <a:pt x="4323" y="6733"/>
                  </a:cubicBezTo>
                  <a:close/>
                  <a:moveTo>
                    <a:pt x="6482" y="1"/>
                  </a:moveTo>
                  <a:cubicBezTo>
                    <a:pt x="5538" y="1"/>
                    <a:pt x="4545" y="153"/>
                    <a:pt x="3570" y="591"/>
                  </a:cubicBezTo>
                  <a:cubicBezTo>
                    <a:pt x="2438" y="1093"/>
                    <a:pt x="1374" y="1950"/>
                    <a:pt x="700" y="3147"/>
                  </a:cubicBezTo>
                  <a:cubicBezTo>
                    <a:pt x="532" y="3445"/>
                    <a:pt x="395" y="3758"/>
                    <a:pt x="290" y="4079"/>
                  </a:cubicBezTo>
                  <a:cubicBezTo>
                    <a:pt x="168" y="4443"/>
                    <a:pt x="113" y="4764"/>
                    <a:pt x="71" y="5117"/>
                  </a:cubicBezTo>
                  <a:cubicBezTo>
                    <a:pt x="0" y="5814"/>
                    <a:pt x="66" y="6522"/>
                    <a:pt x="274" y="7200"/>
                  </a:cubicBezTo>
                  <a:cubicBezTo>
                    <a:pt x="489" y="7876"/>
                    <a:pt x="857" y="8523"/>
                    <a:pt x="1378" y="9039"/>
                  </a:cubicBezTo>
                  <a:cubicBezTo>
                    <a:pt x="1891" y="9556"/>
                    <a:pt x="2501" y="9908"/>
                    <a:pt x="3155" y="10151"/>
                  </a:cubicBezTo>
                  <a:cubicBezTo>
                    <a:pt x="3722" y="10359"/>
                    <a:pt x="4324" y="10466"/>
                    <a:pt x="4923" y="10466"/>
                  </a:cubicBezTo>
                  <a:cubicBezTo>
                    <a:pt x="5673" y="10466"/>
                    <a:pt x="6418" y="10299"/>
                    <a:pt x="7081" y="9955"/>
                  </a:cubicBezTo>
                  <a:cubicBezTo>
                    <a:pt x="7379" y="9802"/>
                    <a:pt x="7657" y="9614"/>
                    <a:pt x="7904" y="9392"/>
                  </a:cubicBezTo>
                  <a:cubicBezTo>
                    <a:pt x="7994" y="9321"/>
                    <a:pt x="8151" y="9157"/>
                    <a:pt x="8260" y="9035"/>
                  </a:cubicBezTo>
                  <a:cubicBezTo>
                    <a:pt x="8362" y="8910"/>
                    <a:pt x="8463" y="8781"/>
                    <a:pt x="8550" y="8644"/>
                  </a:cubicBezTo>
                  <a:cubicBezTo>
                    <a:pt x="8902" y="8107"/>
                    <a:pt x="9114" y="7505"/>
                    <a:pt x="9176" y="6898"/>
                  </a:cubicBezTo>
                  <a:cubicBezTo>
                    <a:pt x="9242" y="6299"/>
                    <a:pt x="9161" y="5680"/>
                    <a:pt x="8914" y="5151"/>
                  </a:cubicBezTo>
                  <a:lnTo>
                    <a:pt x="8804" y="4929"/>
                  </a:lnTo>
                  <a:lnTo>
                    <a:pt x="8710" y="4776"/>
                  </a:lnTo>
                  <a:lnTo>
                    <a:pt x="8659" y="4701"/>
                  </a:lnTo>
                  <a:lnTo>
                    <a:pt x="8588" y="4607"/>
                  </a:lnTo>
                  <a:lnTo>
                    <a:pt x="8444" y="4428"/>
                  </a:lnTo>
                  <a:cubicBezTo>
                    <a:pt x="8252" y="4224"/>
                    <a:pt x="8048" y="4040"/>
                    <a:pt x="7826" y="3907"/>
                  </a:cubicBezTo>
                  <a:cubicBezTo>
                    <a:pt x="7297" y="3562"/>
                    <a:pt x="6710" y="3406"/>
                    <a:pt x="6159" y="3406"/>
                  </a:cubicBezTo>
                  <a:cubicBezTo>
                    <a:pt x="5796" y="3406"/>
                    <a:pt x="5449" y="3474"/>
                    <a:pt x="5144" y="3601"/>
                  </a:cubicBezTo>
                  <a:cubicBezTo>
                    <a:pt x="4322" y="3939"/>
                    <a:pt x="3973" y="4623"/>
                    <a:pt x="3860" y="5167"/>
                  </a:cubicBezTo>
                  <a:cubicBezTo>
                    <a:pt x="3739" y="5724"/>
                    <a:pt x="3891" y="6170"/>
                    <a:pt x="4040" y="6409"/>
                  </a:cubicBezTo>
                  <a:cubicBezTo>
                    <a:pt x="4179" y="6627"/>
                    <a:pt x="4302" y="6714"/>
                    <a:pt x="4323" y="6733"/>
                  </a:cubicBezTo>
                  <a:lnTo>
                    <a:pt x="4323" y="6733"/>
                  </a:lnTo>
                  <a:cubicBezTo>
                    <a:pt x="4316" y="6723"/>
                    <a:pt x="4297" y="6694"/>
                    <a:pt x="4263" y="6647"/>
                  </a:cubicBezTo>
                  <a:cubicBezTo>
                    <a:pt x="4220" y="6589"/>
                    <a:pt x="4173" y="6495"/>
                    <a:pt x="4126" y="6369"/>
                  </a:cubicBezTo>
                  <a:cubicBezTo>
                    <a:pt x="4032" y="6119"/>
                    <a:pt x="3993" y="5708"/>
                    <a:pt x="4169" y="5258"/>
                  </a:cubicBezTo>
                  <a:cubicBezTo>
                    <a:pt x="4255" y="5034"/>
                    <a:pt x="4400" y="4804"/>
                    <a:pt x="4595" y="4611"/>
                  </a:cubicBezTo>
                  <a:cubicBezTo>
                    <a:pt x="4646" y="4561"/>
                    <a:pt x="4698" y="4522"/>
                    <a:pt x="4749" y="4483"/>
                  </a:cubicBezTo>
                  <a:cubicBezTo>
                    <a:pt x="4787" y="4447"/>
                    <a:pt x="4877" y="4396"/>
                    <a:pt x="4944" y="4349"/>
                  </a:cubicBezTo>
                  <a:cubicBezTo>
                    <a:pt x="4983" y="4338"/>
                    <a:pt x="5069" y="4291"/>
                    <a:pt x="5132" y="4264"/>
                  </a:cubicBezTo>
                  <a:cubicBezTo>
                    <a:pt x="5202" y="4240"/>
                    <a:pt x="5273" y="4217"/>
                    <a:pt x="5347" y="4193"/>
                  </a:cubicBezTo>
                  <a:cubicBezTo>
                    <a:pt x="5493" y="4156"/>
                    <a:pt x="5648" y="4137"/>
                    <a:pt x="5809" y="4137"/>
                  </a:cubicBezTo>
                  <a:cubicBezTo>
                    <a:pt x="6305" y="4137"/>
                    <a:pt x="6846" y="4316"/>
                    <a:pt x="7282" y="4670"/>
                  </a:cubicBezTo>
                  <a:cubicBezTo>
                    <a:pt x="7430" y="4780"/>
                    <a:pt x="7547" y="4925"/>
                    <a:pt x="7661" y="5070"/>
                  </a:cubicBezTo>
                  <a:lnTo>
                    <a:pt x="7723" y="5171"/>
                  </a:lnTo>
                  <a:lnTo>
                    <a:pt x="7755" y="5218"/>
                  </a:lnTo>
                  <a:lnTo>
                    <a:pt x="7794" y="5297"/>
                  </a:lnTo>
                  <a:lnTo>
                    <a:pt x="7873" y="5453"/>
                  </a:lnTo>
                  <a:cubicBezTo>
                    <a:pt x="7862" y="5434"/>
                    <a:pt x="7859" y="5428"/>
                    <a:pt x="7859" y="5428"/>
                  </a:cubicBezTo>
                  <a:lnTo>
                    <a:pt x="7859" y="5428"/>
                  </a:lnTo>
                  <a:cubicBezTo>
                    <a:pt x="7859" y="5428"/>
                    <a:pt x="7864" y="5439"/>
                    <a:pt x="7862" y="5439"/>
                  </a:cubicBezTo>
                  <a:cubicBezTo>
                    <a:pt x="7861" y="5439"/>
                    <a:pt x="7861" y="5439"/>
                    <a:pt x="7860" y="5438"/>
                  </a:cubicBezTo>
                  <a:lnTo>
                    <a:pt x="7860" y="5438"/>
                  </a:lnTo>
                  <a:lnTo>
                    <a:pt x="7864" y="5446"/>
                  </a:lnTo>
                  <a:lnTo>
                    <a:pt x="7869" y="5462"/>
                  </a:lnTo>
                  <a:lnTo>
                    <a:pt x="7880" y="5496"/>
                  </a:lnTo>
                  <a:lnTo>
                    <a:pt x="7904" y="5563"/>
                  </a:lnTo>
                  <a:cubicBezTo>
                    <a:pt x="8025" y="5919"/>
                    <a:pt x="8052" y="6322"/>
                    <a:pt x="7970" y="6730"/>
                  </a:cubicBezTo>
                  <a:cubicBezTo>
                    <a:pt x="7896" y="7133"/>
                    <a:pt x="7716" y="7536"/>
                    <a:pt x="7450" y="7872"/>
                  </a:cubicBezTo>
                  <a:cubicBezTo>
                    <a:pt x="7387" y="7959"/>
                    <a:pt x="7313" y="8037"/>
                    <a:pt x="7238" y="8111"/>
                  </a:cubicBezTo>
                  <a:cubicBezTo>
                    <a:pt x="7159" y="8186"/>
                    <a:pt x="7132" y="8225"/>
                    <a:pt x="7007" y="8319"/>
                  </a:cubicBezTo>
                  <a:cubicBezTo>
                    <a:pt x="6839" y="8456"/>
                    <a:pt x="6651" y="8569"/>
                    <a:pt x="6443" y="8656"/>
                  </a:cubicBezTo>
                  <a:cubicBezTo>
                    <a:pt x="6036" y="8842"/>
                    <a:pt x="5573" y="8934"/>
                    <a:pt x="5100" y="8934"/>
                  </a:cubicBezTo>
                  <a:cubicBezTo>
                    <a:pt x="4631" y="8934"/>
                    <a:pt x="4151" y="8844"/>
                    <a:pt x="3703" y="8667"/>
                  </a:cubicBezTo>
                  <a:cubicBezTo>
                    <a:pt x="3265" y="8495"/>
                    <a:pt x="2838" y="8225"/>
                    <a:pt x="2525" y="7900"/>
                  </a:cubicBezTo>
                  <a:cubicBezTo>
                    <a:pt x="2208" y="7579"/>
                    <a:pt x="1973" y="7164"/>
                    <a:pt x="1828" y="6710"/>
                  </a:cubicBezTo>
                  <a:cubicBezTo>
                    <a:pt x="1683" y="6255"/>
                    <a:pt x="1632" y="5762"/>
                    <a:pt x="1679" y="5277"/>
                  </a:cubicBezTo>
                  <a:cubicBezTo>
                    <a:pt x="1703" y="5046"/>
                    <a:pt x="1750" y="4780"/>
                    <a:pt x="1809" y="4588"/>
                  </a:cubicBezTo>
                  <a:cubicBezTo>
                    <a:pt x="1879" y="4345"/>
                    <a:pt x="1973" y="4114"/>
                    <a:pt x="2086" y="3903"/>
                  </a:cubicBezTo>
                  <a:cubicBezTo>
                    <a:pt x="2541" y="3042"/>
                    <a:pt x="3316" y="2341"/>
                    <a:pt x="4189" y="1895"/>
                  </a:cubicBezTo>
                  <a:cubicBezTo>
                    <a:pt x="4299" y="1836"/>
                    <a:pt x="4411" y="1789"/>
                    <a:pt x="4521" y="1734"/>
                  </a:cubicBezTo>
                  <a:cubicBezTo>
                    <a:pt x="4635" y="1691"/>
                    <a:pt x="4717" y="1652"/>
                    <a:pt x="4854" y="1605"/>
                  </a:cubicBezTo>
                  <a:lnTo>
                    <a:pt x="5050" y="1539"/>
                  </a:lnTo>
                  <a:lnTo>
                    <a:pt x="5206" y="1492"/>
                  </a:lnTo>
                  <a:cubicBezTo>
                    <a:pt x="5324" y="1456"/>
                    <a:pt x="5441" y="1429"/>
                    <a:pt x="5558" y="1398"/>
                  </a:cubicBezTo>
                  <a:cubicBezTo>
                    <a:pt x="6032" y="1292"/>
                    <a:pt x="6510" y="1237"/>
                    <a:pt x="6984" y="1225"/>
                  </a:cubicBezTo>
                  <a:cubicBezTo>
                    <a:pt x="7008" y="1225"/>
                    <a:pt x="7032" y="1225"/>
                    <a:pt x="7056" y="1225"/>
                  </a:cubicBezTo>
                  <a:cubicBezTo>
                    <a:pt x="7977" y="1225"/>
                    <a:pt x="8860" y="1364"/>
                    <a:pt x="9661" y="1586"/>
                  </a:cubicBezTo>
                  <a:cubicBezTo>
                    <a:pt x="10487" y="1816"/>
                    <a:pt x="11181" y="2114"/>
                    <a:pt x="11732" y="2529"/>
                  </a:cubicBezTo>
                  <a:cubicBezTo>
                    <a:pt x="12276" y="2940"/>
                    <a:pt x="12695" y="3406"/>
                    <a:pt x="13024" y="3801"/>
                  </a:cubicBezTo>
                  <a:cubicBezTo>
                    <a:pt x="13349" y="4201"/>
                    <a:pt x="13595" y="4526"/>
                    <a:pt x="13760" y="4752"/>
                  </a:cubicBezTo>
                  <a:cubicBezTo>
                    <a:pt x="13929" y="4976"/>
                    <a:pt x="14018" y="5093"/>
                    <a:pt x="14018" y="5093"/>
                  </a:cubicBezTo>
                  <a:cubicBezTo>
                    <a:pt x="14018" y="5093"/>
                    <a:pt x="13956" y="4956"/>
                    <a:pt x="13842" y="4701"/>
                  </a:cubicBezTo>
                  <a:cubicBezTo>
                    <a:pt x="13721" y="4452"/>
                    <a:pt x="13553" y="4076"/>
                    <a:pt x="13290" y="3617"/>
                  </a:cubicBezTo>
                  <a:cubicBezTo>
                    <a:pt x="13024" y="3160"/>
                    <a:pt x="12684" y="2600"/>
                    <a:pt x="12135" y="2059"/>
                  </a:cubicBezTo>
                  <a:cubicBezTo>
                    <a:pt x="12006" y="1930"/>
                    <a:pt x="11842" y="1785"/>
                    <a:pt x="11693" y="1668"/>
                  </a:cubicBezTo>
                  <a:cubicBezTo>
                    <a:pt x="11524" y="1534"/>
                    <a:pt x="11356" y="1417"/>
                    <a:pt x="11172" y="1299"/>
                  </a:cubicBezTo>
                  <a:cubicBezTo>
                    <a:pt x="10805" y="1069"/>
                    <a:pt x="10393" y="877"/>
                    <a:pt x="9963" y="701"/>
                  </a:cubicBezTo>
                  <a:cubicBezTo>
                    <a:pt x="9105" y="356"/>
                    <a:pt x="8107" y="78"/>
                    <a:pt x="7011" y="16"/>
                  </a:cubicBezTo>
                  <a:cubicBezTo>
                    <a:pt x="6837" y="6"/>
                    <a:pt x="6660" y="1"/>
                    <a:pt x="648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765012" y="4229202"/>
              <a:ext cx="231115" cy="127423"/>
            </a:xfrm>
            <a:custGeom>
              <a:avLst/>
              <a:gdLst/>
              <a:ahLst/>
              <a:cxnLst/>
              <a:rect l="l" t="t" r="r" b="b"/>
              <a:pathLst>
                <a:path w="11385" h="6277" extrusionOk="0">
                  <a:moveTo>
                    <a:pt x="4352" y="0"/>
                  </a:moveTo>
                  <a:cubicBezTo>
                    <a:pt x="2799" y="0"/>
                    <a:pt x="1592" y="497"/>
                    <a:pt x="0" y="680"/>
                  </a:cubicBezTo>
                  <a:cubicBezTo>
                    <a:pt x="1159" y="1091"/>
                    <a:pt x="2020" y="2042"/>
                    <a:pt x="2925" y="2868"/>
                  </a:cubicBezTo>
                  <a:cubicBezTo>
                    <a:pt x="5088" y="4836"/>
                    <a:pt x="7899" y="6276"/>
                    <a:pt x="10797" y="6276"/>
                  </a:cubicBezTo>
                  <a:cubicBezTo>
                    <a:pt x="10862" y="6276"/>
                    <a:pt x="10927" y="6275"/>
                    <a:pt x="10993" y="6274"/>
                  </a:cubicBezTo>
                  <a:cubicBezTo>
                    <a:pt x="9936" y="4939"/>
                    <a:pt x="7102" y="2120"/>
                    <a:pt x="1351" y="895"/>
                  </a:cubicBezTo>
                  <a:cubicBezTo>
                    <a:pt x="1351" y="895"/>
                    <a:pt x="1408" y="892"/>
                    <a:pt x="1515" y="892"/>
                  </a:cubicBezTo>
                  <a:cubicBezTo>
                    <a:pt x="2438" y="892"/>
                    <a:pt x="7102" y="1115"/>
                    <a:pt x="11384" y="5412"/>
                  </a:cubicBezTo>
                  <a:cubicBezTo>
                    <a:pt x="10636" y="3330"/>
                    <a:pt x="9682" y="1494"/>
                    <a:pt x="7587" y="676"/>
                  </a:cubicBezTo>
                  <a:cubicBezTo>
                    <a:pt x="6292" y="171"/>
                    <a:pt x="5263" y="0"/>
                    <a:pt x="43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3"/>
            <p:cNvSpPr/>
            <p:nvPr/>
          </p:nvSpPr>
          <p:spPr>
            <a:xfrm>
              <a:off x="1155664" y="4334370"/>
              <a:ext cx="110229" cy="246767"/>
            </a:xfrm>
            <a:custGeom>
              <a:avLst/>
              <a:gdLst/>
              <a:ahLst/>
              <a:cxnLst/>
              <a:rect l="l" t="t" r="r" b="b"/>
              <a:pathLst>
                <a:path w="5430" h="12156" extrusionOk="0">
                  <a:moveTo>
                    <a:pt x="5132" y="0"/>
                  </a:moveTo>
                  <a:lnTo>
                    <a:pt x="5132" y="0"/>
                  </a:lnTo>
                  <a:cubicBezTo>
                    <a:pt x="3390" y="1852"/>
                    <a:pt x="1594" y="2452"/>
                    <a:pt x="595" y="6076"/>
                  </a:cubicBezTo>
                  <a:cubicBezTo>
                    <a:pt x="0" y="8245"/>
                    <a:pt x="897" y="10109"/>
                    <a:pt x="2122" y="11952"/>
                  </a:cubicBezTo>
                  <a:cubicBezTo>
                    <a:pt x="1132" y="5258"/>
                    <a:pt x="4494" y="1211"/>
                    <a:pt x="4494" y="1210"/>
                  </a:cubicBezTo>
                  <a:lnTo>
                    <a:pt x="4494" y="1210"/>
                  </a:lnTo>
                  <a:cubicBezTo>
                    <a:pt x="2040" y="6554"/>
                    <a:pt x="2608" y="10512"/>
                    <a:pt x="3045" y="12156"/>
                  </a:cubicBezTo>
                  <a:cubicBezTo>
                    <a:pt x="4874" y="9815"/>
                    <a:pt x="5430" y="6629"/>
                    <a:pt x="5136" y="3649"/>
                  </a:cubicBezTo>
                  <a:cubicBezTo>
                    <a:pt x="5015" y="2432"/>
                    <a:pt x="4768" y="1171"/>
                    <a:pt x="51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3"/>
            <p:cNvSpPr/>
            <p:nvPr/>
          </p:nvSpPr>
          <p:spPr>
            <a:xfrm>
              <a:off x="1083420" y="4238864"/>
              <a:ext cx="78297" cy="175148"/>
            </a:xfrm>
            <a:custGeom>
              <a:avLst/>
              <a:gdLst/>
              <a:ahLst/>
              <a:cxnLst/>
              <a:rect l="l" t="t" r="r" b="b"/>
              <a:pathLst>
                <a:path w="3857" h="8628" extrusionOk="0">
                  <a:moveTo>
                    <a:pt x="3645" y="0"/>
                  </a:moveTo>
                  <a:lnTo>
                    <a:pt x="3645" y="0"/>
                  </a:lnTo>
                  <a:cubicBezTo>
                    <a:pt x="2408" y="1316"/>
                    <a:pt x="1136" y="1742"/>
                    <a:pt x="427" y="4314"/>
                  </a:cubicBezTo>
                  <a:cubicBezTo>
                    <a:pt x="0" y="5852"/>
                    <a:pt x="638" y="7176"/>
                    <a:pt x="1507" y="8483"/>
                  </a:cubicBezTo>
                  <a:cubicBezTo>
                    <a:pt x="808" y="3731"/>
                    <a:pt x="3195" y="862"/>
                    <a:pt x="3195" y="862"/>
                  </a:cubicBezTo>
                  <a:lnTo>
                    <a:pt x="3195" y="862"/>
                  </a:lnTo>
                  <a:cubicBezTo>
                    <a:pt x="1453" y="4651"/>
                    <a:pt x="1856" y="7462"/>
                    <a:pt x="2165" y="8628"/>
                  </a:cubicBezTo>
                  <a:cubicBezTo>
                    <a:pt x="3462" y="6969"/>
                    <a:pt x="3856" y="4705"/>
                    <a:pt x="3650" y="2591"/>
                  </a:cubicBezTo>
                  <a:cubicBezTo>
                    <a:pt x="3563" y="1727"/>
                    <a:pt x="3387" y="830"/>
                    <a:pt x="364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711849" y="4107571"/>
              <a:ext cx="198372" cy="77566"/>
            </a:xfrm>
            <a:custGeom>
              <a:avLst/>
              <a:gdLst/>
              <a:ahLst/>
              <a:cxnLst/>
              <a:rect l="l" t="t" r="r" b="b"/>
              <a:pathLst>
                <a:path w="9772" h="3821" extrusionOk="0">
                  <a:moveTo>
                    <a:pt x="5184" y="0"/>
                  </a:moveTo>
                  <a:cubicBezTo>
                    <a:pt x="2628" y="0"/>
                    <a:pt x="1719" y="1104"/>
                    <a:pt x="1" y="1892"/>
                  </a:cubicBezTo>
                  <a:cubicBezTo>
                    <a:pt x="975" y="1919"/>
                    <a:pt x="1864" y="2421"/>
                    <a:pt x="2752" y="2824"/>
                  </a:cubicBezTo>
                  <a:cubicBezTo>
                    <a:pt x="4123" y="3439"/>
                    <a:pt x="5643" y="3821"/>
                    <a:pt x="7138" y="3821"/>
                  </a:cubicBezTo>
                  <a:cubicBezTo>
                    <a:pt x="8009" y="3821"/>
                    <a:pt x="8871" y="3691"/>
                    <a:pt x="9689" y="3403"/>
                  </a:cubicBezTo>
                  <a:cubicBezTo>
                    <a:pt x="8723" y="2763"/>
                    <a:pt x="6503" y="1620"/>
                    <a:pt x="2965" y="1620"/>
                  </a:cubicBezTo>
                  <a:cubicBezTo>
                    <a:pt x="2373" y="1620"/>
                    <a:pt x="1744" y="1652"/>
                    <a:pt x="1077" y="1724"/>
                  </a:cubicBezTo>
                  <a:cubicBezTo>
                    <a:pt x="1077" y="1724"/>
                    <a:pt x="2271" y="1261"/>
                    <a:pt x="4150" y="1261"/>
                  </a:cubicBezTo>
                  <a:cubicBezTo>
                    <a:pt x="5667" y="1261"/>
                    <a:pt x="7630" y="1562"/>
                    <a:pt x="9772" y="2652"/>
                  </a:cubicBezTo>
                  <a:cubicBezTo>
                    <a:pt x="8695" y="1261"/>
                    <a:pt x="7517" y="115"/>
                    <a:pt x="5732" y="16"/>
                  </a:cubicBezTo>
                  <a:cubicBezTo>
                    <a:pt x="5541" y="6"/>
                    <a:pt x="5359" y="0"/>
                    <a:pt x="518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635647" y="4386579"/>
              <a:ext cx="97440" cy="168571"/>
            </a:xfrm>
            <a:custGeom>
              <a:avLst/>
              <a:gdLst/>
              <a:ahLst/>
              <a:cxnLst/>
              <a:rect l="l" t="t" r="r" b="b"/>
              <a:pathLst>
                <a:path w="4800" h="8304" extrusionOk="0">
                  <a:moveTo>
                    <a:pt x="819" y="1"/>
                  </a:moveTo>
                  <a:lnTo>
                    <a:pt x="819" y="1"/>
                  </a:lnTo>
                  <a:cubicBezTo>
                    <a:pt x="3993" y="3622"/>
                    <a:pt x="3547" y="7337"/>
                    <a:pt x="3547" y="7337"/>
                  </a:cubicBezTo>
                  <a:cubicBezTo>
                    <a:pt x="2952" y="3195"/>
                    <a:pt x="1084" y="1050"/>
                    <a:pt x="188" y="236"/>
                  </a:cubicBezTo>
                  <a:lnTo>
                    <a:pt x="188" y="236"/>
                  </a:lnTo>
                  <a:cubicBezTo>
                    <a:pt x="0" y="2342"/>
                    <a:pt x="897" y="4460"/>
                    <a:pt x="2224" y="6124"/>
                  </a:cubicBezTo>
                  <a:cubicBezTo>
                    <a:pt x="2764" y="6809"/>
                    <a:pt x="3399" y="7466"/>
                    <a:pt x="3633" y="8303"/>
                  </a:cubicBezTo>
                  <a:cubicBezTo>
                    <a:pt x="3962" y="6527"/>
                    <a:pt x="4799" y="5474"/>
                    <a:pt x="3997" y="2921"/>
                  </a:cubicBezTo>
                  <a:cubicBezTo>
                    <a:pt x="3520" y="1398"/>
                    <a:pt x="2263" y="631"/>
                    <a:pt x="81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512879" y="4320242"/>
              <a:ext cx="87899" cy="174763"/>
            </a:xfrm>
            <a:custGeom>
              <a:avLst/>
              <a:gdLst/>
              <a:ahLst/>
              <a:cxnLst/>
              <a:rect l="l" t="t" r="r" b="b"/>
              <a:pathLst>
                <a:path w="4330" h="8609" extrusionOk="0">
                  <a:moveTo>
                    <a:pt x="1132" y="0"/>
                  </a:moveTo>
                  <a:lnTo>
                    <a:pt x="1132" y="0"/>
                  </a:lnTo>
                  <a:cubicBezTo>
                    <a:pt x="3782" y="4017"/>
                    <a:pt x="2830" y="7638"/>
                    <a:pt x="2830" y="7638"/>
                  </a:cubicBezTo>
                  <a:cubicBezTo>
                    <a:pt x="2807" y="3453"/>
                    <a:pt x="1249" y="1077"/>
                    <a:pt x="474" y="145"/>
                  </a:cubicBezTo>
                  <a:lnTo>
                    <a:pt x="474" y="145"/>
                  </a:lnTo>
                  <a:cubicBezTo>
                    <a:pt x="0" y="2204"/>
                    <a:pt x="599" y="4427"/>
                    <a:pt x="1683" y="6256"/>
                  </a:cubicBezTo>
                  <a:cubicBezTo>
                    <a:pt x="2129" y="7007"/>
                    <a:pt x="2666" y="7743"/>
                    <a:pt x="2787" y="8608"/>
                  </a:cubicBezTo>
                  <a:cubicBezTo>
                    <a:pt x="3351" y="6890"/>
                    <a:pt x="4330" y="5962"/>
                    <a:pt x="3880" y="3327"/>
                  </a:cubicBezTo>
                  <a:cubicBezTo>
                    <a:pt x="3613" y="1750"/>
                    <a:pt x="2474" y="818"/>
                    <a:pt x="11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494671" y="4204701"/>
              <a:ext cx="175412" cy="73567"/>
            </a:xfrm>
            <a:custGeom>
              <a:avLst/>
              <a:gdLst/>
              <a:ahLst/>
              <a:cxnLst/>
              <a:rect l="l" t="t" r="r" b="b"/>
              <a:pathLst>
                <a:path w="8641" h="3624" extrusionOk="0">
                  <a:moveTo>
                    <a:pt x="1766" y="1"/>
                  </a:moveTo>
                  <a:cubicBezTo>
                    <a:pt x="1216" y="1"/>
                    <a:pt x="668" y="64"/>
                    <a:pt x="134" y="200"/>
                  </a:cubicBezTo>
                  <a:cubicBezTo>
                    <a:pt x="1058" y="940"/>
                    <a:pt x="3391" y="2397"/>
                    <a:pt x="7419" y="2397"/>
                  </a:cubicBezTo>
                  <a:cubicBezTo>
                    <a:pt x="7503" y="2397"/>
                    <a:pt x="7588" y="2397"/>
                    <a:pt x="7673" y="2395"/>
                  </a:cubicBezTo>
                  <a:lnTo>
                    <a:pt x="7673" y="2395"/>
                  </a:lnTo>
                  <a:cubicBezTo>
                    <a:pt x="7673" y="2395"/>
                    <a:pt x="6962" y="2598"/>
                    <a:pt x="5813" y="2598"/>
                  </a:cubicBezTo>
                  <a:cubicBezTo>
                    <a:pt x="4379" y="2598"/>
                    <a:pt x="2262" y="2282"/>
                    <a:pt x="0" y="857"/>
                  </a:cubicBezTo>
                  <a:lnTo>
                    <a:pt x="0" y="857"/>
                  </a:lnTo>
                  <a:cubicBezTo>
                    <a:pt x="846" y="2184"/>
                    <a:pt x="1801" y="3304"/>
                    <a:pt x="3387" y="3535"/>
                  </a:cubicBezTo>
                  <a:cubicBezTo>
                    <a:pt x="3802" y="3597"/>
                    <a:pt x="4175" y="3624"/>
                    <a:pt x="4514" y="3624"/>
                  </a:cubicBezTo>
                  <a:cubicBezTo>
                    <a:pt x="6334" y="3624"/>
                    <a:pt x="7205" y="2837"/>
                    <a:pt x="8640" y="2330"/>
                  </a:cubicBezTo>
                  <a:cubicBezTo>
                    <a:pt x="7775" y="2227"/>
                    <a:pt x="7028" y="1707"/>
                    <a:pt x="6268" y="1276"/>
                  </a:cubicBezTo>
                  <a:cubicBezTo>
                    <a:pt x="4900" y="504"/>
                    <a:pt x="3322" y="1"/>
                    <a:pt x="176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428720" y="3924496"/>
              <a:ext cx="1301149" cy="818313"/>
            </a:xfrm>
            <a:custGeom>
              <a:avLst/>
              <a:gdLst/>
              <a:ahLst/>
              <a:cxnLst/>
              <a:rect l="l" t="t" r="r" b="b"/>
              <a:pathLst>
                <a:path w="64096" h="40311" extrusionOk="0">
                  <a:moveTo>
                    <a:pt x="8675" y="0"/>
                  </a:moveTo>
                  <a:cubicBezTo>
                    <a:pt x="7708" y="0"/>
                    <a:pt x="6739" y="101"/>
                    <a:pt x="5806" y="349"/>
                  </a:cubicBezTo>
                  <a:cubicBezTo>
                    <a:pt x="5321" y="482"/>
                    <a:pt x="4843" y="655"/>
                    <a:pt x="4393" y="874"/>
                  </a:cubicBezTo>
                  <a:lnTo>
                    <a:pt x="4056" y="1046"/>
                  </a:lnTo>
                  <a:lnTo>
                    <a:pt x="3708" y="1250"/>
                  </a:lnTo>
                  <a:cubicBezTo>
                    <a:pt x="3520" y="1387"/>
                    <a:pt x="3336" y="1504"/>
                    <a:pt x="3144" y="1649"/>
                  </a:cubicBezTo>
                  <a:cubicBezTo>
                    <a:pt x="2949" y="1817"/>
                    <a:pt x="2737" y="1978"/>
                    <a:pt x="2564" y="2153"/>
                  </a:cubicBezTo>
                  <a:cubicBezTo>
                    <a:pt x="2400" y="2334"/>
                    <a:pt x="2212" y="2498"/>
                    <a:pt x="2067" y="2690"/>
                  </a:cubicBezTo>
                  <a:cubicBezTo>
                    <a:pt x="1758" y="3062"/>
                    <a:pt x="1480" y="3457"/>
                    <a:pt x="1253" y="3868"/>
                  </a:cubicBezTo>
                  <a:cubicBezTo>
                    <a:pt x="333" y="5524"/>
                    <a:pt x="0" y="7340"/>
                    <a:pt x="36" y="9040"/>
                  </a:cubicBezTo>
                  <a:cubicBezTo>
                    <a:pt x="40" y="9467"/>
                    <a:pt x="78" y="9886"/>
                    <a:pt x="134" y="10300"/>
                  </a:cubicBezTo>
                  <a:cubicBezTo>
                    <a:pt x="165" y="10508"/>
                    <a:pt x="192" y="10708"/>
                    <a:pt x="231" y="10919"/>
                  </a:cubicBezTo>
                  <a:cubicBezTo>
                    <a:pt x="275" y="11115"/>
                    <a:pt x="309" y="11302"/>
                    <a:pt x="360" y="11506"/>
                  </a:cubicBezTo>
                  <a:cubicBezTo>
                    <a:pt x="560" y="12300"/>
                    <a:pt x="811" y="13044"/>
                    <a:pt x="1132" y="13745"/>
                  </a:cubicBezTo>
                  <a:cubicBezTo>
                    <a:pt x="1769" y="15147"/>
                    <a:pt x="2608" y="16356"/>
                    <a:pt x="3543" y="17346"/>
                  </a:cubicBezTo>
                  <a:cubicBezTo>
                    <a:pt x="4487" y="18322"/>
                    <a:pt x="5504" y="19101"/>
                    <a:pt x="6467" y="19735"/>
                  </a:cubicBezTo>
                  <a:cubicBezTo>
                    <a:pt x="7430" y="20380"/>
                    <a:pt x="8335" y="20925"/>
                    <a:pt x="9137" y="21437"/>
                  </a:cubicBezTo>
                  <a:cubicBezTo>
                    <a:pt x="10747" y="22452"/>
                    <a:pt x="11925" y="23375"/>
                    <a:pt x="12641" y="24100"/>
                  </a:cubicBezTo>
                  <a:cubicBezTo>
                    <a:pt x="12993" y="24467"/>
                    <a:pt x="13260" y="24758"/>
                    <a:pt x="13416" y="24969"/>
                  </a:cubicBezTo>
                  <a:cubicBezTo>
                    <a:pt x="13580" y="25177"/>
                    <a:pt x="13667" y="25282"/>
                    <a:pt x="13667" y="25282"/>
                  </a:cubicBezTo>
                  <a:cubicBezTo>
                    <a:pt x="13667" y="25282"/>
                    <a:pt x="13584" y="25172"/>
                    <a:pt x="13432" y="24957"/>
                  </a:cubicBezTo>
                  <a:cubicBezTo>
                    <a:pt x="13287" y="24734"/>
                    <a:pt x="13040" y="24429"/>
                    <a:pt x="12707" y="24041"/>
                  </a:cubicBezTo>
                  <a:cubicBezTo>
                    <a:pt x="12026" y="23274"/>
                    <a:pt x="10891" y="22256"/>
                    <a:pt x="9318" y="21171"/>
                  </a:cubicBezTo>
                  <a:cubicBezTo>
                    <a:pt x="8534" y="20615"/>
                    <a:pt x="7658" y="20028"/>
                    <a:pt x="6738" y="19351"/>
                  </a:cubicBezTo>
                  <a:cubicBezTo>
                    <a:pt x="5818" y="18670"/>
                    <a:pt x="4870" y="17895"/>
                    <a:pt x="4006" y="16924"/>
                  </a:cubicBezTo>
                  <a:cubicBezTo>
                    <a:pt x="3152" y="15953"/>
                    <a:pt x="2404" y="14775"/>
                    <a:pt x="1856" y="13436"/>
                  </a:cubicBezTo>
                  <a:cubicBezTo>
                    <a:pt x="1582" y="12770"/>
                    <a:pt x="1363" y="12050"/>
                    <a:pt x="1206" y="11322"/>
                  </a:cubicBezTo>
                  <a:cubicBezTo>
                    <a:pt x="1163" y="11146"/>
                    <a:pt x="1132" y="10946"/>
                    <a:pt x="1097" y="10755"/>
                  </a:cubicBezTo>
                  <a:cubicBezTo>
                    <a:pt x="1070" y="10578"/>
                    <a:pt x="1050" y="10379"/>
                    <a:pt x="1026" y="10191"/>
                  </a:cubicBezTo>
                  <a:cubicBezTo>
                    <a:pt x="987" y="9811"/>
                    <a:pt x="963" y="9423"/>
                    <a:pt x="971" y="9032"/>
                  </a:cubicBezTo>
                  <a:cubicBezTo>
                    <a:pt x="987" y="7474"/>
                    <a:pt x="1351" y="5830"/>
                    <a:pt x="2197" y="4420"/>
                  </a:cubicBezTo>
                  <a:cubicBezTo>
                    <a:pt x="2404" y="4068"/>
                    <a:pt x="2655" y="3736"/>
                    <a:pt x="2920" y="3426"/>
                  </a:cubicBezTo>
                  <a:cubicBezTo>
                    <a:pt x="3050" y="3262"/>
                    <a:pt x="3211" y="3132"/>
                    <a:pt x="3352" y="2984"/>
                  </a:cubicBezTo>
                  <a:cubicBezTo>
                    <a:pt x="3500" y="2839"/>
                    <a:pt x="3657" y="2729"/>
                    <a:pt x="3805" y="2600"/>
                  </a:cubicBezTo>
                  <a:cubicBezTo>
                    <a:pt x="3970" y="2478"/>
                    <a:pt x="4168" y="2352"/>
                    <a:pt x="4352" y="2229"/>
                  </a:cubicBezTo>
                  <a:lnTo>
                    <a:pt x="4352" y="2229"/>
                  </a:lnTo>
                  <a:cubicBezTo>
                    <a:pt x="4358" y="2226"/>
                    <a:pt x="4377" y="2216"/>
                    <a:pt x="4377" y="2216"/>
                  </a:cubicBezTo>
                  <a:lnTo>
                    <a:pt x="4409" y="2197"/>
                  </a:lnTo>
                  <a:lnTo>
                    <a:pt x="4479" y="2162"/>
                  </a:lnTo>
                  <a:lnTo>
                    <a:pt x="4616" y="2083"/>
                  </a:lnTo>
                  <a:lnTo>
                    <a:pt x="4898" y="1947"/>
                  </a:lnTo>
                  <a:cubicBezTo>
                    <a:pt x="5281" y="1770"/>
                    <a:pt x="5688" y="1633"/>
                    <a:pt x="6111" y="1528"/>
                  </a:cubicBezTo>
                  <a:cubicBezTo>
                    <a:pt x="6839" y="1350"/>
                    <a:pt x="7605" y="1273"/>
                    <a:pt x="8388" y="1273"/>
                  </a:cubicBezTo>
                  <a:cubicBezTo>
                    <a:pt x="9425" y="1273"/>
                    <a:pt x="10493" y="1409"/>
                    <a:pt x="11545" y="1629"/>
                  </a:cubicBezTo>
                  <a:cubicBezTo>
                    <a:pt x="12469" y="1825"/>
                    <a:pt x="13389" y="2099"/>
                    <a:pt x="14297" y="2440"/>
                  </a:cubicBezTo>
                  <a:cubicBezTo>
                    <a:pt x="15197" y="2792"/>
                    <a:pt x="16086" y="3210"/>
                    <a:pt x="16943" y="3700"/>
                  </a:cubicBezTo>
                  <a:cubicBezTo>
                    <a:pt x="17804" y="4186"/>
                    <a:pt x="18634" y="4737"/>
                    <a:pt x="19433" y="5348"/>
                  </a:cubicBezTo>
                  <a:lnTo>
                    <a:pt x="20025" y="5818"/>
                  </a:lnTo>
                  <a:lnTo>
                    <a:pt x="20592" y="6299"/>
                  </a:lnTo>
                  <a:lnTo>
                    <a:pt x="21171" y="6828"/>
                  </a:lnTo>
                  <a:cubicBezTo>
                    <a:pt x="21344" y="6984"/>
                    <a:pt x="21532" y="7180"/>
                    <a:pt x="21711" y="7353"/>
                  </a:cubicBezTo>
                  <a:cubicBezTo>
                    <a:pt x="23148" y="8801"/>
                    <a:pt x="24428" y="10445"/>
                    <a:pt x="25556" y="12211"/>
                  </a:cubicBezTo>
                  <a:cubicBezTo>
                    <a:pt x="26679" y="13980"/>
                    <a:pt x="27638" y="15875"/>
                    <a:pt x="28461" y="17848"/>
                  </a:cubicBezTo>
                  <a:cubicBezTo>
                    <a:pt x="29283" y="19813"/>
                    <a:pt x="29968" y="21872"/>
                    <a:pt x="30696" y="23935"/>
                  </a:cubicBezTo>
                  <a:cubicBezTo>
                    <a:pt x="31059" y="24965"/>
                    <a:pt x="31440" y="26002"/>
                    <a:pt x="31854" y="27027"/>
                  </a:cubicBezTo>
                  <a:cubicBezTo>
                    <a:pt x="32058" y="27540"/>
                    <a:pt x="32269" y="28050"/>
                    <a:pt x="32501" y="28563"/>
                  </a:cubicBezTo>
                  <a:cubicBezTo>
                    <a:pt x="32614" y="28825"/>
                    <a:pt x="32732" y="29067"/>
                    <a:pt x="32849" y="29314"/>
                  </a:cubicBezTo>
                  <a:lnTo>
                    <a:pt x="32935" y="29498"/>
                  </a:lnTo>
                  <a:lnTo>
                    <a:pt x="33029" y="29694"/>
                  </a:lnTo>
                  <a:lnTo>
                    <a:pt x="33216" y="30070"/>
                  </a:lnTo>
                  <a:cubicBezTo>
                    <a:pt x="34226" y="32059"/>
                    <a:pt x="35471" y="33953"/>
                    <a:pt x="37045" y="35562"/>
                  </a:cubicBezTo>
                  <a:cubicBezTo>
                    <a:pt x="37832" y="36364"/>
                    <a:pt x="38701" y="37096"/>
                    <a:pt x="39648" y="37707"/>
                  </a:cubicBezTo>
                  <a:cubicBezTo>
                    <a:pt x="39883" y="37860"/>
                    <a:pt x="40126" y="38009"/>
                    <a:pt x="40384" y="38146"/>
                  </a:cubicBezTo>
                  <a:lnTo>
                    <a:pt x="40768" y="38353"/>
                  </a:lnTo>
                  <a:lnTo>
                    <a:pt x="41128" y="38525"/>
                  </a:lnTo>
                  <a:cubicBezTo>
                    <a:pt x="41634" y="38776"/>
                    <a:pt x="42158" y="38972"/>
                    <a:pt x="42686" y="39147"/>
                  </a:cubicBezTo>
                  <a:cubicBezTo>
                    <a:pt x="43739" y="39492"/>
                    <a:pt x="44805" y="39711"/>
                    <a:pt x="45853" y="39875"/>
                  </a:cubicBezTo>
                  <a:cubicBezTo>
                    <a:pt x="46895" y="40040"/>
                    <a:pt x="47940" y="40166"/>
                    <a:pt x="48986" y="40240"/>
                  </a:cubicBezTo>
                  <a:cubicBezTo>
                    <a:pt x="49635" y="40285"/>
                    <a:pt x="50287" y="40311"/>
                    <a:pt x="50938" y="40311"/>
                  </a:cubicBezTo>
                  <a:cubicBezTo>
                    <a:pt x="52371" y="40311"/>
                    <a:pt x="53796" y="40186"/>
                    <a:pt x="55174" y="39868"/>
                  </a:cubicBezTo>
                  <a:cubicBezTo>
                    <a:pt x="57171" y="39410"/>
                    <a:pt x="59093" y="38553"/>
                    <a:pt x="60584" y="37234"/>
                  </a:cubicBezTo>
                  <a:cubicBezTo>
                    <a:pt x="62076" y="35934"/>
                    <a:pt x="63184" y="34266"/>
                    <a:pt x="63716" y="32462"/>
                  </a:cubicBezTo>
                  <a:cubicBezTo>
                    <a:pt x="63982" y="31561"/>
                    <a:pt x="64096" y="30633"/>
                    <a:pt x="64041" y="29714"/>
                  </a:cubicBezTo>
                  <a:cubicBezTo>
                    <a:pt x="64018" y="29479"/>
                    <a:pt x="63990" y="29244"/>
                    <a:pt x="63966" y="29013"/>
                  </a:cubicBezTo>
                  <a:cubicBezTo>
                    <a:pt x="63924" y="28805"/>
                    <a:pt x="63881" y="28601"/>
                    <a:pt x="63838" y="28398"/>
                  </a:cubicBezTo>
                  <a:lnTo>
                    <a:pt x="63822" y="28319"/>
                  </a:lnTo>
                  <a:cubicBezTo>
                    <a:pt x="63807" y="28257"/>
                    <a:pt x="63810" y="28281"/>
                    <a:pt x="63802" y="28253"/>
                  </a:cubicBezTo>
                  <a:lnTo>
                    <a:pt x="63791" y="28214"/>
                  </a:lnTo>
                  <a:lnTo>
                    <a:pt x="63744" y="28053"/>
                  </a:lnTo>
                  <a:cubicBezTo>
                    <a:pt x="63713" y="27948"/>
                    <a:pt x="63677" y="27842"/>
                    <a:pt x="63637" y="27741"/>
                  </a:cubicBezTo>
                  <a:cubicBezTo>
                    <a:pt x="63567" y="27529"/>
                    <a:pt x="63482" y="27329"/>
                    <a:pt x="63391" y="27130"/>
                  </a:cubicBezTo>
                  <a:cubicBezTo>
                    <a:pt x="62659" y="25548"/>
                    <a:pt x="61462" y="24311"/>
                    <a:pt x="60150" y="23497"/>
                  </a:cubicBezTo>
                  <a:cubicBezTo>
                    <a:pt x="58811" y="22663"/>
                    <a:pt x="57351" y="22264"/>
                    <a:pt x="55969" y="22217"/>
                  </a:cubicBezTo>
                  <a:cubicBezTo>
                    <a:pt x="55882" y="22214"/>
                    <a:pt x="55796" y="22213"/>
                    <a:pt x="55709" y="22213"/>
                  </a:cubicBezTo>
                  <a:cubicBezTo>
                    <a:pt x="54425" y="22213"/>
                    <a:pt x="53225" y="22514"/>
                    <a:pt x="52238" y="23081"/>
                  </a:cubicBezTo>
                  <a:cubicBezTo>
                    <a:pt x="51741" y="23372"/>
                    <a:pt x="51264" y="23735"/>
                    <a:pt x="50896" y="24131"/>
                  </a:cubicBezTo>
                  <a:cubicBezTo>
                    <a:pt x="50536" y="24538"/>
                    <a:pt x="50222" y="24957"/>
                    <a:pt x="49999" y="25395"/>
                  </a:cubicBezTo>
                  <a:cubicBezTo>
                    <a:pt x="49530" y="26257"/>
                    <a:pt x="49342" y="27130"/>
                    <a:pt x="49291" y="27878"/>
                  </a:cubicBezTo>
                  <a:cubicBezTo>
                    <a:pt x="49239" y="28629"/>
                    <a:pt x="49349" y="29267"/>
                    <a:pt x="49494" y="29764"/>
                  </a:cubicBezTo>
                  <a:cubicBezTo>
                    <a:pt x="49658" y="30254"/>
                    <a:pt x="49839" y="30606"/>
                    <a:pt x="49983" y="30829"/>
                  </a:cubicBezTo>
                  <a:cubicBezTo>
                    <a:pt x="50128" y="31049"/>
                    <a:pt x="50207" y="31161"/>
                    <a:pt x="50207" y="31161"/>
                  </a:cubicBezTo>
                  <a:cubicBezTo>
                    <a:pt x="50207" y="31161"/>
                    <a:pt x="50136" y="31044"/>
                    <a:pt x="50003" y="30817"/>
                  </a:cubicBezTo>
                  <a:cubicBezTo>
                    <a:pt x="49870" y="30586"/>
                    <a:pt x="49714" y="30230"/>
                    <a:pt x="49580" y="29741"/>
                  </a:cubicBezTo>
                  <a:cubicBezTo>
                    <a:pt x="49467" y="29248"/>
                    <a:pt x="49392" y="28621"/>
                    <a:pt x="49483" y="27893"/>
                  </a:cubicBezTo>
                  <a:cubicBezTo>
                    <a:pt x="49576" y="27177"/>
                    <a:pt x="49795" y="26351"/>
                    <a:pt x="50281" y="25556"/>
                  </a:cubicBezTo>
                  <a:cubicBezTo>
                    <a:pt x="50508" y="25148"/>
                    <a:pt x="50825" y="24769"/>
                    <a:pt x="51177" y="24409"/>
                  </a:cubicBezTo>
                  <a:cubicBezTo>
                    <a:pt x="51549" y="24049"/>
                    <a:pt x="51969" y="23755"/>
                    <a:pt x="52477" y="23489"/>
                  </a:cubicBezTo>
                  <a:cubicBezTo>
                    <a:pt x="53309" y="23061"/>
                    <a:pt x="54334" y="22816"/>
                    <a:pt x="55412" y="22816"/>
                  </a:cubicBezTo>
                  <a:cubicBezTo>
                    <a:pt x="55586" y="22816"/>
                    <a:pt x="55762" y="22822"/>
                    <a:pt x="55938" y="22835"/>
                  </a:cubicBezTo>
                  <a:cubicBezTo>
                    <a:pt x="57206" y="22925"/>
                    <a:pt x="58549" y="23356"/>
                    <a:pt x="59715" y="24147"/>
                  </a:cubicBezTo>
                  <a:cubicBezTo>
                    <a:pt x="60898" y="24949"/>
                    <a:pt x="61939" y="26093"/>
                    <a:pt x="62542" y="27506"/>
                  </a:cubicBezTo>
                  <a:cubicBezTo>
                    <a:pt x="62612" y="27681"/>
                    <a:pt x="62683" y="27862"/>
                    <a:pt x="62737" y="28046"/>
                  </a:cubicBezTo>
                  <a:cubicBezTo>
                    <a:pt x="62768" y="28136"/>
                    <a:pt x="62800" y="28230"/>
                    <a:pt x="62820" y="28324"/>
                  </a:cubicBezTo>
                  <a:lnTo>
                    <a:pt x="62859" y="28460"/>
                  </a:lnTo>
                  <a:lnTo>
                    <a:pt x="62867" y="28496"/>
                  </a:lnTo>
                  <a:cubicBezTo>
                    <a:pt x="62867" y="28496"/>
                    <a:pt x="62869" y="28504"/>
                    <a:pt x="62872" y="28511"/>
                  </a:cubicBezTo>
                  <a:lnTo>
                    <a:pt x="62872" y="28511"/>
                  </a:lnTo>
                  <a:lnTo>
                    <a:pt x="62886" y="28586"/>
                  </a:lnTo>
                  <a:cubicBezTo>
                    <a:pt x="62922" y="28789"/>
                    <a:pt x="62961" y="28997"/>
                    <a:pt x="62996" y="29204"/>
                  </a:cubicBezTo>
                  <a:cubicBezTo>
                    <a:pt x="63012" y="29392"/>
                    <a:pt x="63023" y="29580"/>
                    <a:pt x="63035" y="29768"/>
                  </a:cubicBezTo>
                  <a:cubicBezTo>
                    <a:pt x="63059" y="30547"/>
                    <a:pt x="62933" y="31361"/>
                    <a:pt x="62679" y="32140"/>
                  </a:cubicBezTo>
                  <a:cubicBezTo>
                    <a:pt x="62166" y="33707"/>
                    <a:pt x="61156" y="35186"/>
                    <a:pt x="59794" y="36310"/>
                  </a:cubicBezTo>
                  <a:cubicBezTo>
                    <a:pt x="59113" y="36881"/>
                    <a:pt x="58369" y="37347"/>
                    <a:pt x="57523" y="37723"/>
                  </a:cubicBezTo>
                  <a:cubicBezTo>
                    <a:pt x="56693" y="38090"/>
                    <a:pt x="55812" y="38368"/>
                    <a:pt x="54889" y="38560"/>
                  </a:cubicBezTo>
                  <a:cubicBezTo>
                    <a:pt x="53709" y="38800"/>
                    <a:pt x="52482" y="38905"/>
                    <a:pt x="51231" y="38905"/>
                  </a:cubicBezTo>
                  <a:cubicBezTo>
                    <a:pt x="50525" y="38905"/>
                    <a:pt x="49812" y="38872"/>
                    <a:pt x="49095" y="38811"/>
                  </a:cubicBezTo>
                  <a:cubicBezTo>
                    <a:pt x="48100" y="38729"/>
                    <a:pt x="47098" y="38596"/>
                    <a:pt x="46092" y="38424"/>
                  </a:cubicBezTo>
                  <a:cubicBezTo>
                    <a:pt x="45094" y="38251"/>
                    <a:pt x="44107" y="38032"/>
                    <a:pt x="43164" y="37711"/>
                  </a:cubicBezTo>
                  <a:cubicBezTo>
                    <a:pt x="41285" y="37077"/>
                    <a:pt x="39594" y="35934"/>
                    <a:pt x="38172" y="34466"/>
                  </a:cubicBezTo>
                  <a:cubicBezTo>
                    <a:pt x="36748" y="32998"/>
                    <a:pt x="35593" y="31228"/>
                    <a:pt x="34645" y="29345"/>
                  </a:cubicBezTo>
                  <a:cubicBezTo>
                    <a:pt x="33695" y="27446"/>
                    <a:pt x="32951" y="25446"/>
                    <a:pt x="32230" y="23391"/>
                  </a:cubicBezTo>
                  <a:cubicBezTo>
                    <a:pt x="31502" y="21343"/>
                    <a:pt x="30801" y="19265"/>
                    <a:pt x="29937" y="17222"/>
                  </a:cubicBezTo>
                  <a:cubicBezTo>
                    <a:pt x="29079" y="15189"/>
                    <a:pt x="28069" y="13213"/>
                    <a:pt x="26883" y="11365"/>
                  </a:cubicBezTo>
                  <a:cubicBezTo>
                    <a:pt x="24534" y="7662"/>
                    <a:pt x="21363" y="4467"/>
                    <a:pt x="17644" y="2444"/>
                  </a:cubicBezTo>
                  <a:cubicBezTo>
                    <a:pt x="15792" y="1425"/>
                    <a:pt x="13819" y="682"/>
                    <a:pt x="11807" y="310"/>
                  </a:cubicBezTo>
                  <a:cubicBezTo>
                    <a:pt x="11310" y="209"/>
                    <a:pt x="10801" y="146"/>
                    <a:pt x="10300" y="91"/>
                  </a:cubicBezTo>
                  <a:cubicBezTo>
                    <a:pt x="10050" y="68"/>
                    <a:pt x="9795" y="48"/>
                    <a:pt x="9540" y="24"/>
                  </a:cubicBezTo>
                  <a:cubicBezTo>
                    <a:pt x="9305" y="12"/>
                    <a:pt x="9051" y="1"/>
                    <a:pt x="8792" y="1"/>
                  </a:cubicBezTo>
                  <a:cubicBezTo>
                    <a:pt x="8753" y="1"/>
                    <a:pt x="8714" y="0"/>
                    <a:pt x="867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43"/>
          <p:cNvGrpSpPr/>
          <p:nvPr/>
        </p:nvGrpSpPr>
        <p:grpSpPr>
          <a:xfrm rot="4937688">
            <a:off x="5710701" y="3476924"/>
            <a:ext cx="1030206" cy="662877"/>
            <a:chOff x="608873" y="3669908"/>
            <a:chExt cx="1078269" cy="693822"/>
          </a:xfrm>
        </p:grpSpPr>
        <p:sp>
          <p:nvSpPr>
            <p:cNvPr id="706" name="Google Shape;706;p43"/>
            <p:cNvSpPr/>
            <p:nvPr/>
          </p:nvSpPr>
          <p:spPr>
            <a:xfrm>
              <a:off x="861411" y="3790382"/>
              <a:ext cx="284586" cy="212541"/>
            </a:xfrm>
            <a:custGeom>
              <a:avLst/>
              <a:gdLst/>
              <a:ahLst/>
              <a:cxnLst/>
              <a:rect l="l" t="t" r="r" b="b"/>
              <a:pathLst>
                <a:path w="14019" h="10470" extrusionOk="0">
                  <a:moveTo>
                    <a:pt x="7861" y="5431"/>
                  </a:moveTo>
                  <a:cubicBezTo>
                    <a:pt x="7861" y="5431"/>
                    <a:pt x="7863" y="5436"/>
                    <a:pt x="7864" y="5438"/>
                  </a:cubicBezTo>
                  <a:lnTo>
                    <a:pt x="7864" y="5438"/>
                  </a:lnTo>
                  <a:lnTo>
                    <a:pt x="7864" y="5439"/>
                  </a:lnTo>
                  <a:lnTo>
                    <a:pt x="7864" y="5439"/>
                  </a:lnTo>
                  <a:cubicBezTo>
                    <a:pt x="7862" y="5433"/>
                    <a:pt x="7861" y="5431"/>
                    <a:pt x="7861" y="5431"/>
                  </a:cubicBezTo>
                  <a:close/>
                  <a:moveTo>
                    <a:pt x="4322" y="6734"/>
                  </a:moveTo>
                  <a:cubicBezTo>
                    <a:pt x="4325" y="6738"/>
                    <a:pt x="4326" y="6740"/>
                    <a:pt x="4326" y="6740"/>
                  </a:cubicBezTo>
                  <a:cubicBezTo>
                    <a:pt x="4327" y="6739"/>
                    <a:pt x="4325" y="6737"/>
                    <a:pt x="4322" y="6734"/>
                  </a:cubicBezTo>
                  <a:close/>
                  <a:moveTo>
                    <a:pt x="6494" y="0"/>
                  </a:moveTo>
                  <a:cubicBezTo>
                    <a:pt x="5545" y="0"/>
                    <a:pt x="4549" y="156"/>
                    <a:pt x="3574" y="595"/>
                  </a:cubicBezTo>
                  <a:cubicBezTo>
                    <a:pt x="2443" y="1096"/>
                    <a:pt x="1374" y="1953"/>
                    <a:pt x="705" y="3151"/>
                  </a:cubicBezTo>
                  <a:cubicBezTo>
                    <a:pt x="532" y="3448"/>
                    <a:pt x="395" y="3762"/>
                    <a:pt x="294" y="4082"/>
                  </a:cubicBezTo>
                  <a:cubicBezTo>
                    <a:pt x="169" y="4447"/>
                    <a:pt x="113" y="4767"/>
                    <a:pt x="75" y="5120"/>
                  </a:cubicBezTo>
                  <a:cubicBezTo>
                    <a:pt x="0" y="5813"/>
                    <a:pt x="66" y="6525"/>
                    <a:pt x="274" y="7203"/>
                  </a:cubicBezTo>
                  <a:cubicBezTo>
                    <a:pt x="494" y="7880"/>
                    <a:pt x="861" y="8522"/>
                    <a:pt x="1378" y="9042"/>
                  </a:cubicBezTo>
                  <a:cubicBezTo>
                    <a:pt x="1894" y="9559"/>
                    <a:pt x="2501" y="9911"/>
                    <a:pt x="3155" y="10155"/>
                  </a:cubicBezTo>
                  <a:cubicBezTo>
                    <a:pt x="3722" y="10363"/>
                    <a:pt x="4325" y="10470"/>
                    <a:pt x="4924" y="10470"/>
                  </a:cubicBezTo>
                  <a:cubicBezTo>
                    <a:pt x="5674" y="10470"/>
                    <a:pt x="6420" y="10303"/>
                    <a:pt x="7082" y="9958"/>
                  </a:cubicBezTo>
                  <a:cubicBezTo>
                    <a:pt x="7379" y="9806"/>
                    <a:pt x="7661" y="9618"/>
                    <a:pt x="7907" y="9395"/>
                  </a:cubicBezTo>
                  <a:cubicBezTo>
                    <a:pt x="7994" y="9324"/>
                    <a:pt x="8151" y="9160"/>
                    <a:pt x="8260" y="9038"/>
                  </a:cubicBezTo>
                  <a:cubicBezTo>
                    <a:pt x="8366" y="8913"/>
                    <a:pt x="8464" y="8784"/>
                    <a:pt x="8550" y="8648"/>
                  </a:cubicBezTo>
                  <a:cubicBezTo>
                    <a:pt x="8902" y="8107"/>
                    <a:pt x="9114" y="7508"/>
                    <a:pt x="9180" y="6901"/>
                  </a:cubicBezTo>
                  <a:cubicBezTo>
                    <a:pt x="9246" y="6303"/>
                    <a:pt x="9165" y="5683"/>
                    <a:pt x="8917" y="5152"/>
                  </a:cubicBezTo>
                  <a:lnTo>
                    <a:pt x="8808" y="4932"/>
                  </a:lnTo>
                  <a:lnTo>
                    <a:pt x="8710" y="4780"/>
                  </a:lnTo>
                  <a:lnTo>
                    <a:pt x="8663" y="4705"/>
                  </a:lnTo>
                  <a:lnTo>
                    <a:pt x="8589" y="4611"/>
                  </a:lnTo>
                  <a:lnTo>
                    <a:pt x="8444" y="4431"/>
                  </a:lnTo>
                  <a:cubicBezTo>
                    <a:pt x="8252" y="4227"/>
                    <a:pt x="8052" y="4044"/>
                    <a:pt x="7826" y="3910"/>
                  </a:cubicBezTo>
                  <a:cubicBezTo>
                    <a:pt x="7297" y="3566"/>
                    <a:pt x="6711" y="3409"/>
                    <a:pt x="6161" y="3409"/>
                  </a:cubicBezTo>
                  <a:cubicBezTo>
                    <a:pt x="5798" y="3409"/>
                    <a:pt x="5450" y="3477"/>
                    <a:pt x="5144" y="3605"/>
                  </a:cubicBezTo>
                  <a:cubicBezTo>
                    <a:pt x="4326" y="3941"/>
                    <a:pt x="3974" y="4626"/>
                    <a:pt x="3860" y="5171"/>
                  </a:cubicBezTo>
                  <a:cubicBezTo>
                    <a:pt x="3743" y="5727"/>
                    <a:pt x="3895" y="6169"/>
                    <a:pt x="4044" y="6412"/>
                  </a:cubicBezTo>
                  <a:cubicBezTo>
                    <a:pt x="4176" y="6626"/>
                    <a:pt x="4297" y="6710"/>
                    <a:pt x="4322" y="6734"/>
                  </a:cubicBezTo>
                  <a:lnTo>
                    <a:pt x="4322" y="6734"/>
                  </a:lnTo>
                  <a:cubicBezTo>
                    <a:pt x="4314" y="6722"/>
                    <a:pt x="4296" y="6694"/>
                    <a:pt x="4267" y="6651"/>
                  </a:cubicBezTo>
                  <a:cubicBezTo>
                    <a:pt x="4224" y="6592"/>
                    <a:pt x="4173" y="6498"/>
                    <a:pt x="4126" y="6373"/>
                  </a:cubicBezTo>
                  <a:cubicBezTo>
                    <a:pt x="4032" y="6122"/>
                    <a:pt x="3997" y="5712"/>
                    <a:pt x="4173" y="5261"/>
                  </a:cubicBezTo>
                  <a:cubicBezTo>
                    <a:pt x="4259" y="5038"/>
                    <a:pt x="4400" y="4807"/>
                    <a:pt x="4599" y="4615"/>
                  </a:cubicBezTo>
                  <a:cubicBezTo>
                    <a:pt x="4646" y="4564"/>
                    <a:pt x="4702" y="4521"/>
                    <a:pt x="4749" y="4485"/>
                  </a:cubicBezTo>
                  <a:cubicBezTo>
                    <a:pt x="4787" y="4447"/>
                    <a:pt x="4881" y="4400"/>
                    <a:pt x="4944" y="4353"/>
                  </a:cubicBezTo>
                  <a:cubicBezTo>
                    <a:pt x="4987" y="4337"/>
                    <a:pt x="5069" y="4294"/>
                    <a:pt x="5132" y="4267"/>
                  </a:cubicBezTo>
                  <a:cubicBezTo>
                    <a:pt x="5203" y="4243"/>
                    <a:pt x="5277" y="4220"/>
                    <a:pt x="5347" y="4196"/>
                  </a:cubicBezTo>
                  <a:cubicBezTo>
                    <a:pt x="5495" y="4159"/>
                    <a:pt x="5653" y="4140"/>
                    <a:pt x="5815" y="4140"/>
                  </a:cubicBezTo>
                  <a:cubicBezTo>
                    <a:pt x="6311" y="4140"/>
                    <a:pt x="6851" y="4316"/>
                    <a:pt x="7285" y="4670"/>
                  </a:cubicBezTo>
                  <a:cubicBezTo>
                    <a:pt x="7430" y="4783"/>
                    <a:pt x="7551" y="4928"/>
                    <a:pt x="7661" y="5073"/>
                  </a:cubicBezTo>
                  <a:lnTo>
                    <a:pt x="7723" y="5171"/>
                  </a:lnTo>
                  <a:lnTo>
                    <a:pt x="7755" y="5222"/>
                  </a:lnTo>
                  <a:lnTo>
                    <a:pt x="7794" y="5296"/>
                  </a:lnTo>
                  <a:lnTo>
                    <a:pt x="7864" y="5440"/>
                  </a:lnTo>
                  <a:lnTo>
                    <a:pt x="7864" y="5445"/>
                  </a:lnTo>
                  <a:lnTo>
                    <a:pt x="7873" y="5464"/>
                  </a:lnTo>
                  <a:lnTo>
                    <a:pt x="7884" y="5495"/>
                  </a:lnTo>
                  <a:lnTo>
                    <a:pt x="7907" y="5562"/>
                  </a:lnTo>
                  <a:cubicBezTo>
                    <a:pt x="8025" y="5918"/>
                    <a:pt x="8057" y="6326"/>
                    <a:pt x="7974" y="6733"/>
                  </a:cubicBezTo>
                  <a:cubicBezTo>
                    <a:pt x="7896" y="7136"/>
                    <a:pt x="7716" y="7539"/>
                    <a:pt x="7454" y="7876"/>
                  </a:cubicBezTo>
                  <a:cubicBezTo>
                    <a:pt x="7387" y="7962"/>
                    <a:pt x="7313" y="8037"/>
                    <a:pt x="7242" y="8115"/>
                  </a:cubicBezTo>
                  <a:cubicBezTo>
                    <a:pt x="7160" y="8189"/>
                    <a:pt x="7136" y="8225"/>
                    <a:pt x="7007" y="8323"/>
                  </a:cubicBezTo>
                  <a:cubicBezTo>
                    <a:pt x="6839" y="8460"/>
                    <a:pt x="6651" y="8572"/>
                    <a:pt x="6447" y="8659"/>
                  </a:cubicBezTo>
                  <a:cubicBezTo>
                    <a:pt x="6039" y="8845"/>
                    <a:pt x="5575" y="8937"/>
                    <a:pt x="5099" y="8937"/>
                  </a:cubicBezTo>
                  <a:cubicBezTo>
                    <a:pt x="4631" y="8937"/>
                    <a:pt x="4152" y="8848"/>
                    <a:pt x="3703" y="8671"/>
                  </a:cubicBezTo>
                  <a:cubicBezTo>
                    <a:pt x="3265" y="8498"/>
                    <a:pt x="2842" y="8229"/>
                    <a:pt x="2525" y="7903"/>
                  </a:cubicBezTo>
                  <a:cubicBezTo>
                    <a:pt x="2208" y="7582"/>
                    <a:pt x="1973" y="7168"/>
                    <a:pt x="1828" y="6713"/>
                  </a:cubicBezTo>
                  <a:cubicBezTo>
                    <a:pt x="1687" y="6259"/>
                    <a:pt x="1632" y="5766"/>
                    <a:pt x="1679" y="5280"/>
                  </a:cubicBezTo>
                  <a:cubicBezTo>
                    <a:pt x="1703" y="5049"/>
                    <a:pt x="1750" y="4783"/>
                    <a:pt x="1813" y="4592"/>
                  </a:cubicBezTo>
                  <a:cubicBezTo>
                    <a:pt x="1879" y="4349"/>
                    <a:pt x="1973" y="4118"/>
                    <a:pt x="2091" y="3907"/>
                  </a:cubicBezTo>
                  <a:cubicBezTo>
                    <a:pt x="2545" y="3045"/>
                    <a:pt x="3316" y="2341"/>
                    <a:pt x="4193" y="1898"/>
                  </a:cubicBezTo>
                  <a:cubicBezTo>
                    <a:pt x="4299" y="1836"/>
                    <a:pt x="4411" y="1793"/>
                    <a:pt x="4521" y="1737"/>
                  </a:cubicBezTo>
                  <a:cubicBezTo>
                    <a:pt x="4639" y="1695"/>
                    <a:pt x="4717" y="1652"/>
                    <a:pt x="4858" y="1609"/>
                  </a:cubicBezTo>
                  <a:lnTo>
                    <a:pt x="5050" y="1542"/>
                  </a:lnTo>
                  <a:lnTo>
                    <a:pt x="5210" y="1495"/>
                  </a:lnTo>
                  <a:cubicBezTo>
                    <a:pt x="5324" y="1455"/>
                    <a:pt x="5445" y="1432"/>
                    <a:pt x="5559" y="1401"/>
                  </a:cubicBezTo>
                  <a:cubicBezTo>
                    <a:pt x="6032" y="1296"/>
                    <a:pt x="6514" y="1240"/>
                    <a:pt x="6984" y="1229"/>
                  </a:cubicBezTo>
                  <a:cubicBezTo>
                    <a:pt x="7012" y="1229"/>
                    <a:pt x="7039" y="1229"/>
                    <a:pt x="7067" y="1229"/>
                  </a:cubicBezTo>
                  <a:cubicBezTo>
                    <a:pt x="7984" y="1229"/>
                    <a:pt x="8864" y="1364"/>
                    <a:pt x="9665" y="1585"/>
                  </a:cubicBezTo>
                  <a:cubicBezTo>
                    <a:pt x="10487" y="1820"/>
                    <a:pt x="11185" y="2118"/>
                    <a:pt x="11732" y="2532"/>
                  </a:cubicBezTo>
                  <a:cubicBezTo>
                    <a:pt x="12280" y="2944"/>
                    <a:pt x="12699" y="3405"/>
                    <a:pt x="13024" y="3801"/>
                  </a:cubicBezTo>
                  <a:cubicBezTo>
                    <a:pt x="13349" y="4200"/>
                    <a:pt x="13595" y="4529"/>
                    <a:pt x="13764" y="4752"/>
                  </a:cubicBezTo>
                  <a:cubicBezTo>
                    <a:pt x="13929" y="4979"/>
                    <a:pt x="14018" y="5096"/>
                    <a:pt x="14018" y="5096"/>
                  </a:cubicBezTo>
                  <a:cubicBezTo>
                    <a:pt x="14018" y="5096"/>
                    <a:pt x="13960" y="4960"/>
                    <a:pt x="13842" y="4705"/>
                  </a:cubicBezTo>
                  <a:cubicBezTo>
                    <a:pt x="13721" y="4454"/>
                    <a:pt x="13557" y="4079"/>
                    <a:pt x="13290" y="3621"/>
                  </a:cubicBezTo>
                  <a:cubicBezTo>
                    <a:pt x="13028" y="3163"/>
                    <a:pt x="12688" y="2603"/>
                    <a:pt x="12139" y="2062"/>
                  </a:cubicBezTo>
                  <a:cubicBezTo>
                    <a:pt x="12007" y="1934"/>
                    <a:pt x="11846" y="1789"/>
                    <a:pt x="11698" y="1672"/>
                  </a:cubicBezTo>
                  <a:cubicBezTo>
                    <a:pt x="11528" y="1538"/>
                    <a:pt x="11360" y="1421"/>
                    <a:pt x="11172" y="1303"/>
                  </a:cubicBezTo>
                  <a:cubicBezTo>
                    <a:pt x="10809" y="1072"/>
                    <a:pt x="10397" y="881"/>
                    <a:pt x="9967" y="704"/>
                  </a:cubicBezTo>
                  <a:cubicBezTo>
                    <a:pt x="9105" y="360"/>
                    <a:pt x="8108" y="82"/>
                    <a:pt x="7015" y="15"/>
                  </a:cubicBezTo>
                  <a:cubicBezTo>
                    <a:pt x="6843" y="5"/>
                    <a:pt x="6670" y="0"/>
                    <a:pt x="649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3"/>
            <p:cNvSpPr/>
            <p:nvPr/>
          </p:nvSpPr>
          <p:spPr>
            <a:xfrm>
              <a:off x="1465567" y="4126409"/>
              <a:ext cx="221575" cy="159314"/>
            </a:xfrm>
            <a:custGeom>
              <a:avLst/>
              <a:gdLst/>
              <a:ahLst/>
              <a:cxnLst/>
              <a:rect l="l" t="t" r="r" b="b"/>
              <a:pathLst>
                <a:path w="10915" h="7848" extrusionOk="0">
                  <a:moveTo>
                    <a:pt x="6146" y="0"/>
                  </a:moveTo>
                  <a:cubicBezTo>
                    <a:pt x="5741" y="0"/>
                    <a:pt x="5346" y="44"/>
                    <a:pt x="4968" y="114"/>
                  </a:cubicBezTo>
                  <a:cubicBezTo>
                    <a:pt x="4131" y="271"/>
                    <a:pt x="3387" y="580"/>
                    <a:pt x="2753" y="929"/>
                  </a:cubicBezTo>
                  <a:cubicBezTo>
                    <a:pt x="2115" y="1273"/>
                    <a:pt x="1562" y="1708"/>
                    <a:pt x="1199" y="2181"/>
                  </a:cubicBezTo>
                  <a:cubicBezTo>
                    <a:pt x="827" y="2651"/>
                    <a:pt x="608" y="3117"/>
                    <a:pt x="443" y="3497"/>
                  </a:cubicBezTo>
                  <a:cubicBezTo>
                    <a:pt x="279" y="3876"/>
                    <a:pt x="180" y="4185"/>
                    <a:pt x="110" y="4393"/>
                  </a:cubicBezTo>
                  <a:cubicBezTo>
                    <a:pt x="39" y="4604"/>
                    <a:pt x="1" y="4714"/>
                    <a:pt x="1" y="4714"/>
                  </a:cubicBezTo>
                  <a:cubicBezTo>
                    <a:pt x="1" y="4714"/>
                    <a:pt x="55" y="4608"/>
                    <a:pt x="157" y="4413"/>
                  </a:cubicBezTo>
                  <a:cubicBezTo>
                    <a:pt x="259" y="4221"/>
                    <a:pt x="411" y="3935"/>
                    <a:pt x="615" y="3583"/>
                  </a:cubicBezTo>
                  <a:cubicBezTo>
                    <a:pt x="823" y="3235"/>
                    <a:pt x="1092" y="2819"/>
                    <a:pt x="1477" y="2428"/>
                  </a:cubicBezTo>
                  <a:cubicBezTo>
                    <a:pt x="1860" y="2033"/>
                    <a:pt x="2377" y="1708"/>
                    <a:pt x="2999" y="1430"/>
                  </a:cubicBezTo>
                  <a:cubicBezTo>
                    <a:pt x="3622" y="1152"/>
                    <a:pt x="4326" y="936"/>
                    <a:pt x="5082" y="831"/>
                  </a:cubicBezTo>
                  <a:cubicBezTo>
                    <a:pt x="5313" y="802"/>
                    <a:pt x="5552" y="787"/>
                    <a:pt x="5793" y="787"/>
                  </a:cubicBezTo>
                  <a:cubicBezTo>
                    <a:pt x="6331" y="787"/>
                    <a:pt x="6883" y="864"/>
                    <a:pt x="7400" y="1043"/>
                  </a:cubicBezTo>
                  <a:cubicBezTo>
                    <a:pt x="8159" y="1296"/>
                    <a:pt x="8860" y="1786"/>
                    <a:pt x="9337" y="2436"/>
                  </a:cubicBezTo>
                  <a:cubicBezTo>
                    <a:pt x="9454" y="2597"/>
                    <a:pt x="9557" y="2772"/>
                    <a:pt x="9642" y="2960"/>
                  </a:cubicBezTo>
                  <a:cubicBezTo>
                    <a:pt x="9721" y="3121"/>
                    <a:pt x="9787" y="3329"/>
                    <a:pt x="9830" y="3520"/>
                  </a:cubicBezTo>
                  <a:cubicBezTo>
                    <a:pt x="9924" y="3916"/>
                    <a:pt x="9932" y="4326"/>
                    <a:pt x="9866" y="4722"/>
                  </a:cubicBezTo>
                  <a:cubicBezTo>
                    <a:pt x="9795" y="5114"/>
                    <a:pt x="9651" y="5486"/>
                    <a:pt x="9420" y="5795"/>
                  </a:cubicBezTo>
                  <a:cubicBezTo>
                    <a:pt x="9192" y="6104"/>
                    <a:pt x="8867" y="6370"/>
                    <a:pt x="8523" y="6558"/>
                  </a:cubicBezTo>
                  <a:cubicBezTo>
                    <a:pt x="8058" y="6811"/>
                    <a:pt x="7532" y="6950"/>
                    <a:pt x="7023" y="6950"/>
                  </a:cubicBezTo>
                  <a:cubicBezTo>
                    <a:pt x="6761" y="6950"/>
                    <a:pt x="6503" y="6913"/>
                    <a:pt x="6260" y="6836"/>
                  </a:cubicBezTo>
                  <a:cubicBezTo>
                    <a:pt x="5896" y="6731"/>
                    <a:pt x="5595" y="6534"/>
                    <a:pt x="5340" y="6284"/>
                  </a:cubicBezTo>
                  <a:cubicBezTo>
                    <a:pt x="5089" y="6030"/>
                    <a:pt x="4898" y="5717"/>
                    <a:pt x="4796" y="5388"/>
                  </a:cubicBezTo>
                  <a:cubicBezTo>
                    <a:pt x="4581" y="4726"/>
                    <a:pt x="4726" y="4037"/>
                    <a:pt x="5168" y="3607"/>
                  </a:cubicBezTo>
                  <a:cubicBezTo>
                    <a:pt x="5541" y="3220"/>
                    <a:pt x="6054" y="3022"/>
                    <a:pt x="6509" y="3022"/>
                  </a:cubicBezTo>
                  <a:cubicBezTo>
                    <a:pt x="6575" y="3022"/>
                    <a:pt x="6640" y="3026"/>
                    <a:pt x="6702" y="3034"/>
                  </a:cubicBezTo>
                  <a:cubicBezTo>
                    <a:pt x="6765" y="3050"/>
                    <a:pt x="6827" y="3063"/>
                    <a:pt x="6887" y="3074"/>
                  </a:cubicBezTo>
                  <a:cubicBezTo>
                    <a:pt x="6941" y="3094"/>
                    <a:pt x="7012" y="3121"/>
                    <a:pt x="7051" y="3128"/>
                  </a:cubicBezTo>
                  <a:cubicBezTo>
                    <a:pt x="7180" y="3195"/>
                    <a:pt x="7262" y="3238"/>
                    <a:pt x="7353" y="3309"/>
                  </a:cubicBezTo>
                  <a:cubicBezTo>
                    <a:pt x="7532" y="3450"/>
                    <a:pt x="7665" y="3622"/>
                    <a:pt x="7756" y="3791"/>
                  </a:cubicBezTo>
                  <a:cubicBezTo>
                    <a:pt x="7936" y="4135"/>
                    <a:pt x="7940" y="4463"/>
                    <a:pt x="7889" y="4671"/>
                  </a:cubicBezTo>
                  <a:cubicBezTo>
                    <a:pt x="7861" y="4777"/>
                    <a:pt x="7830" y="4855"/>
                    <a:pt x="7803" y="4902"/>
                  </a:cubicBezTo>
                  <a:cubicBezTo>
                    <a:pt x="7775" y="4953"/>
                    <a:pt x="7759" y="4980"/>
                    <a:pt x="7759" y="4980"/>
                  </a:cubicBezTo>
                  <a:cubicBezTo>
                    <a:pt x="7759" y="4980"/>
                    <a:pt x="7779" y="4957"/>
                    <a:pt x="7814" y="4910"/>
                  </a:cubicBezTo>
                  <a:cubicBezTo>
                    <a:pt x="7850" y="4867"/>
                    <a:pt x="7893" y="4792"/>
                    <a:pt x="7940" y="4687"/>
                  </a:cubicBezTo>
                  <a:cubicBezTo>
                    <a:pt x="8025" y="4483"/>
                    <a:pt x="8088" y="4127"/>
                    <a:pt x="7931" y="3712"/>
                  </a:cubicBezTo>
                  <a:cubicBezTo>
                    <a:pt x="7783" y="3309"/>
                    <a:pt x="7431" y="2831"/>
                    <a:pt x="6777" y="2671"/>
                  </a:cubicBezTo>
                  <a:cubicBezTo>
                    <a:pt x="6626" y="2632"/>
                    <a:pt x="6466" y="2613"/>
                    <a:pt x="6301" y="2613"/>
                  </a:cubicBezTo>
                  <a:cubicBezTo>
                    <a:pt x="5791" y="2613"/>
                    <a:pt x="5237" y="2799"/>
                    <a:pt x="4784" y="3195"/>
                  </a:cubicBezTo>
                  <a:cubicBezTo>
                    <a:pt x="4628" y="3325"/>
                    <a:pt x="4498" y="3485"/>
                    <a:pt x="4377" y="3657"/>
                  </a:cubicBezTo>
                  <a:cubicBezTo>
                    <a:pt x="4323" y="3748"/>
                    <a:pt x="4248" y="3865"/>
                    <a:pt x="4216" y="3943"/>
                  </a:cubicBezTo>
                  <a:lnTo>
                    <a:pt x="4158" y="4073"/>
                  </a:lnTo>
                  <a:lnTo>
                    <a:pt x="4103" y="4245"/>
                  </a:lnTo>
                  <a:cubicBezTo>
                    <a:pt x="3974" y="4667"/>
                    <a:pt x="3978" y="5141"/>
                    <a:pt x="4091" y="5587"/>
                  </a:cubicBezTo>
                  <a:cubicBezTo>
                    <a:pt x="4205" y="6033"/>
                    <a:pt x="4428" y="6464"/>
                    <a:pt x="4749" y="6828"/>
                  </a:cubicBezTo>
                  <a:cubicBezTo>
                    <a:pt x="5066" y="7200"/>
                    <a:pt x="5512" y="7493"/>
                    <a:pt x="5986" y="7654"/>
                  </a:cubicBezTo>
                  <a:cubicBezTo>
                    <a:pt x="6361" y="7784"/>
                    <a:pt x="6758" y="7848"/>
                    <a:pt x="7157" y="7848"/>
                  </a:cubicBezTo>
                  <a:cubicBezTo>
                    <a:pt x="7781" y="7848"/>
                    <a:pt x="8409" y="7693"/>
                    <a:pt x="8965" y="7392"/>
                  </a:cubicBezTo>
                  <a:cubicBezTo>
                    <a:pt x="9431" y="7141"/>
                    <a:pt x="9850" y="6812"/>
                    <a:pt x="10186" y="6374"/>
                  </a:cubicBezTo>
                  <a:cubicBezTo>
                    <a:pt x="10520" y="5936"/>
                    <a:pt x="10735" y="5419"/>
                    <a:pt x="10829" y="4886"/>
                  </a:cubicBezTo>
                  <a:cubicBezTo>
                    <a:pt x="10914" y="4354"/>
                    <a:pt x="10891" y="3814"/>
                    <a:pt x="10766" y="3301"/>
                  </a:cubicBezTo>
                  <a:cubicBezTo>
                    <a:pt x="10699" y="3039"/>
                    <a:pt x="10621" y="2800"/>
                    <a:pt x="10496" y="2541"/>
                  </a:cubicBezTo>
                  <a:cubicBezTo>
                    <a:pt x="10386" y="2311"/>
                    <a:pt x="10253" y="2084"/>
                    <a:pt x="10097" y="1876"/>
                  </a:cubicBezTo>
                  <a:cubicBezTo>
                    <a:pt x="9474" y="1034"/>
                    <a:pt x="8570" y="498"/>
                    <a:pt x="7662" y="224"/>
                  </a:cubicBezTo>
                  <a:cubicBezTo>
                    <a:pt x="7150" y="65"/>
                    <a:pt x="6640" y="0"/>
                    <a:pt x="614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3"/>
            <p:cNvSpPr/>
            <p:nvPr/>
          </p:nvSpPr>
          <p:spPr>
            <a:xfrm>
              <a:off x="608873" y="3675937"/>
              <a:ext cx="169424" cy="118430"/>
            </a:xfrm>
            <a:custGeom>
              <a:avLst/>
              <a:gdLst/>
              <a:ahLst/>
              <a:cxnLst/>
              <a:rect l="l" t="t" r="r" b="b"/>
              <a:pathLst>
                <a:path w="8346" h="5834" extrusionOk="0">
                  <a:moveTo>
                    <a:pt x="5801" y="1"/>
                  </a:moveTo>
                  <a:cubicBezTo>
                    <a:pt x="4885" y="1"/>
                    <a:pt x="4010" y="212"/>
                    <a:pt x="3198" y="807"/>
                  </a:cubicBezTo>
                  <a:cubicBezTo>
                    <a:pt x="815" y="2549"/>
                    <a:pt x="873" y="4036"/>
                    <a:pt x="0" y="5834"/>
                  </a:cubicBezTo>
                  <a:cubicBezTo>
                    <a:pt x="759" y="5238"/>
                    <a:pt x="1750" y="5070"/>
                    <a:pt x="2682" y="4815"/>
                  </a:cubicBezTo>
                  <a:cubicBezTo>
                    <a:pt x="4952" y="4204"/>
                    <a:pt x="7137" y="2905"/>
                    <a:pt x="8346" y="909"/>
                  </a:cubicBezTo>
                  <a:lnTo>
                    <a:pt x="8346" y="909"/>
                  </a:lnTo>
                  <a:cubicBezTo>
                    <a:pt x="7016" y="1046"/>
                    <a:pt x="3950" y="1734"/>
                    <a:pt x="712" y="5027"/>
                  </a:cubicBezTo>
                  <a:cubicBezTo>
                    <a:pt x="712" y="5027"/>
                    <a:pt x="2745" y="1429"/>
                    <a:pt x="7939" y="287"/>
                  </a:cubicBezTo>
                  <a:cubicBezTo>
                    <a:pt x="7210" y="121"/>
                    <a:pt x="6494" y="1"/>
                    <a:pt x="580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781312" y="3713124"/>
              <a:ext cx="151235" cy="109681"/>
            </a:xfrm>
            <a:custGeom>
              <a:avLst/>
              <a:gdLst/>
              <a:ahLst/>
              <a:cxnLst/>
              <a:rect l="l" t="t" r="r" b="b"/>
              <a:pathLst>
                <a:path w="7450" h="5403" extrusionOk="0">
                  <a:moveTo>
                    <a:pt x="5262" y="1"/>
                  </a:moveTo>
                  <a:cubicBezTo>
                    <a:pt x="4384" y="1"/>
                    <a:pt x="3552" y="203"/>
                    <a:pt x="2791" y="787"/>
                  </a:cubicBezTo>
                  <a:cubicBezTo>
                    <a:pt x="669" y="2416"/>
                    <a:pt x="752" y="3758"/>
                    <a:pt x="0" y="5402"/>
                  </a:cubicBezTo>
                  <a:cubicBezTo>
                    <a:pt x="677" y="4851"/>
                    <a:pt x="1569" y="4674"/>
                    <a:pt x="2407" y="4428"/>
                  </a:cubicBezTo>
                  <a:cubicBezTo>
                    <a:pt x="4447" y="3825"/>
                    <a:pt x="6400" y="2604"/>
                    <a:pt x="7450" y="771"/>
                  </a:cubicBezTo>
                  <a:lnTo>
                    <a:pt x="7450" y="771"/>
                  </a:lnTo>
                  <a:cubicBezTo>
                    <a:pt x="6248" y="925"/>
                    <a:pt x="3492" y="1610"/>
                    <a:pt x="626" y="4659"/>
                  </a:cubicBezTo>
                  <a:cubicBezTo>
                    <a:pt x="626" y="4659"/>
                    <a:pt x="2391" y="1359"/>
                    <a:pt x="7070" y="216"/>
                  </a:cubicBezTo>
                  <a:cubicBezTo>
                    <a:pt x="6453" y="91"/>
                    <a:pt x="5847" y="1"/>
                    <a:pt x="526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3"/>
            <p:cNvSpPr/>
            <p:nvPr/>
          </p:nvSpPr>
          <p:spPr>
            <a:xfrm>
              <a:off x="1283993" y="4230684"/>
              <a:ext cx="79962" cy="133046"/>
            </a:xfrm>
            <a:custGeom>
              <a:avLst/>
              <a:gdLst/>
              <a:ahLst/>
              <a:cxnLst/>
              <a:rect l="l" t="t" r="r" b="b"/>
              <a:pathLst>
                <a:path w="3939" h="6554" extrusionOk="0">
                  <a:moveTo>
                    <a:pt x="1210" y="0"/>
                  </a:moveTo>
                  <a:cubicBezTo>
                    <a:pt x="1175" y="983"/>
                    <a:pt x="1363" y="3272"/>
                    <a:pt x="3426" y="5959"/>
                  </a:cubicBezTo>
                  <a:cubicBezTo>
                    <a:pt x="3426" y="5959"/>
                    <a:pt x="1018" y="4118"/>
                    <a:pt x="716" y="235"/>
                  </a:cubicBezTo>
                  <a:cubicBezTo>
                    <a:pt x="266" y="1425"/>
                    <a:pt x="0" y="2588"/>
                    <a:pt x="615" y="3727"/>
                  </a:cubicBezTo>
                  <a:cubicBezTo>
                    <a:pt x="1637" y="5634"/>
                    <a:pt x="2725" y="5739"/>
                    <a:pt x="3939" y="6553"/>
                  </a:cubicBezTo>
                  <a:cubicBezTo>
                    <a:pt x="3587" y="5943"/>
                    <a:pt x="3558" y="5207"/>
                    <a:pt x="3473" y="4506"/>
                  </a:cubicBezTo>
                  <a:cubicBezTo>
                    <a:pt x="3258" y="2799"/>
                    <a:pt x="2533" y="1081"/>
                    <a:pt x="12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3"/>
            <p:cNvSpPr/>
            <p:nvPr/>
          </p:nvSpPr>
          <p:spPr>
            <a:xfrm>
              <a:off x="1367361" y="4251571"/>
              <a:ext cx="137817" cy="105398"/>
            </a:xfrm>
            <a:custGeom>
              <a:avLst/>
              <a:gdLst/>
              <a:ahLst/>
              <a:cxnLst/>
              <a:rect l="l" t="t" r="r" b="b"/>
              <a:pathLst>
                <a:path w="6789" h="5192" extrusionOk="0">
                  <a:moveTo>
                    <a:pt x="376" y="1"/>
                  </a:moveTo>
                  <a:cubicBezTo>
                    <a:pt x="880" y="1022"/>
                    <a:pt x="2341" y="3262"/>
                    <a:pt x="5934" y="4863"/>
                  </a:cubicBezTo>
                  <a:cubicBezTo>
                    <a:pt x="5934" y="4863"/>
                    <a:pt x="2458" y="4314"/>
                    <a:pt x="0" y="509"/>
                  </a:cubicBezTo>
                  <a:lnTo>
                    <a:pt x="0" y="509"/>
                  </a:lnTo>
                  <a:cubicBezTo>
                    <a:pt x="199" y="1978"/>
                    <a:pt x="568" y="3313"/>
                    <a:pt x="1824" y="4139"/>
                  </a:cubicBezTo>
                  <a:cubicBezTo>
                    <a:pt x="3274" y="5092"/>
                    <a:pt x="4281" y="5155"/>
                    <a:pt x="5321" y="5155"/>
                  </a:cubicBezTo>
                  <a:cubicBezTo>
                    <a:pt x="5479" y="5155"/>
                    <a:pt x="5638" y="5153"/>
                    <a:pt x="5800" y="5153"/>
                  </a:cubicBezTo>
                  <a:cubicBezTo>
                    <a:pt x="6116" y="5153"/>
                    <a:pt x="6441" y="5159"/>
                    <a:pt x="6788" y="5192"/>
                  </a:cubicBezTo>
                  <a:cubicBezTo>
                    <a:pt x="6091" y="4765"/>
                    <a:pt x="5657" y="4021"/>
                    <a:pt x="5179" y="3356"/>
                  </a:cubicBezTo>
                  <a:cubicBezTo>
                    <a:pt x="4017" y="1727"/>
                    <a:pt x="2329" y="373"/>
                    <a:pt x="37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3"/>
            <p:cNvSpPr/>
            <p:nvPr/>
          </p:nvSpPr>
          <p:spPr>
            <a:xfrm>
              <a:off x="1143748" y="4145185"/>
              <a:ext cx="58890" cy="51887"/>
            </a:xfrm>
            <a:custGeom>
              <a:avLst/>
              <a:gdLst/>
              <a:ahLst/>
              <a:cxnLst/>
              <a:rect l="l" t="t" r="r" b="b"/>
              <a:pathLst>
                <a:path w="2901" h="2556" extrusionOk="0">
                  <a:moveTo>
                    <a:pt x="1450" y="1"/>
                  </a:moveTo>
                  <a:cubicBezTo>
                    <a:pt x="1050" y="1"/>
                    <a:pt x="656" y="190"/>
                    <a:pt x="407" y="544"/>
                  </a:cubicBezTo>
                  <a:cubicBezTo>
                    <a:pt x="0" y="1119"/>
                    <a:pt x="137" y="1914"/>
                    <a:pt x="716" y="2321"/>
                  </a:cubicBezTo>
                  <a:cubicBezTo>
                    <a:pt x="940" y="2479"/>
                    <a:pt x="1196" y="2555"/>
                    <a:pt x="1451" y="2555"/>
                  </a:cubicBezTo>
                  <a:cubicBezTo>
                    <a:pt x="1851" y="2555"/>
                    <a:pt x="2245" y="2366"/>
                    <a:pt x="2494" y="2012"/>
                  </a:cubicBezTo>
                  <a:cubicBezTo>
                    <a:pt x="2901" y="1437"/>
                    <a:pt x="2763" y="638"/>
                    <a:pt x="2185" y="235"/>
                  </a:cubicBezTo>
                  <a:cubicBezTo>
                    <a:pt x="1961" y="77"/>
                    <a:pt x="1704" y="1"/>
                    <a:pt x="145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3"/>
            <p:cNvSpPr/>
            <p:nvPr/>
          </p:nvSpPr>
          <p:spPr>
            <a:xfrm>
              <a:off x="1108388" y="4080005"/>
              <a:ext cx="37596" cy="33109"/>
            </a:xfrm>
            <a:custGeom>
              <a:avLst/>
              <a:gdLst/>
              <a:ahLst/>
              <a:cxnLst/>
              <a:rect l="l" t="t" r="r" b="b"/>
              <a:pathLst>
                <a:path w="1852" h="1631" extrusionOk="0">
                  <a:moveTo>
                    <a:pt x="928" y="1"/>
                  </a:moveTo>
                  <a:cubicBezTo>
                    <a:pt x="672" y="1"/>
                    <a:pt x="420" y="120"/>
                    <a:pt x="262" y="346"/>
                  </a:cubicBezTo>
                  <a:cubicBezTo>
                    <a:pt x="0" y="713"/>
                    <a:pt x="90" y="1222"/>
                    <a:pt x="458" y="1481"/>
                  </a:cubicBezTo>
                  <a:cubicBezTo>
                    <a:pt x="601" y="1582"/>
                    <a:pt x="765" y="1631"/>
                    <a:pt x="927" y="1631"/>
                  </a:cubicBezTo>
                  <a:cubicBezTo>
                    <a:pt x="1183" y="1631"/>
                    <a:pt x="1435" y="1510"/>
                    <a:pt x="1593" y="1285"/>
                  </a:cubicBezTo>
                  <a:cubicBezTo>
                    <a:pt x="1851" y="917"/>
                    <a:pt x="1766" y="408"/>
                    <a:pt x="1397" y="149"/>
                  </a:cubicBezTo>
                  <a:cubicBezTo>
                    <a:pt x="1254" y="49"/>
                    <a:pt x="1090" y="1"/>
                    <a:pt x="92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3"/>
            <p:cNvSpPr/>
            <p:nvPr/>
          </p:nvSpPr>
          <p:spPr>
            <a:xfrm>
              <a:off x="1090890" y="4020164"/>
              <a:ext cx="25050" cy="22066"/>
            </a:xfrm>
            <a:custGeom>
              <a:avLst/>
              <a:gdLst/>
              <a:ahLst/>
              <a:cxnLst/>
              <a:rect l="l" t="t" r="r" b="b"/>
              <a:pathLst>
                <a:path w="1234" h="1087" extrusionOk="0">
                  <a:moveTo>
                    <a:pt x="618" y="0"/>
                  </a:moveTo>
                  <a:cubicBezTo>
                    <a:pt x="447" y="0"/>
                    <a:pt x="279" y="81"/>
                    <a:pt x="173" y="232"/>
                  </a:cubicBezTo>
                  <a:cubicBezTo>
                    <a:pt x="1" y="475"/>
                    <a:pt x="59" y="815"/>
                    <a:pt x="302" y="987"/>
                  </a:cubicBezTo>
                  <a:cubicBezTo>
                    <a:pt x="398" y="1054"/>
                    <a:pt x="508" y="1086"/>
                    <a:pt x="617" y="1086"/>
                  </a:cubicBezTo>
                  <a:cubicBezTo>
                    <a:pt x="788" y="1086"/>
                    <a:pt x="956" y="1007"/>
                    <a:pt x="1061" y="858"/>
                  </a:cubicBezTo>
                  <a:cubicBezTo>
                    <a:pt x="1233" y="611"/>
                    <a:pt x="1175" y="271"/>
                    <a:pt x="928" y="99"/>
                  </a:cubicBezTo>
                  <a:cubicBezTo>
                    <a:pt x="834" y="32"/>
                    <a:pt x="726" y="0"/>
                    <a:pt x="61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3"/>
            <p:cNvSpPr/>
            <p:nvPr/>
          </p:nvSpPr>
          <p:spPr>
            <a:xfrm>
              <a:off x="684425" y="3669908"/>
              <a:ext cx="842308" cy="573779"/>
            </a:xfrm>
            <a:custGeom>
              <a:avLst/>
              <a:gdLst/>
              <a:ahLst/>
              <a:cxnLst/>
              <a:rect l="l" t="t" r="r" b="b"/>
              <a:pathLst>
                <a:path w="41493" h="28265" extrusionOk="0">
                  <a:moveTo>
                    <a:pt x="7040" y="0"/>
                  </a:moveTo>
                  <a:cubicBezTo>
                    <a:pt x="6859" y="4"/>
                    <a:pt x="6683" y="8"/>
                    <a:pt x="6507" y="8"/>
                  </a:cubicBezTo>
                  <a:cubicBezTo>
                    <a:pt x="6459" y="7"/>
                    <a:pt x="6411" y="7"/>
                    <a:pt x="6364" y="7"/>
                  </a:cubicBezTo>
                  <a:cubicBezTo>
                    <a:pt x="5035" y="7"/>
                    <a:pt x="3886" y="218"/>
                    <a:pt x="2949" y="403"/>
                  </a:cubicBezTo>
                  <a:cubicBezTo>
                    <a:pt x="1982" y="631"/>
                    <a:pt x="1238" y="861"/>
                    <a:pt x="757" y="1065"/>
                  </a:cubicBezTo>
                  <a:cubicBezTo>
                    <a:pt x="264" y="1253"/>
                    <a:pt x="1" y="1354"/>
                    <a:pt x="1" y="1354"/>
                  </a:cubicBezTo>
                  <a:cubicBezTo>
                    <a:pt x="1" y="1354"/>
                    <a:pt x="275" y="1284"/>
                    <a:pt x="784" y="1147"/>
                  </a:cubicBezTo>
                  <a:cubicBezTo>
                    <a:pt x="1285" y="990"/>
                    <a:pt x="2049" y="865"/>
                    <a:pt x="3003" y="720"/>
                  </a:cubicBezTo>
                  <a:cubicBezTo>
                    <a:pt x="3668" y="650"/>
                    <a:pt x="4432" y="582"/>
                    <a:pt x="5282" y="582"/>
                  </a:cubicBezTo>
                  <a:cubicBezTo>
                    <a:pt x="5668" y="582"/>
                    <a:pt x="6072" y="596"/>
                    <a:pt x="6492" y="631"/>
                  </a:cubicBezTo>
                  <a:cubicBezTo>
                    <a:pt x="7831" y="720"/>
                    <a:pt x="9334" y="951"/>
                    <a:pt x="10899" y="1453"/>
                  </a:cubicBezTo>
                  <a:cubicBezTo>
                    <a:pt x="12465" y="1941"/>
                    <a:pt x="14093" y="2678"/>
                    <a:pt x="15656" y="3695"/>
                  </a:cubicBezTo>
                  <a:cubicBezTo>
                    <a:pt x="17210" y="4718"/>
                    <a:pt x="18678" y="6044"/>
                    <a:pt x="19895" y="7641"/>
                  </a:cubicBezTo>
                  <a:lnTo>
                    <a:pt x="20119" y="7923"/>
                  </a:lnTo>
                  <a:lnTo>
                    <a:pt x="20338" y="8252"/>
                  </a:lnTo>
                  <a:cubicBezTo>
                    <a:pt x="20487" y="8471"/>
                    <a:pt x="20635" y="8691"/>
                    <a:pt x="20780" y="8913"/>
                  </a:cubicBezTo>
                  <a:cubicBezTo>
                    <a:pt x="21035" y="9356"/>
                    <a:pt x="21309" y="9771"/>
                    <a:pt x="21544" y="10249"/>
                  </a:cubicBezTo>
                  <a:cubicBezTo>
                    <a:pt x="22045" y="11168"/>
                    <a:pt x="22483" y="12151"/>
                    <a:pt x="22921" y="13145"/>
                  </a:cubicBezTo>
                  <a:cubicBezTo>
                    <a:pt x="23787" y="15146"/>
                    <a:pt x="24562" y="17256"/>
                    <a:pt x="25505" y="19335"/>
                  </a:cubicBezTo>
                  <a:cubicBezTo>
                    <a:pt x="26468" y="21405"/>
                    <a:pt x="27627" y="23445"/>
                    <a:pt x="29193" y="25180"/>
                  </a:cubicBezTo>
                  <a:cubicBezTo>
                    <a:pt x="29988" y="26045"/>
                    <a:pt x="30896" y="26808"/>
                    <a:pt x="31941" y="27371"/>
                  </a:cubicBezTo>
                  <a:cubicBezTo>
                    <a:pt x="32950" y="27924"/>
                    <a:pt x="34107" y="28265"/>
                    <a:pt x="35265" y="28265"/>
                  </a:cubicBezTo>
                  <a:cubicBezTo>
                    <a:pt x="35298" y="28265"/>
                    <a:pt x="35330" y="28265"/>
                    <a:pt x="35363" y="28264"/>
                  </a:cubicBezTo>
                  <a:cubicBezTo>
                    <a:pt x="37793" y="28217"/>
                    <a:pt x="39869" y="26730"/>
                    <a:pt x="40832" y="24811"/>
                  </a:cubicBezTo>
                  <a:cubicBezTo>
                    <a:pt x="41316" y="23837"/>
                    <a:pt x="41493" y="22788"/>
                    <a:pt x="41423" y="21793"/>
                  </a:cubicBezTo>
                  <a:cubicBezTo>
                    <a:pt x="41392" y="21300"/>
                    <a:pt x="41293" y="20822"/>
                    <a:pt x="41152" y="20368"/>
                  </a:cubicBezTo>
                  <a:cubicBezTo>
                    <a:pt x="41016" y="19910"/>
                    <a:pt x="40828" y="19483"/>
                    <a:pt x="40597" y="19092"/>
                  </a:cubicBezTo>
                  <a:cubicBezTo>
                    <a:pt x="40150" y="18301"/>
                    <a:pt x="39527" y="17644"/>
                    <a:pt x="38846" y="17194"/>
                  </a:cubicBezTo>
                  <a:cubicBezTo>
                    <a:pt x="38145" y="16731"/>
                    <a:pt x="37402" y="16469"/>
                    <a:pt x="36674" y="16371"/>
                  </a:cubicBezTo>
                  <a:cubicBezTo>
                    <a:pt x="36487" y="16349"/>
                    <a:pt x="36302" y="16338"/>
                    <a:pt x="36120" y="16338"/>
                  </a:cubicBezTo>
                  <a:cubicBezTo>
                    <a:pt x="35592" y="16338"/>
                    <a:pt x="35092" y="16431"/>
                    <a:pt x="34658" y="16614"/>
                  </a:cubicBezTo>
                  <a:cubicBezTo>
                    <a:pt x="34481" y="16684"/>
                    <a:pt x="34387" y="16739"/>
                    <a:pt x="34246" y="16818"/>
                  </a:cubicBezTo>
                  <a:cubicBezTo>
                    <a:pt x="34110" y="16899"/>
                    <a:pt x="33981" y="16982"/>
                    <a:pt x="33871" y="17076"/>
                  </a:cubicBezTo>
                  <a:cubicBezTo>
                    <a:pt x="33644" y="17252"/>
                    <a:pt x="33456" y="17452"/>
                    <a:pt x="33299" y="17655"/>
                  </a:cubicBezTo>
                  <a:cubicBezTo>
                    <a:pt x="32658" y="18477"/>
                    <a:pt x="32564" y="19331"/>
                    <a:pt x="32614" y="19851"/>
                  </a:cubicBezTo>
                  <a:cubicBezTo>
                    <a:pt x="32645" y="20117"/>
                    <a:pt x="32701" y="20314"/>
                    <a:pt x="32748" y="20442"/>
                  </a:cubicBezTo>
                  <a:cubicBezTo>
                    <a:pt x="32799" y="20567"/>
                    <a:pt x="32826" y="20634"/>
                    <a:pt x="32826" y="20634"/>
                  </a:cubicBezTo>
                  <a:cubicBezTo>
                    <a:pt x="32826" y="20634"/>
                    <a:pt x="32806" y="20567"/>
                    <a:pt x="32771" y="20435"/>
                  </a:cubicBezTo>
                  <a:cubicBezTo>
                    <a:pt x="32736" y="20305"/>
                    <a:pt x="32705" y="20106"/>
                    <a:pt x="32705" y="19848"/>
                  </a:cubicBezTo>
                  <a:cubicBezTo>
                    <a:pt x="32705" y="19339"/>
                    <a:pt x="32904" y="18556"/>
                    <a:pt x="33546" y="17866"/>
                  </a:cubicBezTo>
                  <a:cubicBezTo>
                    <a:pt x="33706" y="17694"/>
                    <a:pt x="33890" y="17530"/>
                    <a:pt x="34105" y="17393"/>
                  </a:cubicBezTo>
                  <a:cubicBezTo>
                    <a:pt x="34212" y="17322"/>
                    <a:pt x="34322" y="17264"/>
                    <a:pt x="34434" y="17209"/>
                  </a:cubicBezTo>
                  <a:cubicBezTo>
                    <a:pt x="34544" y="17158"/>
                    <a:pt x="34709" y="17084"/>
                    <a:pt x="34819" y="17060"/>
                  </a:cubicBezTo>
                  <a:cubicBezTo>
                    <a:pt x="35126" y="16964"/>
                    <a:pt x="35463" y="16913"/>
                    <a:pt x="35814" y="16913"/>
                  </a:cubicBezTo>
                  <a:cubicBezTo>
                    <a:pt x="36061" y="16913"/>
                    <a:pt x="36315" y="16938"/>
                    <a:pt x="36572" y="16990"/>
                  </a:cubicBezTo>
                  <a:cubicBezTo>
                    <a:pt x="37191" y="17115"/>
                    <a:pt x="37833" y="17405"/>
                    <a:pt x="38385" y="17828"/>
                  </a:cubicBezTo>
                  <a:cubicBezTo>
                    <a:pt x="38944" y="18266"/>
                    <a:pt x="39434" y="18838"/>
                    <a:pt x="39775" y="19534"/>
                  </a:cubicBezTo>
                  <a:cubicBezTo>
                    <a:pt x="40123" y="20224"/>
                    <a:pt x="40322" y="21022"/>
                    <a:pt x="40330" y="21844"/>
                  </a:cubicBezTo>
                  <a:cubicBezTo>
                    <a:pt x="40330" y="22255"/>
                    <a:pt x="40299" y="22670"/>
                    <a:pt x="40205" y="23077"/>
                  </a:cubicBezTo>
                  <a:cubicBezTo>
                    <a:pt x="40150" y="23269"/>
                    <a:pt x="40115" y="23441"/>
                    <a:pt x="40017" y="23680"/>
                  </a:cubicBezTo>
                  <a:lnTo>
                    <a:pt x="39959" y="23831"/>
                  </a:lnTo>
                  <a:lnTo>
                    <a:pt x="39959" y="23831"/>
                  </a:lnTo>
                  <a:cubicBezTo>
                    <a:pt x="39957" y="23836"/>
                    <a:pt x="39955" y="23841"/>
                    <a:pt x="39954" y="23841"/>
                  </a:cubicBezTo>
                  <a:cubicBezTo>
                    <a:pt x="39954" y="23841"/>
                    <a:pt x="39954" y="23841"/>
                    <a:pt x="39954" y="23841"/>
                  </a:cubicBezTo>
                  <a:lnTo>
                    <a:pt x="39947" y="23856"/>
                  </a:lnTo>
                  <a:lnTo>
                    <a:pt x="39931" y="23891"/>
                  </a:lnTo>
                  <a:lnTo>
                    <a:pt x="39896" y="23966"/>
                  </a:lnTo>
                  <a:cubicBezTo>
                    <a:pt x="39849" y="24060"/>
                    <a:pt x="39809" y="24157"/>
                    <a:pt x="39751" y="24248"/>
                  </a:cubicBezTo>
                  <a:cubicBezTo>
                    <a:pt x="38946" y="25724"/>
                    <a:pt x="37196" y="26828"/>
                    <a:pt x="35401" y="26828"/>
                  </a:cubicBezTo>
                  <a:cubicBezTo>
                    <a:pt x="35388" y="26828"/>
                    <a:pt x="35375" y="26828"/>
                    <a:pt x="35363" y="26828"/>
                  </a:cubicBezTo>
                  <a:cubicBezTo>
                    <a:pt x="34447" y="26820"/>
                    <a:pt x="33527" y="26538"/>
                    <a:pt x="32677" y="26045"/>
                  </a:cubicBezTo>
                  <a:cubicBezTo>
                    <a:pt x="31832" y="25555"/>
                    <a:pt x="31052" y="24882"/>
                    <a:pt x="30360" y="24123"/>
                  </a:cubicBezTo>
                  <a:cubicBezTo>
                    <a:pt x="29659" y="23351"/>
                    <a:pt x="29055" y="22462"/>
                    <a:pt x="28488" y="21550"/>
                  </a:cubicBezTo>
                  <a:cubicBezTo>
                    <a:pt x="27928" y="20634"/>
                    <a:pt x="27451" y="19648"/>
                    <a:pt x="26985" y="18654"/>
                  </a:cubicBezTo>
                  <a:cubicBezTo>
                    <a:pt x="26061" y="16657"/>
                    <a:pt x="25266" y="14563"/>
                    <a:pt x="24363" y="12516"/>
                  </a:cubicBezTo>
                  <a:cubicBezTo>
                    <a:pt x="23908" y="11493"/>
                    <a:pt x="23431" y="10483"/>
                    <a:pt x="22871" y="9517"/>
                  </a:cubicBezTo>
                  <a:cubicBezTo>
                    <a:pt x="22612" y="9031"/>
                    <a:pt x="22287" y="8554"/>
                    <a:pt x="21994" y="8076"/>
                  </a:cubicBezTo>
                  <a:cubicBezTo>
                    <a:pt x="21841" y="7860"/>
                    <a:pt x="21689" y="7641"/>
                    <a:pt x="21532" y="7426"/>
                  </a:cubicBezTo>
                  <a:lnTo>
                    <a:pt x="21304" y="7101"/>
                  </a:lnTo>
                  <a:lnTo>
                    <a:pt x="21031" y="6765"/>
                  </a:lnTo>
                  <a:cubicBezTo>
                    <a:pt x="19665" y="5042"/>
                    <a:pt x="18005" y="3688"/>
                    <a:pt x="16298" y="2666"/>
                  </a:cubicBezTo>
                  <a:cubicBezTo>
                    <a:pt x="14591" y="1641"/>
                    <a:pt x="12818" y="971"/>
                    <a:pt x="11150" y="552"/>
                  </a:cubicBezTo>
                  <a:cubicBezTo>
                    <a:pt x="10727" y="461"/>
                    <a:pt x="10320" y="356"/>
                    <a:pt x="9917" y="286"/>
                  </a:cubicBezTo>
                  <a:cubicBezTo>
                    <a:pt x="9510" y="223"/>
                    <a:pt x="9110" y="168"/>
                    <a:pt x="8723" y="109"/>
                  </a:cubicBezTo>
                  <a:cubicBezTo>
                    <a:pt x="8335" y="67"/>
                    <a:pt x="7952" y="55"/>
                    <a:pt x="7583" y="27"/>
                  </a:cubicBezTo>
                  <a:cubicBezTo>
                    <a:pt x="7399" y="20"/>
                    <a:pt x="7220" y="0"/>
                    <a:pt x="704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组合 4">
            <a:extLst>
              <a:ext uri="{FF2B5EF4-FFF2-40B4-BE49-F238E27FC236}">
                <a16:creationId xmlns:a16="http://schemas.microsoft.com/office/drawing/2014/main" id="{2C67503D-7889-3242-B773-873A1A2D9736}"/>
              </a:ext>
            </a:extLst>
          </p:cNvPr>
          <p:cNvGrpSpPr/>
          <p:nvPr/>
        </p:nvGrpSpPr>
        <p:grpSpPr>
          <a:xfrm>
            <a:off x="-1633969" y="152001"/>
            <a:ext cx="6097956" cy="633058"/>
            <a:chOff x="-1020181" y="668144"/>
            <a:chExt cx="8130608" cy="844077"/>
          </a:xfrm>
        </p:grpSpPr>
        <p:sp>
          <p:nvSpPr>
            <p:cNvPr id="7" name="TextBox 8">
              <a:extLst>
                <a:ext uri="{FF2B5EF4-FFF2-40B4-BE49-F238E27FC236}">
                  <a16:creationId xmlns:a16="http://schemas.microsoft.com/office/drawing/2014/main" id="{9FE6C17B-6D24-D1CA-32D5-96601844CCD7}"/>
                </a:ext>
              </a:extLst>
            </p:cNvPr>
            <p:cNvSpPr txBox="1">
              <a:spLocks noChangeArrowheads="1"/>
            </p:cNvSpPr>
            <p:nvPr/>
          </p:nvSpPr>
          <p:spPr bwMode="auto">
            <a:xfrm>
              <a:off x="-1020181" y="668144"/>
              <a:ext cx="8130608" cy="8207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40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3. Câu 3</a:t>
              </a:r>
              <a:endParaRPr lang="zh-CN" altLang="en-US" sz="40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矩形 9">
              <a:extLst>
                <a:ext uri="{FF2B5EF4-FFF2-40B4-BE49-F238E27FC236}">
                  <a16:creationId xmlns:a16="http://schemas.microsoft.com/office/drawing/2014/main" id="{C162A0C2-AC17-E08F-418C-CAE4701ECD95}"/>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3200" kern="1200">
                <a:solidFill>
                  <a:srgbClr val="C00000"/>
                </a:solidFill>
                <a:latin typeface="华文新魏" panose="02010800040101010101" pitchFamily="2" charset="-122"/>
                <a:ea typeface="华文新魏" panose="02010800040101010101" pitchFamily="2" charset="-122"/>
              </a:endParaRPr>
            </a:p>
          </p:txBody>
        </p:sp>
      </p:grpSp>
      <p:grpSp>
        <p:nvGrpSpPr>
          <p:cNvPr id="9" name="组合 5">
            <a:extLst>
              <a:ext uri="{FF2B5EF4-FFF2-40B4-BE49-F238E27FC236}">
                <a16:creationId xmlns:a16="http://schemas.microsoft.com/office/drawing/2014/main" id="{0758EF73-FC45-E5BE-D781-799BDC2588F2}"/>
              </a:ext>
            </a:extLst>
          </p:cNvPr>
          <p:cNvGrpSpPr>
            <a:grpSpLocks/>
          </p:cNvGrpSpPr>
          <p:nvPr/>
        </p:nvGrpSpPr>
        <p:grpSpPr bwMode="auto">
          <a:xfrm>
            <a:off x="182154" y="904452"/>
            <a:ext cx="4309362" cy="2859349"/>
            <a:chOff x="5664" y="1974"/>
            <a:chExt cx="8641" cy="6853"/>
          </a:xfrm>
        </p:grpSpPr>
        <p:pic>
          <p:nvPicPr>
            <p:cNvPr id="10" name="图片 3" descr="D:\工作\ppt\1.8\5b30162743781782b2672bfe1ba762bf.png5b30162743781782b2672bfe1ba762bf">
              <a:extLst>
                <a:ext uri="{FF2B5EF4-FFF2-40B4-BE49-F238E27FC236}">
                  <a16:creationId xmlns:a16="http://schemas.microsoft.com/office/drawing/2014/main" id="{C2694601-1B7B-F3F1-854B-4442DF7FF2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4" y="1974"/>
              <a:ext cx="8641" cy="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4">
              <a:extLst>
                <a:ext uri="{FF2B5EF4-FFF2-40B4-BE49-F238E27FC236}">
                  <a16:creationId xmlns:a16="http://schemas.microsoft.com/office/drawing/2014/main" id="{D959504E-99B8-A2DA-A83D-50A9D9BD7122}"/>
                </a:ext>
              </a:extLst>
            </p:cNvPr>
            <p:cNvSpPr txBox="1"/>
            <p:nvPr/>
          </p:nvSpPr>
          <p:spPr>
            <a:xfrm>
              <a:off x="6427" y="3424"/>
              <a:ext cx="7254" cy="4868"/>
            </a:xfrm>
            <a:prstGeom prst="rect">
              <a:avLst/>
            </a:prstGeom>
            <a:noFill/>
          </p:spPr>
          <p:txBody>
            <a:bodyPr wrap="square">
              <a:spAutoFit/>
            </a:bodyPr>
            <a:lstStyle/>
            <a:p>
              <a:pPr algn="just">
                <a:spcAft>
                  <a:spcPts val="80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Ngoài nghệ thuật cải lương, bạn có biết bộ môn nghệ thuật nào ở Việt Nam có tiếp nhận những yếu tố hiện đại từ nước ngoài trên nền tảng nghệ thuật cổ truyền hay không? Bạn đánh giá như thế nào về sự tiếp nhận này?</a:t>
              </a:r>
              <a:endParaRPr lang="en-US" sz="1800">
                <a:effectLst/>
                <a:latin typeface=".VnTime"/>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55209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upRigh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pic>
        <p:nvPicPr>
          <p:cNvPr id="1708" name="Google Shape;1708;p64"/>
          <p:cNvPicPr preferRelativeResize="0"/>
          <p:nvPr/>
        </p:nvPicPr>
        <p:blipFill>
          <a:blip r:embed="rId3">
            <a:alphaModFix/>
          </a:blip>
          <a:stretch>
            <a:fillRect/>
          </a:stretch>
        </p:blipFill>
        <p:spPr>
          <a:xfrm rot="-900003">
            <a:off x="6932912" y="104329"/>
            <a:ext cx="1850200" cy="5230380"/>
          </a:xfrm>
          <a:prstGeom prst="rect">
            <a:avLst/>
          </a:prstGeom>
          <a:noFill/>
          <a:ln>
            <a:noFill/>
          </a:ln>
        </p:spPr>
      </p:pic>
      <p:pic>
        <p:nvPicPr>
          <p:cNvPr id="1709" name="Google Shape;1709;p64"/>
          <p:cNvPicPr preferRelativeResize="0"/>
          <p:nvPr/>
        </p:nvPicPr>
        <p:blipFill>
          <a:blip r:embed="rId4">
            <a:alphaModFix/>
          </a:blip>
          <a:stretch>
            <a:fillRect/>
          </a:stretch>
        </p:blipFill>
        <p:spPr>
          <a:xfrm rot="900010">
            <a:off x="356275" y="122573"/>
            <a:ext cx="1844150" cy="5193895"/>
          </a:xfrm>
          <a:prstGeom prst="rect">
            <a:avLst/>
          </a:prstGeom>
          <a:noFill/>
          <a:ln>
            <a:noFill/>
          </a:ln>
        </p:spPr>
      </p:pic>
      <p:sp>
        <p:nvSpPr>
          <p:cNvPr id="2" name="Google Shape;8447;p57">
            <a:extLst>
              <a:ext uri="{FF2B5EF4-FFF2-40B4-BE49-F238E27FC236}">
                <a16:creationId xmlns:a16="http://schemas.microsoft.com/office/drawing/2014/main" id="{DFDD371E-4ACE-8A3D-DAF2-EC471A27DA43}"/>
              </a:ext>
            </a:extLst>
          </p:cNvPr>
          <p:cNvSpPr/>
          <p:nvPr/>
        </p:nvSpPr>
        <p:spPr>
          <a:xfrm rot="300094">
            <a:off x="3203669" y="568578"/>
            <a:ext cx="2676764" cy="1239508"/>
          </a:xfrm>
          <a:custGeom>
            <a:avLst/>
            <a:gdLst/>
            <a:ahLst/>
            <a:cxnLst/>
            <a:rect l="l" t="t" r="r" b="b"/>
            <a:pathLst>
              <a:path w="202555" h="38214" extrusionOk="0">
                <a:moveTo>
                  <a:pt x="185405" y="1"/>
                </a:moveTo>
                <a:cubicBezTo>
                  <a:pt x="159917" y="1"/>
                  <a:pt x="18543" y="11107"/>
                  <a:pt x="9464" y="15848"/>
                </a:cubicBezTo>
                <a:cubicBezTo>
                  <a:pt x="2658" y="19408"/>
                  <a:pt x="0" y="34264"/>
                  <a:pt x="10455" y="37669"/>
                </a:cubicBezTo>
                <a:cubicBezTo>
                  <a:pt x="11602" y="38043"/>
                  <a:pt x="14101" y="38214"/>
                  <a:pt x="17688" y="38214"/>
                </a:cubicBezTo>
                <a:cubicBezTo>
                  <a:pt x="51616" y="38214"/>
                  <a:pt x="182950" y="22958"/>
                  <a:pt x="190181" y="20164"/>
                </a:cubicBezTo>
                <a:cubicBezTo>
                  <a:pt x="202554" y="15387"/>
                  <a:pt x="199254" y="2619"/>
                  <a:pt x="189040" y="186"/>
                </a:cubicBezTo>
                <a:cubicBezTo>
                  <a:pt x="188512" y="60"/>
                  <a:pt x="187268" y="1"/>
                  <a:pt x="185405" y="1"/>
                </a:cubicBezTo>
                <a:close/>
              </a:path>
            </a:pathLst>
          </a:custGeom>
          <a:solidFill>
            <a:srgbClr val="E45B1C"/>
          </a:solidFill>
          <a:ln>
            <a:noFill/>
          </a:ln>
          <a:effectLst>
            <a:outerShdw dist="76200" dir="4560000" algn="bl" rotWithShape="0">
              <a:srgbClr val="191919"/>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8448;p57">
            <a:extLst>
              <a:ext uri="{FF2B5EF4-FFF2-40B4-BE49-F238E27FC236}">
                <a16:creationId xmlns:a16="http://schemas.microsoft.com/office/drawing/2014/main" id="{ED1D5D0F-B50E-2136-1C55-D24CC9599458}"/>
              </a:ext>
            </a:extLst>
          </p:cNvPr>
          <p:cNvSpPr txBox="1">
            <a:spLocks noGrp="1"/>
          </p:cNvSpPr>
          <p:nvPr/>
        </p:nvSpPr>
        <p:spPr>
          <a:xfrm rot="-180067">
            <a:off x="1852245" y="2269196"/>
            <a:ext cx="5730059" cy="1511077"/>
          </a:xfrm>
          <a:prstGeom prst="rect">
            <a:avLst/>
          </a:prstGeom>
          <a:noFill/>
          <a:ln>
            <a:noFill/>
          </a:ln>
          <a:effectLst>
            <a:outerShdw dist="38100" dir="2820000" algn="bl" rotWithShape="0">
              <a:srgbClr val="191919"/>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9600"/>
              <a:buFont typeface="Archivo Black"/>
              <a:buNone/>
              <a:defRPr sz="8600" b="0" i="0" u="none" strike="noStrike" cap="none">
                <a:solidFill>
                  <a:srgbClr val="FFFFFF"/>
                </a:solidFill>
                <a:latin typeface="Archivo Black"/>
                <a:ea typeface="Archivo Black"/>
                <a:cs typeface="Archivo Black"/>
                <a:sym typeface="Archivo Black"/>
              </a:defRPr>
            </a:lvl1pPr>
            <a:lvl2pPr marR="0" lvl="1"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2pPr>
            <a:lvl3pPr marR="0" lvl="2"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3pPr>
            <a:lvl4pPr marR="0" lvl="3"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4pPr>
            <a:lvl5pPr marR="0" lvl="4"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5pPr>
            <a:lvl6pPr marR="0" lvl="5"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6pPr>
            <a:lvl7pPr marR="0" lvl="6"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7pPr>
            <a:lvl8pPr marR="0" lvl="7"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8pPr>
            <a:lvl9pPr marR="0" lvl="8"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9pPr>
          </a:lstStyle>
          <a:p>
            <a:pPr marL="0" marR="0" lvl="0" indent="0" algn="ctr" defTabSz="914400" rtl="0" eaLnBrk="1" fontAlgn="auto" latinLnBrk="0" hangingPunct="1">
              <a:lnSpc>
                <a:spcPct val="100000"/>
              </a:lnSpc>
              <a:spcBef>
                <a:spcPts val="0"/>
              </a:spcBef>
              <a:spcAft>
                <a:spcPts val="0"/>
              </a:spcAft>
              <a:buClr>
                <a:srgbClr val="FFFFFF"/>
              </a:buClr>
              <a:buSzPts val="9600"/>
              <a:buFont typeface="Archivo Black"/>
              <a:buNone/>
              <a:tabLst/>
              <a:defRPr/>
            </a:pPr>
            <a:r>
              <a:rPr kumimoji="0" lang="es" sz="6600" b="1" i="0" u="none" strike="noStrike" kern="0" cap="none" spc="0" normalizeH="0" baseline="0" noProof="0">
                <a:ln>
                  <a:noFill/>
                </a:ln>
                <a:solidFill>
                  <a:srgbClr val="D44539"/>
                </a:solidFill>
                <a:effectLst/>
                <a:uLnTx/>
                <a:uFillTx/>
                <a:latin typeface="Times New Roman" panose="02020603050405020304" pitchFamily="18" charset="0"/>
                <a:cs typeface="Times New Roman" panose="02020603050405020304" pitchFamily="18" charset="0"/>
                <a:sym typeface="Archivo Black"/>
              </a:rPr>
              <a:t>Hoạt</a:t>
            </a:r>
            <a:r>
              <a:rPr kumimoji="0" lang="es" sz="6600" b="1" i="0" u="none" strike="noStrike" kern="0" cap="none" spc="0" normalizeH="0" noProof="0">
                <a:ln>
                  <a:noFill/>
                </a:ln>
                <a:solidFill>
                  <a:srgbClr val="D44539"/>
                </a:solidFill>
                <a:effectLst/>
                <a:uLnTx/>
                <a:uFillTx/>
                <a:latin typeface="Times New Roman" panose="02020603050405020304" pitchFamily="18" charset="0"/>
                <a:cs typeface="Times New Roman" panose="02020603050405020304" pitchFamily="18" charset="0"/>
                <a:sym typeface="Archivo Black"/>
              </a:rPr>
              <a:t> động khởi động</a:t>
            </a:r>
            <a:endParaRPr kumimoji="0" sz="6600" b="1" i="0" u="none" strike="noStrike" kern="0" cap="none" spc="0" normalizeH="0" baseline="0" noProof="0">
              <a:ln>
                <a:noFill/>
              </a:ln>
              <a:solidFill>
                <a:srgbClr val="D44539"/>
              </a:solidFill>
              <a:effectLst/>
              <a:uLnTx/>
              <a:uFillTx/>
              <a:latin typeface="Times New Roman" panose="02020603050405020304" pitchFamily="18" charset="0"/>
              <a:cs typeface="Times New Roman" panose="02020603050405020304" pitchFamily="18" charset="0"/>
              <a:sym typeface="Archivo Black"/>
            </a:endParaRPr>
          </a:p>
        </p:txBody>
      </p:sp>
      <p:sp>
        <p:nvSpPr>
          <p:cNvPr id="4" name="Google Shape;8549;p57">
            <a:extLst>
              <a:ext uri="{FF2B5EF4-FFF2-40B4-BE49-F238E27FC236}">
                <a16:creationId xmlns:a16="http://schemas.microsoft.com/office/drawing/2014/main" id="{E66F3CA8-7BF6-8C7F-C9F1-100E3A0E3BA5}"/>
              </a:ext>
            </a:extLst>
          </p:cNvPr>
          <p:cNvSpPr txBox="1">
            <a:spLocks noGrp="1"/>
          </p:cNvSpPr>
          <p:nvPr/>
        </p:nvSpPr>
        <p:spPr>
          <a:xfrm rot="-180312">
            <a:off x="2722675" y="902480"/>
            <a:ext cx="3570711" cy="4572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Baloo 2"/>
              <a:buNone/>
              <a:defRPr sz="1600" b="0" i="0" u="none" strike="noStrike" cap="none">
                <a:solidFill>
                  <a:srgbClr val="FFFFFF"/>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ctr" rtl="0">
              <a:spcBef>
                <a:spcPts val="0"/>
              </a:spcBef>
              <a:spcAft>
                <a:spcPts val="0"/>
              </a:spcAft>
              <a:buNone/>
            </a:pPr>
            <a:r>
              <a:rPr lang="es" sz="6600" b="1" dirty="0">
                <a:latin typeface="Times New Roman" panose="02020603050405020304" pitchFamily="18" charset="0"/>
                <a:cs typeface="Times New Roman" panose="02020603050405020304" pitchFamily="18" charset="0"/>
              </a:rPr>
              <a:t>A</a:t>
            </a:r>
            <a:endParaRPr sz="6600" b="1" dirty="0">
              <a:latin typeface="Times New Roman" panose="02020603050405020304" pitchFamily="18" charset="0"/>
              <a:cs typeface="Times New Roman" panose="02020603050405020304" pitchFamily="18" charset="0"/>
            </a:endParaRPr>
          </a:p>
        </p:txBody>
      </p:sp>
      <p:grpSp>
        <p:nvGrpSpPr>
          <p:cNvPr id="5" name="Google Shape;8550;p57">
            <a:extLst>
              <a:ext uri="{FF2B5EF4-FFF2-40B4-BE49-F238E27FC236}">
                <a16:creationId xmlns:a16="http://schemas.microsoft.com/office/drawing/2014/main" id="{FEC0FC4F-1FC3-B731-EE18-B07F3076D451}"/>
              </a:ext>
            </a:extLst>
          </p:cNvPr>
          <p:cNvGrpSpPr/>
          <p:nvPr/>
        </p:nvGrpSpPr>
        <p:grpSpPr>
          <a:xfrm>
            <a:off x="3856280" y="-171434"/>
            <a:ext cx="3068084" cy="1961254"/>
            <a:chOff x="5534425" y="470575"/>
            <a:chExt cx="1498600" cy="957925"/>
          </a:xfrm>
        </p:grpSpPr>
        <p:sp>
          <p:nvSpPr>
            <p:cNvPr id="6" name="Google Shape;8551;p57">
              <a:extLst>
                <a:ext uri="{FF2B5EF4-FFF2-40B4-BE49-F238E27FC236}">
                  <a16:creationId xmlns:a16="http://schemas.microsoft.com/office/drawing/2014/main" id="{A47DCEFD-1860-B2F7-60F8-0BB0AA19639D}"/>
                </a:ext>
              </a:extLst>
            </p:cNvPr>
            <p:cNvSpPr/>
            <p:nvPr/>
          </p:nvSpPr>
          <p:spPr>
            <a:xfrm>
              <a:off x="5547325" y="684975"/>
              <a:ext cx="296650" cy="112350"/>
            </a:xfrm>
            <a:custGeom>
              <a:avLst/>
              <a:gdLst/>
              <a:ahLst/>
              <a:cxnLst/>
              <a:rect l="l" t="t" r="r" b="b"/>
              <a:pathLst>
                <a:path w="11866" h="4494" extrusionOk="0">
                  <a:moveTo>
                    <a:pt x="11622" y="1"/>
                  </a:moveTo>
                  <a:lnTo>
                    <a:pt x="1" y="4493"/>
                  </a:lnTo>
                  <a:lnTo>
                    <a:pt x="7231" y="2792"/>
                  </a:lnTo>
                  <a:lnTo>
                    <a:pt x="11866" y="1443"/>
                  </a:lnTo>
                  <a:lnTo>
                    <a:pt x="11622" y="1"/>
                  </a:lnTo>
                  <a:close/>
                </a:path>
              </a:pathLst>
            </a:custGeom>
            <a:solidFill>
              <a:srgbClr val="24242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8552;p57">
              <a:extLst>
                <a:ext uri="{FF2B5EF4-FFF2-40B4-BE49-F238E27FC236}">
                  <a16:creationId xmlns:a16="http://schemas.microsoft.com/office/drawing/2014/main" id="{F025A2FD-9518-1AFB-7F4A-F1C4F5CD01EB}"/>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1447" y="2157"/>
                  </a:lnTo>
                  <a:lnTo>
                    <a:pt x="11253" y="0"/>
                  </a:lnTo>
                  <a:close/>
                </a:path>
              </a:pathLst>
            </a:custGeom>
            <a:solidFill>
              <a:srgbClr val="E45B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8553;p57">
              <a:extLst>
                <a:ext uri="{FF2B5EF4-FFF2-40B4-BE49-F238E27FC236}">
                  <a16:creationId xmlns:a16="http://schemas.microsoft.com/office/drawing/2014/main" id="{F2E1FE5C-B39A-5422-88A0-C9466B66CC5D}"/>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0410" y="1006"/>
                  </a:lnTo>
                  <a:lnTo>
                    <a:pt x="11447" y="2157"/>
                  </a:lnTo>
                  <a:lnTo>
                    <a:pt x="11253" y="0"/>
                  </a:lnTo>
                  <a:close/>
                </a:path>
              </a:pathLst>
            </a:custGeom>
            <a:solidFill>
              <a:srgbClr val="24242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8554;p57">
              <a:extLst>
                <a:ext uri="{FF2B5EF4-FFF2-40B4-BE49-F238E27FC236}">
                  <a16:creationId xmlns:a16="http://schemas.microsoft.com/office/drawing/2014/main" id="{4BAFC5E6-FCC3-4924-AD15-4B784C0FC3F5}"/>
                </a:ext>
              </a:extLst>
            </p:cNvPr>
            <p:cNvSpPr/>
            <p:nvPr/>
          </p:nvSpPr>
          <p:spPr>
            <a:xfrm>
              <a:off x="5534425" y="700800"/>
              <a:ext cx="420550" cy="100925"/>
            </a:xfrm>
            <a:custGeom>
              <a:avLst/>
              <a:gdLst/>
              <a:ahLst/>
              <a:cxnLst/>
              <a:rect l="l" t="t" r="r" b="b"/>
              <a:pathLst>
                <a:path w="16822" h="4037" extrusionOk="0">
                  <a:moveTo>
                    <a:pt x="13307" y="0"/>
                  </a:moveTo>
                  <a:lnTo>
                    <a:pt x="1" y="4037"/>
                  </a:lnTo>
                  <a:lnTo>
                    <a:pt x="16821" y="974"/>
                  </a:lnTo>
                  <a:lnTo>
                    <a:pt x="1330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8555;p57">
              <a:extLst>
                <a:ext uri="{FF2B5EF4-FFF2-40B4-BE49-F238E27FC236}">
                  <a16:creationId xmlns:a16="http://schemas.microsoft.com/office/drawing/2014/main" id="{D2CBB8E3-69F1-6511-8C0B-A23325A9234F}"/>
                </a:ext>
              </a:extLst>
            </p:cNvPr>
            <p:cNvSpPr/>
            <p:nvPr/>
          </p:nvSpPr>
          <p:spPr>
            <a:xfrm>
              <a:off x="5534950" y="676575"/>
              <a:ext cx="302925" cy="125300"/>
            </a:xfrm>
            <a:custGeom>
              <a:avLst/>
              <a:gdLst/>
              <a:ahLst/>
              <a:cxnLst/>
              <a:rect l="l" t="t" r="r" b="b"/>
              <a:pathLst>
                <a:path w="12117" h="5012" extrusionOk="0">
                  <a:moveTo>
                    <a:pt x="9256" y="0"/>
                  </a:moveTo>
                  <a:lnTo>
                    <a:pt x="1" y="5012"/>
                  </a:lnTo>
                  <a:lnTo>
                    <a:pt x="12117" y="337"/>
                  </a:lnTo>
                  <a:lnTo>
                    <a:pt x="925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8556;p57">
              <a:extLst>
                <a:ext uri="{FF2B5EF4-FFF2-40B4-BE49-F238E27FC236}">
                  <a16:creationId xmlns:a16="http://schemas.microsoft.com/office/drawing/2014/main" id="{73B49D90-E6DA-AC7B-1293-8D0F1C630B01}"/>
                </a:ext>
              </a:extLst>
            </p:cNvPr>
            <p:cNvSpPr/>
            <p:nvPr/>
          </p:nvSpPr>
          <p:spPr>
            <a:xfrm>
              <a:off x="6043275" y="470575"/>
              <a:ext cx="989750" cy="957925"/>
            </a:xfrm>
            <a:custGeom>
              <a:avLst/>
              <a:gdLst/>
              <a:ahLst/>
              <a:cxnLst/>
              <a:rect l="l" t="t" r="r" b="b"/>
              <a:pathLst>
                <a:path w="39590" h="38317" fill="none" extrusionOk="0">
                  <a:moveTo>
                    <a:pt x="1" y="8795"/>
                  </a:moveTo>
                  <a:cubicBezTo>
                    <a:pt x="39589" y="1"/>
                    <a:pt x="27548" y="32102"/>
                    <a:pt x="9861" y="38317"/>
                  </a:cubicBezTo>
                </a:path>
              </a:pathLst>
            </a:custGeom>
            <a:noFill/>
            <a:ln w="10500"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pSp>
        <p:nvGrpSpPr>
          <p:cNvPr id="695" name="Google Shape;695;p43"/>
          <p:cNvGrpSpPr/>
          <p:nvPr/>
        </p:nvGrpSpPr>
        <p:grpSpPr>
          <a:xfrm rot="-1505188">
            <a:off x="7818320" y="4330931"/>
            <a:ext cx="1301193" cy="818341"/>
            <a:chOff x="428720" y="3924496"/>
            <a:chExt cx="1301149" cy="818313"/>
          </a:xfrm>
        </p:grpSpPr>
        <p:sp>
          <p:nvSpPr>
            <p:cNvPr id="696" name="Google Shape;696;p43"/>
            <p:cNvSpPr/>
            <p:nvPr/>
          </p:nvSpPr>
          <p:spPr>
            <a:xfrm>
              <a:off x="808492" y="4386193"/>
              <a:ext cx="284565" cy="212480"/>
            </a:xfrm>
            <a:custGeom>
              <a:avLst/>
              <a:gdLst/>
              <a:ahLst/>
              <a:cxnLst/>
              <a:rect l="l" t="t" r="r" b="b"/>
              <a:pathLst>
                <a:path w="14018" h="10467" extrusionOk="0">
                  <a:moveTo>
                    <a:pt x="4323" y="6733"/>
                  </a:moveTo>
                  <a:cubicBezTo>
                    <a:pt x="4325" y="6736"/>
                    <a:pt x="4326" y="6737"/>
                    <a:pt x="4326" y="6737"/>
                  </a:cubicBezTo>
                  <a:cubicBezTo>
                    <a:pt x="4327" y="6737"/>
                    <a:pt x="4326" y="6736"/>
                    <a:pt x="4323" y="6733"/>
                  </a:cubicBezTo>
                  <a:close/>
                  <a:moveTo>
                    <a:pt x="6482" y="1"/>
                  </a:moveTo>
                  <a:cubicBezTo>
                    <a:pt x="5538" y="1"/>
                    <a:pt x="4545" y="153"/>
                    <a:pt x="3570" y="591"/>
                  </a:cubicBezTo>
                  <a:cubicBezTo>
                    <a:pt x="2438" y="1093"/>
                    <a:pt x="1374" y="1950"/>
                    <a:pt x="700" y="3147"/>
                  </a:cubicBezTo>
                  <a:cubicBezTo>
                    <a:pt x="532" y="3445"/>
                    <a:pt x="395" y="3758"/>
                    <a:pt x="290" y="4079"/>
                  </a:cubicBezTo>
                  <a:cubicBezTo>
                    <a:pt x="168" y="4443"/>
                    <a:pt x="113" y="4764"/>
                    <a:pt x="71" y="5117"/>
                  </a:cubicBezTo>
                  <a:cubicBezTo>
                    <a:pt x="0" y="5814"/>
                    <a:pt x="66" y="6522"/>
                    <a:pt x="274" y="7200"/>
                  </a:cubicBezTo>
                  <a:cubicBezTo>
                    <a:pt x="489" y="7876"/>
                    <a:pt x="857" y="8523"/>
                    <a:pt x="1378" y="9039"/>
                  </a:cubicBezTo>
                  <a:cubicBezTo>
                    <a:pt x="1891" y="9556"/>
                    <a:pt x="2501" y="9908"/>
                    <a:pt x="3155" y="10151"/>
                  </a:cubicBezTo>
                  <a:cubicBezTo>
                    <a:pt x="3722" y="10359"/>
                    <a:pt x="4324" y="10466"/>
                    <a:pt x="4923" y="10466"/>
                  </a:cubicBezTo>
                  <a:cubicBezTo>
                    <a:pt x="5673" y="10466"/>
                    <a:pt x="6418" y="10299"/>
                    <a:pt x="7081" y="9955"/>
                  </a:cubicBezTo>
                  <a:cubicBezTo>
                    <a:pt x="7379" y="9802"/>
                    <a:pt x="7657" y="9614"/>
                    <a:pt x="7904" y="9392"/>
                  </a:cubicBezTo>
                  <a:cubicBezTo>
                    <a:pt x="7994" y="9321"/>
                    <a:pt x="8151" y="9157"/>
                    <a:pt x="8260" y="9035"/>
                  </a:cubicBezTo>
                  <a:cubicBezTo>
                    <a:pt x="8362" y="8910"/>
                    <a:pt x="8463" y="8781"/>
                    <a:pt x="8550" y="8644"/>
                  </a:cubicBezTo>
                  <a:cubicBezTo>
                    <a:pt x="8902" y="8107"/>
                    <a:pt x="9114" y="7505"/>
                    <a:pt x="9176" y="6898"/>
                  </a:cubicBezTo>
                  <a:cubicBezTo>
                    <a:pt x="9242" y="6299"/>
                    <a:pt x="9161" y="5680"/>
                    <a:pt x="8914" y="5151"/>
                  </a:cubicBezTo>
                  <a:lnTo>
                    <a:pt x="8804" y="4929"/>
                  </a:lnTo>
                  <a:lnTo>
                    <a:pt x="8710" y="4776"/>
                  </a:lnTo>
                  <a:lnTo>
                    <a:pt x="8659" y="4701"/>
                  </a:lnTo>
                  <a:lnTo>
                    <a:pt x="8588" y="4607"/>
                  </a:lnTo>
                  <a:lnTo>
                    <a:pt x="8444" y="4428"/>
                  </a:lnTo>
                  <a:cubicBezTo>
                    <a:pt x="8252" y="4224"/>
                    <a:pt x="8048" y="4040"/>
                    <a:pt x="7826" y="3907"/>
                  </a:cubicBezTo>
                  <a:cubicBezTo>
                    <a:pt x="7297" y="3562"/>
                    <a:pt x="6710" y="3406"/>
                    <a:pt x="6159" y="3406"/>
                  </a:cubicBezTo>
                  <a:cubicBezTo>
                    <a:pt x="5796" y="3406"/>
                    <a:pt x="5449" y="3474"/>
                    <a:pt x="5144" y="3601"/>
                  </a:cubicBezTo>
                  <a:cubicBezTo>
                    <a:pt x="4322" y="3939"/>
                    <a:pt x="3973" y="4623"/>
                    <a:pt x="3860" y="5167"/>
                  </a:cubicBezTo>
                  <a:cubicBezTo>
                    <a:pt x="3739" y="5724"/>
                    <a:pt x="3891" y="6170"/>
                    <a:pt x="4040" y="6409"/>
                  </a:cubicBezTo>
                  <a:cubicBezTo>
                    <a:pt x="4179" y="6627"/>
                    <a:pt x="4302" y="6714"/>
                    <a:pt x="4323" y="6733"/>
                  </a:cubicBezTo>
                  <a:lnTo>
                    <a:pt x="4323" y="6733"/>
                  </a:lnTo>
                  <a:cubicBezTo>
                    <a:pt x="4316" y="6723"/>
                    <a:pt x="4297" y="6694"/>
                    <a:pt x="4263" y="6647"/>
                  </a:cubicBezTo>
                  <a:cubicBezTo>
                    <a:pt x="4220" y="6589"/>
                    <a:pt x="4173" y="6495"/>
                    <a:pt x="4126" y="6369"/>
                  </a:cubicBezTo>
                  <a:cubicBezTo>
                    <a:pt x="4032" y="6119"/>
                    <a:pt x="3993" y="5708"/>
                    <a:pt x="4169" y="5258"/>
                  </a:cubicBezTo>
                  <a:cubicBezTo>
                    <a:pt x="4255" y="5034"/>
                    <a:pt x="4400" y="4804"/>
                    <a:pt x="4595" y="4611"/>
                  </a:cubicBezTo>
                  <a:cubicBezTo>
                    <a:pt x="4646" y="4561"/>
                    <a:pt x="4698" y="4522"/>
                    <a:pt x="4749" y="4483"/>
                  </a:cubicBezTo>
                  <a:cubicBezTo>
                    <a:pt x="4787" y="4447"/>
                    <a:pt x="4877" y="4396"/>
                    <a:pt x="4944" y="4349"/>
                  </a:cubicBezTo>
                  <a:cubicBezTo>
                    <a:pt x="4983" y="4338"/>
                    <a:pt x="5069" y="4291"/>
                    <a:pt x="5132" y="4264"/>
                  </a:cubicBezTo>
                  <a:cubicBezTo>
                    <a:pt x="5202" y="4240"/>
                    <a:pt x="5273" y="4217"/>
                    <a:pt x="5347" y="4193"/>
                  </a:cubicBezTo>
                  <a:cubicBezTo>
                    <a:pt x="5493" y="4156"/>
                    <a:pt x="5648" y="4137"/>
                    <a:pt x="5809" y="4137"/>
                  </a:cubicBezTo>
                  <a:cubicBezTo>
                    <a:pt x="6305" y="4137"/>
                    <a:pt x="6846" y="4316"/>
                    <a:pt x="7282" y="4670"/>
                  </a:cubicBezTo>
                  <a:cubicBezTo>
                    <a:pt x="7430" y="4780"/>
                    <a:pt x="7547" y="4925"/>
                    <a:pt x="7661" y="5070"/>
                  </a:cubicBezTo>
                  <a:lnTo>
                    <a:pt x="7723" y="5171"/>
                  </a:lnTo>
                  <a:lnTo>
                    <a:pt x="7755" y="5218"/>
                  </a:lnTo>
                  <a:lnTo>
                    <a:pt x="7794" y="5297"/>
                  </a:lnTo>
                  <a:lnTo>
                    <a:pt x="7873" y="5453"/>
                  </a:lnTo>
                  <a:cubicBezTo>
                    <a:pt x="7862" y="5434"/>
                    <a:pt x="7859" y="5428"/>
                    <a:pt x="7859" y="5428"/>
                  </a:cubicBezTo>
                  <a:lnTo>
                    <a:pt x="7859" y="5428"/>
                  </a:lnTo>
                  <a:cubicBezTo>
                    <a:pt x="7859" y="5428"/>
                    <a:pt x="7864" y="5439"/>
                    <a:pt x="7862" y="5439"/>
                  </a:cubicBezTo>
                  <a:cubicBezTo>
                    <a:pt x="7861" y="5439"/>
                    <a:pt x="7861" y="5439"/>
                    <a:pt x="7860" y="5438"/>
                  </a:cubicBezTo>
                  <a:lnTo>
                    <a:pt x="7860" y="5438"/>
                  </a:lnTo>
                  <a:lnTo>
                    <a:pt x="7864" y="5446"/>
                  </a:lnTo>
                  <a:lnTo>
                    <a:pt x="7869" y="5462"/>
                  </a:lnTo>
                  <a:lnTo>
                    <a:pt x="7880" y="5496"/>
                  </a:lnTo>
                  <a:lnTo>
                    <a:pt x="7904" y="5563"/>
                  </a:lnTo>
                  <a:cubicBezTo>
                    <a:pt x="8025" y="5919"/>
                    <a:pt x="8052" y="6322"/>
                    <a:pt x="7970" y="6730"/>
                  </a:cubicBezTo>
                  <a:cubicBezTo>
                    <a:pt x="7896" y="7133"/>
                    <a:pt x="7716" y="7536"/>
                    <a:pt x="7450" y="7872"/>
                  </a:cubicBezTo>
                  <a:cubicBezTo>
                    <a:pt x="7387" y="7959"/>
                    <a:pt x="7313" y="8037"/>
                    <a:pt x="7238" y="8111"/>
                  </a:cubicBezTo>
                  <a:cubicBezTo>
                    <a:pt x="7159" y="8186"/>
                    <a:pt x="7132" y="8225"/>
                    <a:pt x="7007" y="8319"/>
                  </a:cubicBezTo>
                  <a:cubicBezTo>
                    <a:pt x="6839" y="8456"/>
                    <a:pt x="6651" y="8569"/>
                    <a:pt x="6443" y="8656"/>
                  </a:cubicBezTo>
                  <a:cubicBezTo>
                    <a:pt x="6036" y="8842"/>
                    <a:pt x="5573" y="8934"/>
                    <a:pt x="5100" y="8934"/>
                  </a:cubicBezTo>
                  <a:cubicBezTo>
                    <a:pt x="4631" y="8934"/>
                    <a:pt x="4151" y="8844"/>
                    <a:pt x="3703" y="8667"/>
                  </a:cubicBezTo>
                  <a:cubicBezTo>
                    <a:pt x="3265" y="8495"/>
                    <a:pt x="2838" y="8225"/>
                    <a:pt x="2525" y="7900"/>
                  </a:cubicBezTo>
                  <a:cubicBezTo>
                    <a:pt x="2208" y="7579"/>
                    <a:pt x="1973" y="7164"/>
                    <a:pt x="1828" y="6710"/>
                  </a:cubicBezTo>
                  <a:cubicBezTo>
                    <a:pt x="1683" y="6255"/>
                    <a:pt x="1632" y="5762"/>
                    <a:pt x="1679" y="5277"/>
                  </a:cubicBezTo>
                  <a:cubicBezTo>
                    <a:pt x="1703" y="5046"/>
                    <a:pt x="1750" y="4780"/>
                    <a:pt x="1809" y="4588"/>
                  </a:cubicBezTo>
                  <a:cubicBezTo>
                    <a:pt x="1879" y="4345"/>
                    <a:pt x="1973" y="4114"/>
                    <a:pt x="2086" y="3903"/>
                  </a:cubicBezTo>
                  <a:cubicBezTo>
                    <a:pt x="2541" y="3042"/>
                    <a:pt x="3316" y="2341"/>
                    <a:pt x="4189" y="1895"/>
                  </a:cubicBezTo>
                  <a:cubicBezTo>
                    <a:pt x="4299" y="1836"/>
                    <a:pt x="4411" y="1789"/>
                    <a:pt x="4521" y="1734"/>
                  </a:cubicBezTo>
                  <a:cubicBezTo>
                    <a:pt x="4635" y="1691"/>
                    <a:pt x="4717" y="1652"/>
                    <a:pt x="4854" y="1605"/>
                  </a:cubicBezTo>
                  <a:lnTo>
                    <a:pt x="5050" y="1539"/>
                  </a:lnTo>
                  <a:lnTo>
                    <a:pt x="5206" y="1492"/>
                  </a:lnTo>
                  <a:cubicBezTo>
                    <a:pt x="5324" y="1456"/>
                    <a:pt x="5441" y="1429"/>
                    <a:pt x="5558" y="1398"/>
                  </a:cubicBezTo>
                  <a:cubicBezTo>
                    <a:pt x="6032" y="1292"/>
                    <a:pt x="6510" y="1237"/>
                    <a:pt x="6984" y="1225"/>
                  </a:cubicBezTo>
                  <a:cubicBezTo>
                    <a:pt x="7008" y="1225"/>
                    <a:pt x="7032" y="1225"/>
                    <a:pt x="7056" y="1225"/>
                  </a:cubicBezTo>
                  <a:cubicBezTo>
                    <a:pt x="7977" y="1225"/>
                    <a:pt x="8860" y="1364"/>
                    <a:pt x="9661" y="1586"/>
                  </a:cubicBezTo>
                  <a:cubicBezTo>
                    <a:pt x="10487" y="1816"/>
                    <a:pt x="11181" y="2114"/>
                    <a:pt x="11732" y="2529"/>
                  </a:cubicBezTo>
                  <a:cubicBezTo>
                    <a:pt x="12276" y="2940"/>
                    <a:pt x="12695" y="3406"/>
                    <a:pt x="13024" y="3801"/>
                  </a:cubicBezTo>
                  <a:cubicBezTo>
                    <a:pt x="13349" y="4201"/>
                    <a:pt x="13595" y="4526"/>
                    <a:pt x="13760" y="4752"/>
                  </a:cubicBezTo>
                  <a:cubicBezTo>
                    <a:pt x="13929" y="4976"/>
                    <a:pt x="14018" y="5093"/>
                    <a:pt x="14018" y="5093"/>
                  </a:cubicBezTo>
                  <a:cubicBezTo>
                    <a:pt x="14018" y="5093"/>
                    <a:pt x="13956" y="4956"/>
                    <a:pt x="13842" y="4701"/>
                  </a:cubicBezTo>
                  <a:cubicBezTo>
                    <a:pt x="13721" y="4452"/>
                    <a:pt x="13553" y="4076"/>
                    <a:pt x="13290" y="3617"/>
                  </a:cubicBezTo>
                  <a:cubicBezTo>
                    <a:pt x="13024" y="3160"/>
                    <a:pt x="12684" y="2600"/>
                    <a:pt x="12135" y="2059"/>
                  </a:cubicBezTo>
                  <a:cubicBezTo>
                    <a:pt x="12006" y="1930"/>
                    <a:pt x="11842" y="1785"/>
                    <a:pt x="11693" y="1668"/>
                  </a:cubicBezTo>
                  <a:cubicBezTo>
                    <a:pt x="11524" y="1534"/>
                    <a:pt x="11356" y="1417"/>
                    <a:pt x="11172" y="1299"/>
                  </a:cubicBezTo>
                  <a:cubicBezTo>
                    <a:pt x="10805" y="1069"/>
                    <a:pt x="10393" y="877"/>
                    <a:pt x="9963" y="701"/>
                  </a:cubicBezTo>
                  <a:cubicBezTo>
                    <a:pt x="9105" y="356"/>
                    <a:pt x="8107" y="78"/>
                    <a:pt x="7011" y="16"/>
                  </a:cubicBezTo>
                  <a:cubicBezTo>
                    <a:pt x="6837" y="6"/>
                    <a:pt x="6660" y="1"/>
                    <a:pt x="648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765012" y="4229202"/>
              <a:ext cx="231115" cy="127423"/>
            </a:xfrm>
            <a:custGeom>
              <a:avLst/>
              <a:gdLst/>
              <a:ahLst/>
              <a:cxnLst/>
              <a:rect l="l" t="t" r="r" b="b"/>
              <a:pathLst>
                <a:path w="11385" h="6277" extrusionOk="0">
                  <a:moveTo>
                    <a:pt x="4352" y="0"/>
                  </a:moveTo>
                  <a:cubicBezTo>
                    <a:pt x="2799" y="0"/>
                    <a:pt x="1592" y="497"/>
                    <a:pt x="0" y="680"/>
                  </a:cubicBezTo>
                  <a:cubicBezTo>
                    <a:pt x="1159" y="1091"/>
                    <a:pt x="2020" y="2042"/>
                    <a:pt x="2925" y="2868"/>
                  </a:cubicBezTo>
                  <a:cubicBezTo>
                    <a:pt x="5088" y="4836"/>
                    <a:pt x="7899" y="6276"/>
                    <a:pt x="10797" y="6276"/>
                  </a:cubicBezTo>
                  <a:cubicBezTo>
                    <a:pt x="10862" y="6276"/>
                    <a:pt x="10927" y="6275"/>
                    <a:pt x="10993" y="6274"/>
                  </a:cubicBezTo>
                  <a:cubicBezTo>
                    <a:pt x="9936" y="4939"/>
                    <a:pt x="7102" y="2120"/>
                    <a:pt x="1351" y="895"/>
                  </a:cubicBezTo>
                  <a:cubicBezTo>
                    <a:pt x="1351" y="895"/>
                    <a:pt x="1408" y="892"/>
                    <a:pt x="1515" y="892"/>
                  </a:cubicBezTo>
                  <a:cubicBezTo>
                    <a:pt x="2438" y="892"/>
                    <a:pt x="7102" y="1115"/>
                    <a:pt x="11384" y="5412"/>
                  </a:cubicBezTo>
                  <a:cubicBezTo>
                    <a:pt x="10636" y="3330"/>
                    <a:pt x="9682" y="1494"/>
                    <a:pt x="7587" y="676"/>
                  </a:cubicBezTo>
                  <a:cubicBezTo>
                    <a:pt x="6292" y="171"/>
                    <a:pt x="5263" y="0"/>
                    <a:pt x="43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3"/>
            <p:cNvSpPr/>
            <p:nvPr/>
          </p:nvSpPr>
          <p:spPr>
            <a:xfrm>
              <a:off x="1155664" y="4334370"/>
              <a:ext cx="110229" cy="246767"/>
            </a:xfrm>
            <a:custGeom>
              <a:avLst/>
              <a:gdLst/>
              <a:ahLst/>
              <a:cxnLst/>
              <a:rect l="l" t="t" r="r" b="b"/>
              <a:pathLst>
                <a:path w="5430" h="12156" extrusionOk="0">
                  <a:moveTo>
                    <a:pt x="5132" y="0"/>
                  </a:moveTo>
                  <a:lnTo>
                    <a:pt x="5132" y="0"/>
                  </a:lnTo>
                  <a:cubicBezTo>
                    <a:pt x="3390" y="1852"/>
                    <a:pt x="1594" y="2452"/>
                    <a:pt x="595" y="6076"/>
                  </a:cubicBezTo>
                  <a:cubicBezTo>
                    <a:pt x="0" y="8245"/>
                    <a:pt x="897" y="10109"/>
                    <a:pt x="2122" y="11952"/>
                  </a:cubicBezTo>
                  <a:cubicBezTo>
                    <a:pt x="1132" y="5258"/>
                    <a:pt x="4494" y="1211"/>
                    <a:pt x="4494" y="1210"/>
                  </a:cubicBezTo>
                  <a:lnTo>
                    <a:pt x="4494" y="1210"/>
                  </a:lnTo>
                  <a:cubicBezTo>
                    <a:pt x="2040" y="6554"/>
                    <a:pt x="2608" y="10512"/>
                    <a:pt x="3045" y="12156"/>
                  </a:cubicBezTo>
                  <a:cubicBezTo>
                    <a:pt x="4874" y="9815"/>
                    <a:pt x="5430" y="6629"/>
                    <a:pt x="5136" y="3649"/>
                  </a:cubicBezTo>
                  <a:cubicBezTo>
                    <a:pt x="5015" y="2432"/>
                    <a:pt x="4768" y="1171"/>
                    <a:pt x="51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3"/>
            <p:cNvSpPr/>
            <p:nvPr/>
          </p:nvSpPr>
          <p:spPr>
            <a:xfrm>
              <a:off x="1083420" y="4238864"/>
              <a:ext cx="78297" cy="175148"/>
            </a:xfrm>
            <a:custGeom>
              <a:avLst/>
              <a:gdLst/>
              <a:ahLst/>
              <a:cxnLst/>
              <a:rect l="l" t="t" r="r" b="b"/>
              <a:pathLst>
                <a:path w="3857" h="8628" extrusionOk="0">
                  <a:moveTo>
                    <a:pt x="3645" y="0"/>
                  </a:moveTo>
                  <a:lnTo>
                    <a:pt x="3645" y="0"/>
                  </a:lnTo>
                  <a:cubicBezTo>
                    <a:pt x="2408" y="1316"/>
                    <a:pt x="1136" y="1742"/>
                    <a:pt x="427" y="4314"/>
                  </a:cubicBezTo>
                  <a:cubicBezTo>
                    <a:pt x="0" y="5852"/>
                    <a:pt x="638" y="7176"/>
                    <a:pt x="1507" y="8483"/>
                  </a:cubicBezTo>
                  <a:cubicBezTo>
                    <a:pt x="808" y="3731"/>
                    <a:pt x="3195" y="862"/>
                    <a:pt x="3195" y="862"/>
                  </a:cubicBezTo>
                  <a:lnTo>
                    <a:pt x="3195" y="862"/>
                  </a:lnTo>
                  <a:cubicBezTo>
                    <a:pt x="1453" y="4651"/>
                    <a:pt x="1856" y="7462"/>
                    <a:pt x="2165" y="8628"/>
                  </a:cubicBezTo>
                  <a:cubicBezTo>
                    <a:pt x="3462" y="6969"/>
                    <a:pt x="3856" y="4705"/>
                    <a:pt x="3650" y="2591"/>
                  </a:cubicBezTo>
                  <a:cubicBezTo>
                    <a:pt x="3563" y="1727"/>
                    <a:pt x="3387" y="830"/>
                    <a:pt x="364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711849" y="4107571"/>
              <a:ext cx="198372" cy="77566"/>
            </a:xfrm>
            <a:custGeom>
              <a:avLst/>
              <a:gdLst/>
              <a:ahLst/>
              <a:cxnLst/>
              <a:rect l="l" t="t" r="r" b="b"/>
              <a:pathLst>
                <a:path w="9772" h="3821" extrusionOk="0">
                  <a:moveTo>
                    <a:pt x="5184" y="0"/>
                  </a:moveTo>
                  <a:cubicBezTo>
                    <a:pt x="2628" y="0"/>
                    <a:pt x="1719" y="1104"/>
                    <a:pt x="1" y="1892"/>
                  </a:cubicBezTo>
                  <a:cubicBezTo>
                    <a:pt x="975" y="1919"/>
                    <a:pt x="1864" y="2421"/>
                    <a:pt x="2752" y="2824"/>
                  </a:cubicBezTo>
                  <a:cubicBezTo>
                    <a:pt x="4123" y="3439"/>
                    <a:pt x="5643" y="3821"/>
                    <a:pt x="7138" y="3821"/>
                  </a:cubicBezTo>
                  <a:cubicBezTo>
                    <a:pt x="8009" y="3821"/>
                    <a:pt x="8871" y="3691"/>
                    <a:pt x="9689" y="3403"/>
                  </a:cubicBezTo>
                  <a:cubicBezTo>
                    <a:pt x="8723" y="2763"/>
                    <a:pt x="6503" y="1620"/>
                    <a:pt x="2965" y="1620"/>
                  </a:cubicBezTo>
                  <a:cubicBezTo>
                    <a:pt x="2373" y="1620"/>
                    <a:pt x="1744" y="1652"/>
                    <a:pt x="1077" y="1724"/>
                  </a:cubicBezTo>
                  <a:cubicBezTo>
                    <a:pt x="1077" y="1724"/>
                    <a:pt x="2271" y="1261"/>
                    <a:pt x="4150" y="1261"/>
                  </a:cubicBezTo>
                  <a:cubicBezTo>
                    <a:pt x="5667" y="1261"/>
                    <a:pt x="7630" y="1562"/>
                    <a:pt x="9772" y="2652"/>
                  </a:cubicBezTo>
                  <a:cubicBezTo>
                    <a:pt x="8695" y="1261"/>
                    <a:pt x="7517" y="115"/>
                    <a:pt x="5732" y="16"/>
                  </a:cubicBezTo>
                  <a:cubicBezTo>
                    <a:pt x="5541" y="6"/>
                    <a:pt x="5359" y="0"/>
                    <a:pt x="518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635647" y="4386579"/>
              <a:ext cx="97440" cy="168571"/>
            </a:xfrm>
            <a:custGeom>
              <a:avLst/>
              <a:gdLst/>
              <a:ahLst/>
              <a:cxnLst/>
              <a:rect l="l" t="t" r="r" b="b"/>
              <a:pathLst>
                <a:path w="4800" h="8304" extrusionOk="0">
                  <a:moveTo>
                    <a:pt x="819" y="1"/>
                  </a:moveTo>
                  <a:lnTo>
                    <a:pt x="819" y="1"/>
                  </a:lnTo>
                  <a:cubicBezTo>
                    <a:pt x="3993" y="3622"/>
                    <a:pt x="3547" y="7337"/>
                    <a:pt x="3547" y="7337"/>
                  </a:cubicBezTo>
                  <a:cubicBezTo>
                    <a:pt x="2952" y="3195"/>
                    <a:pt x="1084" y="1050"/>
                    <a:pt x="188" y="236"/>
                  </a:cubicBezTo>
                  <a:lnTo>
                    <a:pt x="188" y="236"/>
                  </a:lnTo>
                  <a:cubicBezTo>
                    <a:pt x="0" y="2342"/>
                    <a:pt x="897" y="4460"/>
                    <a:pt x="2224" y="6124"/>
                  </a:cubicBezTo>
                  <a:cubicBezTo>
                    <a:pt x="2764" y="6809"/>
                    <a:pt x="3399" y="7466"/>
                    <a:pt x="3633" y="8303"/>
                  </a:cubicBezTo>
                  <a:cubicBezTo>
                    <a:pt x="3962" y="6527"/>
                    <a:pt x="4799" y="5474"/>
                    <a:pt x="3997" y="2921"/>
                  </a:cubicBezTo>
                  <a:cubicBezTo>
                    <a:pt x="3520" y="1398"/>
                    <a:pt x="2263" y="631"/>
                    <a:pt x="81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512879" y="4320242"/>
              <a:ext cx="87899" cy="174763"/>
            </a:xfrm>
            <a:custGeom>
              <a:avLst/>
              <a:gdLst/>
              <a:ahLst/>
              <a:cxnLst/>
              <a:rect l="l" t="t" r="r" b="b"/>
              <a:pathLst>
                <a:path w="4330" h="8609" extrusionOk="0">
                  <a:moveTo>
                    <a:pt x="1132" y="0"/>
                  </a:moveTo>
                  <a:lnTo>
                    <a:pt x="1132" y="0"/>
                  </a:lnTo>
                  <a:cubicBezTo>
                    <a:pt x="3782" y="4017"/>
                    <a:pt x="2830" y="7638"/>
                    <a:pt x="2830" y="7638"/>
                  </a:cubicBezTo>
                  <a:cubicBezTo>
                    <a:pt x="2807" y="3453"/>
                    <a:pt x="1249" y="1077"/>
                    <a:pt x="474" y="145"/>
                  </a:cubicBezTo>
                  <a:lnTo>
                    <a:pt x="474" y="145"/>
                  </a:lnTo>
                  <a:cubicBezTo>
                    <a:pt x="0" y="2204"/>
                    <a:pt x="599" y="4427"/>
                    <a:pt x="1683" y="6256"/>
                  </a:cubicBezTo>
                  <a:cubicBezTo>
                    <a:pt x="2129" y="7007"/>
                    <a:pt x="2666" y="7743"/>
                    <a:pt x="2787" y="8608"/>
                  </a:cubicBezTo>
                  <a:cubicBezTo>
                    <a:pt x="3351" y="6890"/>
                    <a:pt x="4330" y="5962"/>
                    <a:pt x="3880" y="3327"/>
                  </a:cubicBezTo>
                  <a:cubicBezTo>
                    <a:pt x="3613" y="1750"/>
                    <a:pt x="2474" y="818"/>
                    <a:pt x="11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494671" y="4204701"/>
              <a:ext cx="175412" cy="73567"/>
            </a:xfrm>
            <a:custGeom>
              <a:avLst/>
              <a:gdLst/>
              <a:ahLst/>
              <a:cxnLst/>
              <a:rect l="l" t="t" r="r" b="b"/>
              <a:pathLst>
                <a:path w="8641" h="3624" extrusionOk="0">
                  <a:moveTo>
                    <a:pt x="1766" y="1"/>
                  </a:moveTo>
                  <a:cubicBezTo>
                    <a:pt x="1216" y="1"/>
                    <a:pt x="668" y="64"/>
                    <a:pt x="134" y="200"/>
                  </a:cubicBezTo>
                  <a:cubicBezTo>
                    <a:pt x="1058" y="940"/>
                    <a:pt x="3391" y="2397"/>
                    <a:pt x="7419" y="2397"/>
                  </a:cubicBezTo>
                  <a:cubicBezTo>
                    <a:pt x="7503" y="2397"/>
                    <a:pt x="7588" y="2397"/>
                    <a:pt x="7673" y="2395"/>
                  </a:cubicBezTo>
                  <a:lnTo>
                    <a:pt x="7673" y="2395"/>
                  </a:lnTo>
                  <a:cubicBezTo>
                    <a:pt x="7673" y="2395"/>
                    <a:pt x="6962" y="2598"/>
                    <a:pt x="5813" y="2598"/>
                  </a:cubicBezTo>
                  <a:cubicBezTo>
                    <a:pt x="4379" y="2598"/>
                    <a:pt x="2262" y="2282"/>
                    <a:pt x="0" y="857"/>
                  </a:cubicBezTo>
                  <a:lnTo>
                    <a:pt x="0" y="857"/>
                  </a:lnTo>
                  <a:cubicBezTo>
                    <a:pt x="846" y="2184"/>
                    <a:pt x="1801" y="3304"/>
                    <a:pt x="3387" y="3535"/>
                  </a:cubicBezTo>
                  <a:cubicBezTo>
                    <a:pt x="3802" y="3597"/>
                    <a:pt x="4175" y="3624"/>
                    <a:pt x="4514" y="3624"/>
                  </a:cubicBezTo>
                  <a:cubicBezTo>
                    <a:pt x="6334" y="3624"/>
                    <a:pt x="7205" y="2837"/>
                    <a:pt x="8640" y="2330"/>
                  </a:cubicBezTo>
                  <a:cubicBezTo>
                    <a:pt x="7775" y="2227"/>
                    <a:pt x="7028" y="1707"/>
                    <a:pt x="6268" y="1276"/>
                  </a:cubicBezTo>
                  <a:cubicBezTo>
                    <a:pt x="4900" y="504"/>
                    <a:pt x="3322" y="1"/>
                    <a:pt x="176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428720" y="3924496"/>
              <a:ext cx="1301149" cy="818313"/>
            </a:xfrm>
            <a:custGeom>
              <a:avLst/>
              <a:gdLst/>
              <a:ahLst/>
              <a:cxnLst/>
              <a:rect l="l" t="t" r="r" b="b"/>
              <a:pathLst>
                <a:path w="64096" h="40311" extrusionOk="0">
                  <a:moveTo>
                    <a:pt x="8675" y="0"/>
                  </a:moveTo>
                  <a:cubicBezTo>
                    <a:pt x="7708" y="0"/>
                    <a:pt x="6739" y="101"/>
                    <a:pt x="5806" y="349"/>
                  </a:cubicBezTo>
                  <a:cubicBezTo>
                    <a:pt x="5321" y="482"/>
                    <a:pt x="4843" y="655"/>
                    <a:pt x="4393" y="874"/>
                  </a:cubicBezTo>
                  <a:lnTo>
                    <a:pt x="4056" y="1046"/>
                  </a:lnTo>
                  <a:lnTo>
                    <a:pt x="3708" y="1250"/>
                  </a:lnTo>
                  <a:cubicBezTo>
                    <a:pt x="3520" y="1387"/>
                    <a:pt x="3336" y="1504"/>
                    <a:pt x="3144" y="1649"/>
                  </a:cubicBezTo>
                  <a:cubicBezTo>
                    <a:pt x="2949" y="1817"/>
                    <a:pt x="2737" y="1978"/>
                    <a:pt x="2564" y="2153"/>
                  </a:cubicBezTo>
                  <a:cubicBezTo>
                    <a:pt x="2400" y="2334"/>
                    <a:pt x="2212" y="2498"/>
                    <a:pt x="2067" y="2690"/>
                  </a:cubicBezTo>
                  <a:cubicBezTo>
                    <a:pt x="1758" y="3062"/>
                    <a:pt x="1480" y="3457"/>
                    <a:pt x="1253" y="3868"/>
                  </a:cubicBezTo>
                  <a:cubicBezTo>
                    <a:pt x="333" y="5524"/>
                    <a:pt x="0" y="7340"/>
                    <a:pt x="36" y="9040"/>
                  </a:cubicBezTo>
                  <a:cubicBezTo>
                    <a:pt x="40" y="9467"/>
                    <a:pt x="78" y="9886"/>
                    <a:pt x="134" y="10300"/>
                  </a:cubicBezTo>
                  <a:cubicBezTo>
                    <a:pt x="165" y="10508"/>
                    <a:pt x="192" y="10708"/>
                    <a:pt x="231" y="10919"/>
                  </a:cubicBezTo>
                  <a:cubicBezTo>
                    <a:pt x="275" y="11115"/>
                    <a:pt x="309" y="11302"/>
                    <a:pt x="360" y="11506"/>
                  </a:cubicBezTo>
                  <a:cubicBezTo>
                    <a:pt x="560" y="12300"/>
                    <a:pt x="811" y="13044"/>
                    <a:pt x="1132" y="13745"/>
                  </a:cubicBezTo>
                  <a:cubicBezTo>
                    <a:pt x="1769" y="15147"/>
                    <a:pt x="2608" y="16356"/>
                    <a:pt x="3543" y="17346"/>
                  </a:cubicBezTo>
                  <a:cubicBezTo>
                    <a:pt x="4487" y="18322"/>
                    <a:pt x="5504" y="19101"/>
                    <a:pt x="6467" y="19735"/>
                  </a:cubicBezTo>
                  <a:cubicBezTo>
                    <a:pt x="7430" y="20380"/>
                    <a:pt x="8335" y="20925"/>
                    <a:pt x="9137" y="21437"/>
                  </a:cubicBezTo>
                  <a:cubicBezTo>
                    <a:pt x="10747" y="22452"/>
                    <a:pt x="11925" y="23375"/>
                    <a:pt x="12641" y="24100"/>
                  </a:cubicBezTo>
                  <a:cubicBezTo>
                    <a:pt x="12993" y="24467"/>
                    <a:pt x="13260" y="24758"/>
                    <a:pt x="13416" y="24969"/>
                  </a:cubicBezTo>
                  <a:cubicBezTo>
                    <a:pt x="13580" y="25177"/>
                    <a:pt x="13667" y="25282"/>
                    <a:pt x="13667" y="25282"/>
                  </a:cubicBezTo>
                  <a:cubicBezTo>
                    <a:pt x="13667" y="25282"/>
                    <a:pt x="13584" y="25172"/>
                    <a:pt x="13432" y="24957"/>
                  </a:cubicBezTo>
                  <a:cubicBezTo>
                    <a:pt x="13287" y="24734"/>
                    <a:pt x="13040" y="24429"/>
                    <a:pt x="12707" y="24041"/>
                  </a:cubicBezTo>
                  <a:cubicBezTo>
                    <a:pt x="12026" y="23274"/>
                    <a:pt x="10891" y="22256"/>
                    <a:pt x="9318" y="21171"/>
                  </a:cubicBezTo>
                  <a:cubicBezTo>
                    <a:pt x="8534" y="20615"/>
                    <a:pt x="7658" y="20028"/>
                    <a:pt x="6738" y="19351"/>
                  </a:cubicBezTo>
                  <a:cubicBezTo>
                    <a:pt x="5818" y="18670"/>
                    <a:pt x="4870" y="17895"/>
                    <a:pt x="4006" y="16924"/>
                  </a:cubicBezTo>
                  <a:cubicBezTo>
                    <a:pt x="3152" y="15953"/>
                    <a:pt x="2404" y="14775"/>
                    <a:pt x="1856" y="13436"/>
                  </a:cubicBezTo>
                  <a:cubicBezTo>
                    <a:pt x="1582" y="12770"/>
                    <a:pt x="1363" y="12050"/>
                    <a:pt x="1206" y="11322"/>
                  </a:cubicBezTo>
                  <a:cubicBezTo>
                    <a:pt x="1163" y="11146"/>
                    <a:pt x="1132" y="10946"/>
                    <a:pt x="1097" y="10755"/>
                  </a:cubicBezTo>
                  <a:cubicBezTo>
                    <a:pt x="1070" y="10578"/>
                    <a:pt x="1050" y="10379"/>
                    <a:pt x="1026" y="10191"/>
                  </a:cubicBezTo>
                  <a:cubicBezTo>
                    <a:pt x="987" y="9811"/>
                    <a:pt x="963" y="9423"/>
                    <a:pt x="971" y="9032"/>
                  </a:cubicBezTo>
                  <a:cubicBezTo>
                    <a:pt x="987" y="7474"/>
                    <a:pt x="1351" y="5830"/>
                    <a:pt x="2197" y="4420"/>
                  </a:cubicBezTo>
                  <a:cubicBezTo>
                    <a:pt x="2404" y="4068"/>
                    <a:pt x="2655" y="3736"/>
                    <a:pt x="2920" y="3426"/>
                  </a:cubicBezTo>
                  <a:cubicBezTo>
                    <a:pt x="3050" y="3262"/>
                    <a:pt x="3211" y="3132"/>
                    <a:pt x="3352" y="2984"/>
                  </a:cubicBezTo>
                  <a:cubicBezTo>
                    <a:pt x="3500" y="2839"/>
                    <a:pt x="3657" y="2729"/>
                    <a:pt x="3805" y="2600"/>
                  </a:cubicBezTo>
                  <a:cubicBezTo>
                    <a:pt x="3970" y="2478"/>
                    <a:pt x="4168" y="2352"/>
                    <a:pt x="4352" y="2229"/>
                  </a:cubicBezTo>
                  <a:lnTo>
                    <a:pt x="4352" y="2229"/>
                  </a:lnTo>
                  <a:cubicBezTo>
                    <a:pt x="4358" y="2226"/>
                    <a:pt x="4377" y="2216"/>
                    <a:pt x="4377" y="2216"/>
                  </a:cubicBezTo>
                  <a:lnTo>
                    <a:pt x="4409" y="2197"/>
                  </a:lnTo>
                  <a:lnTo>
                    <a:pt x="4479" y="2162"/>
                  </a:lnTo>
                  <a:lnTo>
                    <a:pt x="4616" y="2083"/>
                  </a:lnTo>
                  <a:lnTo>
                    <a:pt x="4898" y="1947"/>
                  </a:lnTo>
                  <a:cubicBezTo>
                    <a:pt x="5281" y="1770"/>
                    <a:pt x="5688" y="1633"/>
                    <a:pt x="6111" y="1528"/>
                  </a:cubicBezTo>
                  <a:cubicBezTo>
                    <a:pt x="6839" y="1350"/>
                    <a:pt x="7605" y="1273"/>
                    <a:pt x="8388" y="1273"/>
                  </a:cubicBezTo>
                  <a:cubicBezTo>
                    <a:pt x="9425" y="1273"/>
                    <a:pt x="10493" y="1409"/>
                    <a:pt x="11545" y="1629"/>
                  </a:cubicBezTo>
                  <a:cubicBezTo>
                    <a:pt x="12469" y="1825"/>
                    <a:pt x="13389" y="2099"/>
                    <a:pt x="14297" y="2440"/>
                  </a:cubicBezTo>
                  <a:cubicBezTo>
                    <a:pt x="15197" y="2792"/>
                    <a:pt x="16086" y="3210"/>
                    <a:pt x="16943" y="3700"/>
                  </a:cubicBezTo>
                  <a:cubicBezTo>
                    <a:pt x="17804" y="4186"/>
                    <a:pt x="18634" y="4737"/>
                    <a:pt x="19433" y="5348"/>
                  </a:cubicBezTo>
                  <a:lnTo>
                    <a:pt x="20025" y="5818"/>
                  </a:lnTo>
                  <a:lnTo>
                    <a:pt x="20592" y="6299"/>
                  </a:lnTo>
                  <a:lnTo>
                    <a:pt x="21171" y="6828"/>
                  </a:lnTo>
                  <a:cubicBezTo>
                    <a:pt x="21344" y="6984"/>
                    <a:pt x="21532" y="7180"/>
                    <a:pt x="21711" y="7353"/>
                  </a:cubicBezTo>
                  <a:cubicBezTo>
                    <a:pt x="23148" y="8801"/>
                    <a:pt x="24428" y="10445"/>
                    <a:pt x="25556" y="12211"/>
                  </a:cubicBezTo>
                  <a:cubicBezTo>
                    <a:pt x="26679" y="13980"/>
                    <a:pt x="27638" y="15875"/>
                    <a:pt x="28461" y="17848"/>
                  </a:cubicBezTo>
                  <a:cubicBezTo>
                    <a:pt x="29283" y="19813"/>
                    <a:pt x="29968" y="21872"/>
                    <a:pt x="30696" y="23935"/>
                  </a:cubicBezTo>
                  <a:cubicBezTo>
                    <a:pt x="31059" y="24965"/>
                    <a:pt x="31440" y="26002"/>
                    <a:pt x="31854" y="27027"/>
                  </a:cubicBezTo>
                  <a:cubicBezTo>
                    <a:pt x="32058" y="27540"/>
                    <a:pt x="32269" y="28050"/>
                    <a:pt x="32501" y="28563"/>
                  </a:cubicBezTo>
                  <a:cubicBezTo>
                    <a:pt x="32614" y="28825"/>
                    <a:pt x="32732" y="29067"/>
                    <a:pt x="32849" y="29314"/>
                  </a:cubicBezTo>
                  <a:lnTo>
                    <a:pt x="32935" y="29498"/>
                  </a:lnTo>
                  <a:lnTo>
                    <a:pt x="33029" y="29694"/>
                  </a:lnTo>
                  <a:lnTo>
                    <a:pt x="33216" y="30070"/>
                  </a:lnTo>
                  <a:cubicBezTo>
                    <a:pt x="34226" y="32059"/>
                    <a:pt x="35471" y="33953"/>
                    <a:pt x="37045" y="35562"/>
                  </a:cubicBezTo>
                  <a:cubicBezTo>
                    <a:pt x="37832" y="36364"/>
                    <a:pt x="38701" y="37096"/>
                    <a:pt x="39648" y="37707"/>
                  </a:cubicBezTo>
                  <a:cubicBezTo>
                    <a:pt x="39883" y="37860"/>
                    <a:pt x="40126" y="38009"/>
                    <a:pt x="40384" y="38146"/>
                  </a:cubicBezTo>
                  <a:lnTo>
                    <a:pt x="40768" y="38353"/>
                  </a:lnTo>
                  <a:lnTo>
                    <a:pt x="41128" y="38525"/>
                  </a:lnTo>
                  <a:cubicBezTo>
                    <a:pt x="41634" y="38776"/>
                    <a:pt x="42158" y="38972"/>
                    <a:pt x="42686" y="39147"/>
                  </a:cubicBezTo>
                  <a:cubicBezTo>
                    <a:pt x="43739" y="39492"/>
                    <a:pt x="44805" y="39711"/>
                    <a:pt x="45853" y="39875"/>
                  </a:cubicBezTo>
                  <a:cubicBezTo>
                    <a:pt x="46895" y="40040"/>
                    <a:pt x="47940" y="40166"/>
                    <a:pt x="48986" y="40240"/>
                  </a:cubicBezTo>
                  <a:cubicBezTo>
                    <a:pt x="49635" y="40285"/>
                    <a:pt x="50287" y="40311"/>
                    <a:pt x="50938" y="40311"/>
                  </a:cubicBezTo>
                  <a:cubicBezTo>
                    <a:pt x="52371" y="40311"/>
                    <a:pt x="53796" y="40186"/>
                    <a:pt x="55174" y="39868"/>
                  </a:cubicBezTo>
                  <a:cubicBezTo>
                    <a:pt x="57171" y="39410"/>
                    <a:pt x="59093" y="38553"/>
                    <a:pt x="60584" y="37234"/>
                  </a:cubicBezTo>
                  <a:cubicBezTo>
                    <a:pt x="62076" y="35934"/>
                    <a:pt x="63184" y="34266"/>
                    <a:pt x="63716" y="32462"/>
                  </a:cubicBezTo>
                  <a:cubicBezTo>
                    <a:pt x="63982" y="31561"/>
                    <a:pt x="64096" y="30633"/>
                    <a:pt x="64041" y="29714"/>
                  </a:cubicBezTo>
                  <a:cubicBezTo>
                    <a:pt x="64018" y="29479"/>
                    <a:pt x="63990" y="29244"/>
                    <a:pt x="63966" y="29013"/>
                  </a:cubicBezTo>
                  <a:cubicBezTo>
                    <a:pt x="63924" y="28805"/>
                    <a:pt x="63881" y="28601"/>
                    <a:pt x="63838" y="28398"/>
                  </a:cubicBezTo>
                  <a:lnTo>
                    <a:pt x="63822" y="28319"/>
                  </a:lnTo>
                  <a:cubicBezTo>
                    <a:pt x="63807" y="28257"/>
                    <a:pt x="63810" y="28281"/>
                    <a:pt x="63802" y="28253"/>
                  </a:cubicBezTo>
                  <a:lnTo>
                    <a:pt x="63791" y="28214"/>
                  </a:lnTo>
                  <a:lnTo>
                    <a:pt x="63744" y="28053"/>
                  </a:lnTo>
                  <a:cubicBezTo>
                    <a:pt x="63713" y="27948"/>
                    <a:pt x="63677" y="27842"/>
                    <a:pt x="63637" y="27741"/>
                  </a:cubicBezTo>
                  <a:cubicBezTo>
                    <a:pt x="63567" y="27529"/>
                    <a:pt x="63482" y="27329"/>
                    <a:pt x="63391" y="27130"/>
                  </a:cubicBezTo>
                  <a:cubicBezTo>
                    <a:pt x="62659" y="25548"/>
                    <a:pt x="61462" y="24311"/>
                    <a:pt x="60150" y="23497"/>
                  </a:cubicBezTo>
                  <a:cubicBezTo>
                    <a:pt x="58811" y="22663"/>
                    <a:pt x="57351" y="22264"/>
                    <a:pt x="55969" y="22217"/>
                  </a:cubicBezTo>
                  <a:cubicBezTo>
                    <a:pt x="55882" y="22214"/>
                    <a:pt x="55796" y="22213"/>
                    <a:pt x="55709" y="22213"/>
                  </a:cubicBezTo>
                  <a:cubicBezTo>
                    <a:pt x="54425" y="22213"/>
                    <a:pt x="53225" y="22514"/>
                    <a:pt x="52238" y="23081"/>
                  </a:cubicBezTo>
                  <a:cubicBezTo>
                    <a:pt x="51741" y="23372"/>
                    <a:pt x="51264" y="23735"/>
                    <a:pt x="50896" y="24131"/>
                  </a:cubicBezTo>
                  <a:cubicBezTo>
                    <a:pt x="50536" y="24538"/>
                    <a:pt x="50222" y="24957"/>
                    <a:pt x="49999" y="25395"/>
                  </a:cubicBezTo>
                  <a:cubicBezTo>
                    <a:pt x="49530" y="26257"/>
                    <a:pt x="49342" y="27130"/>
                    <a:pt x="49291" y="27878"/>
                  </a:cubicBezTo>
                  <a:cubicBezTo>
                    <a:pt x="49239" y="28629"/>
                    <a:pt x="49349" y="29267"/>
                    <a:pt x="49494" y="29764"/>
                  </a:cubicBezTo>
                  <a:cubicBezTo>
                    <a:pt x="49658" y="30254"/>
                    <a:pt x="49839" y="30606"/>
                    <a:pt x="49983" y="30829"/>
                  </a:cubicBezTo>
                  <a:cubicBezTo>
                    <a:pt x="50128" y="31049"/>
                    <a:pt x="50207" y="31161"/>
                    <a:pt x="50207" y="31161"/>
                  </a:cubicBezTo>
                  <a:cubicBezTo>
                    <a:pt x="50207" y="31161"/>
                    <a:pt x="50136" y="31044"/>
                    <a:pt x="50003" y="30817"/>
                  </a:cubicBezTo>
                  <a:cubicBezTo>
                    <a:pt x="49870" y="30586"/>
                    <a:pt x="49714" y="30230"/>
                    <a:pt x="49580" y="29741"/>
                  </a:cubicBezTo>
                  <a:cubicBezTo>
                    <a:pt x="49467" y="29248"/>
                    <a:pt x="49392" y="28621"/>
                    <a:pt x="49483" y="27893"/>
                  </a:cubicBezTo>
                  <a:cubicBezTo>
                    <a:pt x="49576" y="27177"/>
                    <a:pt x="49795" y="26351"/>
                    <a:pt x="50281" y="25556"/>
                  </a:cubicBezTo>
                  <a:cubicBezTo>
                    <a:pt x="50508" y="25148"/>
                    <a:pt x="50825" y="24769"/>
                    <a:pt x="51177" y="24409"/>
                  </a:cubicBezTo>
                  <a:cubicBezTo>
                    <a:pt x="51549" y="24049"/>
                    <a:pt x="51969" y="23755"/>
                    <a:pt x="52477" y="23489"/>
                  </a:cubicBezTo>
                  <a:cubicBezTo>
                    <a:pt x="53309" y="23061"/>
                    <a:pt x="54334" y="22816"/>
                    <a:pt x="55412" y="22816"/>
                  </a:cubicBezTo>
                  <a:cubicBezTo>
                    <a:pt x="55586" y="22816"/>
                    <a:pt x="55762" y="22822"/>
                    <a:pt x="55938" y="22835"/>
                  </a:cubicBezTo>
                  <a:cubicBezTo>
                    <a:pt x="57206" y="22925"/>
                    <a:pt x="58549" y="23356"/>
                    <a:pt x="59715" y="24147"/>
                  </a:cubicBezTo>
                  <a:cubicBezTo>
                    <a:pt x="60898" y="24949"/>
                    <a:pt x="61939" y="26093"/>
                    <a:pt x="62542" y="27506"/>
                  </a:cubicBezTo>
                  <a:cubicBezTo>
                    <a:pt x="62612" y="27681"/>
                    <a:pt x="62683" y="27862"/>
                    <a:pt x="62737" y="28046"/>
                  </a:cubicBezTo>
                  <a:cubicBezTo>
                    <a:pt x="62768" y="28136"/>
                    <a:pt x="62800" y="28230"/>
                    <a:pt x="62820" y="28324"/>
                  </a:cubicBezTo>
                  <a:lnTo>
                    <a:pt x="62859" y="28460"/>
                  </a:lnTo>
                  <a:lnTo>
                    <a:pt x="62867" y="28496"/>
                  </a:lnTo>
                  <a:cubicBezTo>
                    <a:pt x="62867" y="28496"/>
                    <a:pt x="62869" y="28504"/>
                    <a:pt x="62872" y="28511"/>
                  </a:cubicBezTo>
                  <a:lnTo>
                    <a:pt x="62872" y="28511"/>
                  </a:lnTo>
                  <a:lnTo>
                    <a:pt x="62886" y="28586"/>
                  </a:lnTo>
                  <a:cubicBezTo>
                    <a:pt x="62922" y="28789"/>
                    <a:pt x="62961" y="28997"/>
                    <a:pt x="62996" y="29204"/>
                  </a:cubicBezTo>
                  <a:cubicBezTo>
                    <a:pt x="63012" y="29392"/>
                    <a:pt x="63023" y="29580"/>
                    <a:pt x="63035" y="29768"/>
                  </a:cubicBezTo>
                  <a:cubicBezTo>
                    <a:pt x="63059" y="30547"/>
                    <a:pt x="62933" y="31361"/>
                    <a:pt x="62679" y="32140"/>
                  </a:cubicBezTo>
                  <a:cubicBezTo>
                    <a:pt x="62166" y="33707"/>
                    <a:pt x="61156" y="35186"/>
                    <a:pt x="59794" y="36310"/>
                  </a:cubicBezTo>
                  <a:cubicBezTo>
                    <a:pt x="59113" y="36881"/>
                    <a:pt x="58369" y="37347"/>
                    <a:pt x="57523" y="37723"/>
                  </a:cubicBezTo>
                  <a:cubicBezTo>
                    <a:pt x="56693" y="38090"/>
                    <a:pt x="55812" y="38368"/>
                    <a:pt x="54889" y="38560"/>
                  </a:cubicBezTo>
                  <a:cubicBezTo>
                    <a:pt x="53709" y="38800"/>
                    <a:pt x="52482" y="38905"/>
                    <a:pt x="51231" y="38905"/>
                  </a:cubicBezTo>
                  <a:cubicBezTo>
                    <a:pt x="50525" y="38905"/>
                    <a:pt x="49812" y="38872"/>
                    <a:pt x="49095" y="38811"/>
                  </a:cubicBezTo>
                  <a:cubicBezTo>
                    <a:pt x="48100" y="38729"/>
                    <a:pt x="47098" y="38596"/>
                    <a:pt x="46092" y="38424"/>
                  </a:cubicBezTo>
                  <a:cubicBezTo>
                    <a:pt x="45094" y="38251"/>
                    <a:pt x="44107" y="38032"/>
                    <a:pt x="43164" y="37711"/>
                  </a:cubicBezTo>
                  <a:cubicBezTo>
                    <a:pt x="41285" y="37077"/>
                    <a:pt x="39594" y="35934"/>
                    <a:pt x="38172" y="34466"/>
                  </a:cubicBezTo>
                  <a:cubicBezTo>
                    <a:pt x="36748" y="32998"/>
                    <a:pt x="35593" y="31228"/>
                    <a:pt x="34645" y="29345"/>
                  </a:cubicBezTo>
                  <a:cubicBezTo>
                    <a:pt x="33695" y="27446"/>
                    <a:pt x="32951" y="25446"/>
                    <a:pt x="32230" y="23391"/>
                  </a:cubicBezTo>
                  <a:cubicBezTo>
                    <a:pt x="31502" y="21343"/>
                    <a:pt x="30801" y="19265"/>
                    <a:pt x="29937" y="17222"/>
                  </a:cubicBezTo>
                  <a:cubicBezTo>
                    <a:pt x="29079" y="15189"/>
                    <a:pt x="28069" y="13213"/>
                    <a:pt x="26883" y="11365"/>
                  </a:cubicBezTo>
                  <a:cubicBezTo>
                    <a:pt x="24534" y="7662"/>
                    <a:pt x="21363" y="4467"/>
                    <a:pt x="17644" y="2444"/>
                  </a:cubicBezTo>
                  <a:cubicBezTo>
                    <a:pt x="15792" y="1425"/>
                    <a:pt x="13819" y="682"/>
                    <a:pt x="11807" y="310"/>
                  </a:cubicBezTo>
                  <a:cubicBezTo>
                    <a:pt x="11310" y="209"/>
                    <a:pt x="10801" y="146"/>
                    <a:pt x="10300" y="91"/>
                  </a:cubicBezTo>
                  <a:cubicBezTo>
                    <a:pt x="10050" y="68"/>
                    <a:pt x="9795" y="48"/>
                    <a:pt x="9540" y="24"/>
                  </a:cubicBezTo>
                  <a:cubicBezTo>
                    <a:pt x="9305" y="12"/>
                    <a:pt x="9051" y="1"/>
                    <a:pt x="8792" y="1"/>
                  </a:cubicBezTo>
                  <a:cubicBezTo>
                    <a:pt x="8753" y="1"/>
                    <a:pt x="8714" y="0"/>
                    <a:pt x="867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43"/>
          <p:cNvGrpSpPr/>
          <p:nvPr/>
        </p:nvGrpSpPr>
        <p:grpSpPr>
          <a:xfrm rot="4937688">
            <a:off x="8231388" y="223453"/>
            <a:ext cx="1030206" cy="662877"/>
            <a:chOff x="608873" y="3669908"/>
            <a:chExt cx="1078269" cy="693822"/>
          </a:xfrm>
        </p:grpSpPr>
        <p:sp>
          <p:nvSpPr>
            <p:cNvPr id="706" name="Google Shape;706;p43"/>
            <p:cNvSpPr/>
            <p:nvPr/>
          </p:nvSpPr>
          <p:spPr>
            <a:xfrm>
              <a:off x="861411" y="3790382"/>
              <a:ext cx="284586" cy="212541"/>
            </a:xfrm>
            <a:custGeom>
              <a:avLst/>
              <a:gdLst/>
              <a:ahLst/>
              <a:cxnLst/>
              <a:rect l="l" t="t" r="r" b="b"/>
              <a:pathLst>
                <a:path w="14019" h="10470" extrusionOk="0">
                  <a:moveTo>
                    <a:pt x="7861" y="5431"/>
                  </a:moveTo>
                  <a:cubicBezTo>
                    <a:pt x="7861" y="5431"/>
                    <a:pt x="7863" y="5436"/>
                    <a:pt x="7864" y="5438"/>
                  </a:cubicBezTo>
                  <a:lnTo>
                    <a:pt x="7864" y="5438"/>
                  </a:lnTo>
                  <a:lnTo>
                    <a:pt x="7864" y="5439"/>
                  </a:lnTo>
                  <a:lnTo>
                    <a:pt x="7864" y="5439"/>
                  </a:lnTo>
                  <a:cubicBezTo>
                    <a:pt x="7862" y="5433"/>
                    <a:pt x="7861" y="5431"/>
                    <a:pt x="7861" y="5431"/>
                  </a:cubicBezTo>
                  <a:close/>
                  <a:moveTo>
                    <a:pt x="4322" y="6734"/>
                  </a:moveTo>
                  <a:cubicBezTo>
                    <a:pt x="4325" y="6738"/>
                    <a:pt x="4326" y="6740"/>
                    <a:pt x="4326" y="6740"/>
                  </a:cubicBezTo>
                  <a:cubicBezTo>
                    <a:pt x="4327" y="6739"/>
                    <a:pt x="4325" y="6737"/>
                    <a:pt x="4322" y="6734"/>
                  </a:cubicBezTo>
                  <a:close/>
                  <a:moveTo>
                    <a:pt x="6494" y="0"/>
                  </a:moveTo>
                  <a:cubicBezTo>
                    <a:pt x="5545" y="0"/>
                    <a:pt x="4549" y="156"/>
                    <a:pt x="3574" y="595"/>
                  </a:cubicBezTo>
                  <a:cubicBezTo>
                    <a:pt x="2443" y="1096"/>
                    <a:pt x="1374" y="1953"/>
                    <a:pt x="705" y="3151"/>
                  </a:cubicBezTo>
                  <a:cubicBezTo>
                    <a:pt x="532" y="3448"/>
                    <a:pt x="395" y="3762"/>
                    <a:pt x="294" y="4082"/>
                  </a:cubicBezTo>
                  <a:cubicBezTo>
                    <a:pt x="169" y="4447"/>
                    <a:pt x="113" y="4767"/>
                    <a:pt x="75" y="5120"/>
                  </a:cubicBezTo>
                  <a:cubicBezTo>
                    <a:pt x="0" y="5813"/>
                    <a:pt x="66" y="6525"/>
                    <a:pt x="274" y="7203"/>
                  </a:cubicBezTo>
                  <a:cubicBezTo>
                    <a:pt x="494" y="7880"/>
                    <a:pt x="861" y="8522"/>
                    <a:pt x="1378" y="9042"/>
                  </a:cubicBezTo>
                  <a:cubicBezTo>
                    <a:pt x="1894" y="9559"/>
                    <a:pt x="2501" y="9911"/>
                    <a:pt x="3155" y="10155"/>
                  </a:cubicBezTo>
                  <a:cubicBezTo>
                    <a:pt x="3722" y="10363"/>
                    <a:pt x="4325" y="10470"/>
                    <a:pt x="4924" y="10470"/>
                  </a:cubicBezTo>
                  <a:cubicBezTo>
                    <a:pt x="5674" y="10470"/>
                    <a:pt x="6420" y="10303"/>
                    <a:pt x="7082" y="9958"/>
                  </a:cubicBezTo>
                  <a:cubicBezTo>
                    <a:pt x="7379" y="9806"/>
                    <a:pt x="7661" y="9618"/>
                    <a:pt x="7907" y="9395"/>
                  </a:cubicBezTo>
                  <a:cubicBezTo>
                    <a:pt x="7994" y="9324"/>
                    <a:pt x="8151" y="9160"/>
                    <a:pt x="8260" y="9038"/>
                  </a:cubicBezTo>
                  <a:cubicBezTo>
                    <a:pt x="8366" y="8913"/>
                    <a:pt x="8464" y="8784"/>
                    <a:pt x="8550" y="8648"/>
                  </a:cubicBezTo>
                  <a:cubicBezTo>
                    <a:pt x="8902" y="8107"/>
                    <a:pt x="9114" y="7508"/>
                    <a:pt x="9180" y="6901"/>
                  </a:cubicBezTo>
                  <a:cubicBezTo>
                    <a:pt x="9246" y="6303"/>
                    <a:pt x="9165" y="5683"/>
                    <a:pt x="8917" y="5152"/>
                  </a:cubicBezTo>
                  <a:lnTo>
                    <a:pt x="8808" y="4932"/>
                  </a:lnTo>
                  <a:lnTo>
                    <a:pt x="8710" y="4780"/>
                  </a:lnTo>
                  <a:lnTo>
                    <a:pt x="8663" y="4705"/>
                  </a:lnTo>
                  <a:lnTo>
                    <a:pt x="8589" y="4611"/>
                  </a:lnTo>
                  <a:lnTo>
                    <a:pt x="8444" y="4431"/>
                  </a:lnTo>
                  <a:cubicBezTo>
                    <a:pt x="8252" y="4227"/>
                    <a:pt x="8052" y="4044"/>
                    <a:pt x="7826" y="3910"/>
                  </a:cubicBezTo>
                  <a:cubicBezTo>
                    <a:pt x="7297" y="3566"/>
                    <a:pt x="6711" y="3409"/>
                    <a:pt x="6161" y="3409"/>
                  </a:cubicBezTo>
                  <a:cubicBezTo>
                    <a:pt x="5798" y="3409"/>
                    <a:pt x="5450" y="3477"/>
                    <a:pt x="5144" y="3605"/>
                  </a:cubicBezTo>
                  <a:cubicBezTo>
                    <a:pt x="4326" y="3941"/>
                    <a:pt x="3974" y="4626"/>
                    <a:pt x="3860" y="5171"/>
                  </a:cubicBezTo>
                  <a:cubicBezTo>
                    <a:pt x="3743" y="5727"/>
                    <a:pt x="3895" y="6169"/>
                    <a:pt x="4044" y="6412"/>
                  </a:cubicBezTo>
                  <a:cubicBezTo>
                    <a:pt x="4176" y="6626"/>
                    <a:pt x="4297" y="6710"/>
                    <a:pt x="4322" y="6734"/>
                  </a:cubicBezTo>
                  <a:lnTo>
                    <a:pt x="4322" y="6734"/>
                  </a:lnTo>
                  <a:cubicBezTo>
                    <a:pt x="4314" y="6722"/>
                    <a:pt x="4296" y="6694"/>
                    <a:pt x="4267" y="6651"/>
                  </a:cubicBezTo>
                  <a:cubicBezTo>
                    <a:pt x="4224" y="6592"/>
                    <a:pt x="4173" y="6498"/>
                    <a:pt x="4126" y="6373"/>
                  </a:cubicBezTo>
                  <a:cubicBezTo>
                    <a:pt x="4032" y="6122"/>
                    <a:pt x="3997" y="5712"/>
                    <a:pt x="4173" y="5261"/>
                  </a:cubicBezTo>
                  <a:cubicBezTo>
                    <a:pt x="4259" y="5038"/>
                    <a:pt x="4400" y="4807"/>
                    <a:pt x="4599" y="4615"/>
                  </a:cubicBezTo>
                  <a:cubicBezTo>
                    <a:pt x="4646" y="4564"/>
                    <a:pt x="4702" y="4521"/>
                    <a:pt x="4749" y="4485"/>
                  </a:cubicBezTo>
                  <a:cubicBezTo>
                    <a:pt x="4787" y="4447"/>
                    <a:pt x="4881" y="4400"/>
                    <a:pt x="4944" y="4353"/>
                  </a:cubicBezTo>
                  <a:cubicBezTo>
                    <a:pt x="4987" y="4337"/>
                    <a:pt x="5069" y="4294"/>
                    <a:pt x="5132" y="4267"/>
                  </a:cubicBezTo>
                  <a:cubicBezTo>
                    <a:pt x="5203" y="4243"/>
                    <a:pt x="5277" y="4220"/>
                    <a:pt x="5347" y="4196"/>
                  </a:cubicBezTo>
                  <a:cubicBezTo>
                    <a:pt x="5495" y="4159"/>
                    <a:pt x="5653" y="4140"/>
                    <a:pt x="5815" y="4140"/>
                  </a:cubicBezTo>
                  <a:cubicBezTo>
                    <a:pt x="6311" y="4140"/>
                    <a:pt x="6851" y="4316"/>
                    <a:pt x="7285" y="4670"/>
                  </a:cubicBezTo>
                  <a:cubicBezTo>
                    <a:pt x="7430" y="4783"/>
                    <a:pt x="7551" y="4928"/>
                    <a:pt x="7661" y="5073"/>
                  </a:cubicBezTo>
                  <a:lnTo>
                    <a:pt x="7723" y="5171"/>
                  </a:lnTo>
                  <a:lnTo>
                    <a:pt x="7755" y="5222"/>
                  </a:lnTo>
                  <a:lnTo>
                    <a:pt x="7794" y="5296"/>
                  </a:lnTo>
                  <a:lnTo>
                    <a:pt x="7864" y="5440"/>
                  </a:lnTo>
                  <a:lnTo>
                    <a:pt x="7864" y="5445"/>
                  </a:lnTo>
                  <a:lnTo>
                    <a:pt x="7873" y="5464"/>
                  </a:lnTo>
                  <a:lnTo>
                    <a:pt x="7884" y="5495"/>
                  </a:lnTo>
                  <a:lnTo>
                    <a:pt x="7907" y="5562"/>
                  </a:lnTo>
                  <a:cubicBezTo>
                    <a:pt x="8025" y="5918"/>
                    <a:pt x="8057" y="6326"/>
                    <a:pt x="7974" y="6733"/>
                  </a:cubicBezTo>
                  <a:cubicBezTo>
                    <a:pt x="7896" y="7136"/>
                    <a:pt x="7716" y="7539"/>
                    <a:pt x="7454" y="7876"/>
                  </a:cubicBezTo>
                  <a:cubicBezTo>
                    <a:pt x="7387" y="7962"/>
                    <a:pt x="7313" y="8037"/>
                    <a:pt x="7242" y="8115"/>
                  </a:cubicBezTo>
                  <a:cubicBezTo>
                    <a:pt x="7160" y="8189"/>
                    <a:pt x="7136" y="8225"/>
                    <a:pt x="7007" y="8323"/>
                  </a:cubicBezTo>
                  <a:cubicBezTo>
                    <a:pt x="6839" y="8460"/>
                    <a:pt x="6651" y="8572"/>
                    <a:pt x="6447" y="8659"/>
                  </a:cubicBezTo>
                  <a:cubicBezTo>
                    <a:pt x="6039" y="8845"/>
                    <a:pt x="5575" y="8937"/>
                    <a:pt x="5099" y="8937"/>
                  </a:cubicBezTo>
                  <a:cubicBezTo>
                    <a:pt x="4631" y="8937"/>
                    <a:pt x="4152" y="8848"/>
                    <a:pt x="3703" y="8671"/>
                  </a:cubicBezTo>
                  <a:cubicBezTo>
                    <a:pt x="3265" y="8498"/>
                    <a:pt x="2842" y="8229"/>
                    <a:pt x="2525" y="7903"/>
                  </a:cubicBezTo>
                  <a:cubicBezTo>
                    <a:pt x="2208" y="7582"/>
                    <a:pt x="1973" y="7168"/>
                    <a:pt x="1828" y="6713"/>
                  </a:cubicBezTo>
                  <a:cubicBezTo>
                    <a:pt x="1687" y="6259"/>
                    <a:pt x="1632" y="5766"/>
                    <a:pt x="1679" y="5280"/>
                  </a:cubicBezTo>
                  <a:cubicBezTo>
                    <a:pt x="1703" y="5049"/>
                    <a:pt x="1750" y="4783"/>
                    <a:pt x="1813" y="4592"/>
                  </a:cubicBezTo>
                  <a:cubicBezTo>
                    <a:pt x="1879" y="4349"/>
                    <a:pt x="1973" y="4118"/>
                    <a:pt x="2091" y="3907"/>
                  </a:cubicBezTo>
                  <a:cubicBezTo>
                    <a:pt x="2545" y="3045"/>
                    <a:pt x="3316" y="2341"/>
                    <a:pt x="4193" y="1898"/>
                  </a:cubicBezTo>
                  <a:cubicBezTo>
                    <a:pt x="4299" y="1836"/>
                    <a:pt x="4411" y="1793"/>
                    <a:pt x="4521" y="1737"/>
                  </a:cubicBezTo>
                  <a:cubicBezTo>
                    <a:pt x="4639" y="1695"/>
                    <a:pt x="4717" y="1652"/>
                    <a:pt x="4858" y="1609"/>
                  </a:cubicBezTo>
                  <a:lnTo>
                    <a:pt x="5050" y="1542"/>
                  </a:lnTo>
                  <a:lnTo>
                    <a:pt x="5210" y="1495"/>
                  </a:lnTo>
                  <a:cubicBezTo>
                    <a:pt x="5324" y="1455"/>
                    <a:pt x="5445" y="1432"/>
                    <a:pt x="5559" y="1401"/>
                  </a:cubicBezTo>
                  <a:cubicBezTo>
                    <a:pt x="6032" y="1296"/>
                    <a:pt x="6514" y="1240"/>
                    <a:pt x="6984" y="1229"/>
                  </a:cubicBezTo>
                  <a:cubicBezTo>
                    <a:pt x="7012" y="1229"/>
                    <a:pt x="7039" y="1229"/>
                    <a:pt x="7067" y="1229"/>
                  </a:cubicBezTo>
                  <a:cubicBezTo>
                    <a:pt x="7984" y="1229"/>
                    <a:pt x="8864" y="1364"/>
                    <a:pt x="9665" y="1585"/>
                  </a:cubicBezTo>
                  <a:cubicBezTo>
                    <a:pt x="10487" y="1820"/>
                    <a:pt x="11185" y="2118"/>
                    <a:pt x="11732" y="2532"/>
                  </a:cubicBezTo>
                  <a:cubicBezTo>
                    <a:pt x="12280" y="2944"/>
                    <a:pt x="12699" y="3405"/>
                    <a:pt x="13024" y="3801"/>
                  </a:cubicBezTo>
                  <a:cubicBezTo>
                    <a:pt x="13349" y="4200"/>
                    <a:pt x="13595" y="4529"/>
                    <a:pt x="13764" y="4752"/>
                  </a:cubicBezTo>
                  <a:cubicBezTo>
                    <a:pt x="13929" y="4979"/>
                    <a:pt x="14018" y="5096"/>
                    <a:pt x="14018" y="5096"/>
                  </a:cubicBezTo>
                  <a:cubicBezTo>
                    <a:pt x="14018" y="5096"/>
                    <a:pt x="13960" y="4960"/>
                    <a:pt x="13842" y="4705"/>
                  </a:cubicBezTo>
                  <a:cubicBezTo>
                    <a:pt x="13721" y="4454"/>
                    <a:pt x="13557" y="4079"/>
                    <a:pt x="13290" y="3621"/>
                  </a:cubicBezTo>
                  <a:cubicBezTo>
                    <a:pt x="13028" y="3163"/>
                    <a:pt x="12688" y="2603"/>
                    <a:pt x="12139" y="2062"/>
                  </a:cubicBezTo>
                  <a:cubicBezTo>
                    <a:pt x="12007" y="1934"/>
                    <a:pt x="11846" y="1789"/>
                    <a:pt x="11698" y="1672"/>
                  </a:cubicBezTo>
                  <a:cubicBezTo>
                    <a:pt x="11528" y="1538"/>
                    <a:pt x="11360" y="1421"/>
                    <a:pt x="11172" y="1303"/>
                  </a:cubicBezTo>
                  <a:cubicBezTo>
                    <a:pt x="10809" y="1072"/>
                    <a:pt x="10397" y="881"/>
                    <a:pt x="9967" y="704"/>
                  </a:cubicBezTo>
                  <a:cubicBezTo>
                    <a:pt x="9105" y="360"/>
                    <a:pt x="8108" y="82"/>
                    <a:pt x="7015" y="15"/>
                  </a:cubicBezTo>
                  <a:cubicBezTo>
                    <a:pt x="6843" y="5"/>
                    <a:pt x="6670" y="0"/>
                    <a:pt x="649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3"/>
            <p:cNvSpPr/>
            <p:nvPr/>
          </p:nvSpPr>
          <p:spPr>
            <a:xfrm>
              <a:off x="1465567" y="4126409"/>
              <a:ext cx="221575" cy="159314"/>
            </a:xfrm>
            <a:custGeom>
              <a:avLst/>
              <a:gdLst/>
              <a:ahLst/>
              <a:cxnLst/>
              <a:rect l="l" t="t" r="r" b="b"/>
              <a:pathLst>
                <a:path w="10915" h="7848" extrusionOk="0">
                  <a:moveTo>
                    <a:pt x="6146" y="0"/>
                  </a:moveTo>
                  <a:cubicBezTo>
                    <a:pt x="5741" y="0"/>
                    <a:pt x="5346" y="44"/>
                    <a:pt x="4968" y="114"/>
                  </a:cubicBezTo>
                  <a:cubicBezTo>
                    <a:pt x="4131" y="271"/>
                    <a:pt x="3387" y="580"/>
                    <a:pt x="2753" y="929"/>
                  </a:cubicBezTo>
                  <a:cubicBezTo>
                    <a:pt x="2115" y="1273"/>
                    <a:pt x="1562" y="1708"/>
                    <a:pt x="1199" y="2181"/>
                  </a:cubicBezTo>
                  <a:cubicBezTo>
                    <a:pt x="827" y="2651"/>
                    <a:pt x="608" y="3117"/>
                    <a:pt x="443" y="3497"/>
                  </a:cubicBezTo>
                  <a:cubicBezTo>
                    <a:pt x="279" y="3876"/>
                    <a:pt x="180" y="4185"/>
                    <a:pt x="110" y="4393"/>
                  </a:cubicBezTo>
                  <a:cubicBezTo>
                    <a:pt x="39" y="4604"/>
                    <a:pt x="1" y="4714"/>
                    <a:pt x="1" y="4714"/>
                  </a:cubicBezTo>
                  <a:cubicBezTo>
                    <a:pt x="1" y="4714"/>
                    <a:pt x="55" y="4608"/>
                    <a:pt x="157" y="4413"/>
                  </a:cubicBezTo>
                  <a:cubicBezTo>
                    <a:pt x="259" y="4221"/>
                    <a:pt x="411" y="3935"/>
                    <a:pt x="615" y="3583"/>
                  </a:cubicBezTo>
                  <a:cubicBezTo>
                    <a:pt x="823" y="3235"/>
                    <a:pt x="1092" y="2819"/>
                    <a:pt x="1477" y="2428"/>
                  </a:cubicBezTo>
                  <a:cubicBezTo>
                    <a:pt x="1860" y="2033"/>
                    <a:pt x="2377" y="1708"/>
                    <a:pt x="2999" y="1430"/>
                  </a:cubicBezTo>
                  <a:cubicBezTo>
                    <a:pt x="3622" y="1152"/>
                    <a:pt x="4326" y="936"/>
                    <a:pt x="5082" y="831"/>
                  </a:cubicBezTo>
                  <a:cubicBezTo>
                    <a:pt x="5313" y="802"/>
                    <a:pt x="5552" y="787"/>
                    <a:pt x="5793" y="787"/>
                  </a:cubicBezTo>
                  <a:cubicBezTo>
                    <a:pt x="6331" y="787"/>
                    <a:pt x="6883" y="864"/>
                    <a:pt x="7400" y="1043"/>
                  </a:cubicBezTo>
                  <a:cubicBezTo>
                    <a:pt x="8159" y="1296"/>
                    <a:pt x="8860" y="1786"/>
                    <a:pt x="9337" y="2436"/>
                  </a:cubicBezTo>
                  <a:cubicBezTo>
                    <a:pt x="9454" y="2597"/>
                    <a:pt x="9557" y="2772"/>
                    <a:pt x="9642" y="2960"/>
                  </a:cubicBezTo>
                  <a:cubicBezTo>
                    <a:pt x="9721" y="3121"/>
                    <a:pt x="9787" y="3329"/>
                    <a:pt x="9830" y="3520"/>
                  </a:cubicBezTo>
                  <a:cubicBezTo>
                    <a:pt x="9924" y="3916"/>
                    <a:pt x="9932" y="4326"/>
                    <a:pt x="9866" y="4722"/>
                  </a:cubicBezTo>
                  <a:cubicBezTo>
                    <a:pt x="9795" y="5114"/>
                    <a:pt x="9651" y="5486"/>
                    <a:pt x="9420" y="5795"/>
                  </a:cubicBezTo>
                  <a:cubicBezTo>
                    <a:pt x="9192" y="6104"/>
                    <a:pt x="8867" y="6370"/>
                    <a:pt x="8523" y="6558"/>
                  </a:cubicBezTo>
                  <a:cubicBezTo>
                    <a:pt x="8058" y="6811"/>
                    <a:pt x="7532" y="6950"/>
                    <a:pt x="7023" y="6950"/>
                  </a:cubicBezTo>
                  <a:cubicBezTo>
                    <a:pt x="6761" y="6950"/>
                    <a:pt x="6503" y="6913"/>
                    <a:pt x="6260" y="6836"/>
                  </a:cubicBezTo>
                  <a:cubicBezTo>
                    <a:pt x="5896" y="6731"/>
                    <a:pt x="5595" y="6534"/>
                    <a:pt x="5340" y="6284"/>
                  </a:cubicBezTo>
                  <a:cubicBezTo>
                    <a:pt x="5089" y="6030"/>
                    <a:pt x="4898" y="5717"/>
                    <a:pt x="4796" y="5388"/>
                  </a:cubicBezTo>
                  <a:cubicBezTo>
                    <a:pt x="4581" y="4726"/>
                    <a:pt x="4726" y="4037"/>
                    <a:pt x="5168" y="3607"/>
                  </a:cubicBezTo>
                  <a:cubicBezTo>
                    <a:pt x="5541" y="3220"/>
                    <a:pt x="6054" y="3022"/>
                    <a:pt x="6509" y="3022"/>
                  </a:cubicBezTo>
                  <a:cubicBezTo>
                    <a:pt x="6575" y="3022"/>
                    <a:pt x="6640" y="3026"/>
                    <a:pt x="6702" y="3034"/>
                  </a:cubicBezTo>
                  <a:cubicBezTo>
                    <a:pt x="6765" y="3050"/>
                    <a:pt x="6827" y="3063"/>
                    <a:pt x="6887" y="3074"/>
                  </a:cubicBezTo>
                  <a:cubicBezTo>
                    <a:pt x="6941" y="3094"/>
                    <a:pt x="7012" y="3121"/>
                    <a:pt x="7051" y="3128"/>
                  </a:cubicBezTo>
                  <a:cubicBezTo>
                    <a:pt x="7180" y="3195"/>
                    <a:pt x="7262" y="3238"/>
                    <a:pt x="7353" y="3309"/>
                  </a:cubicBezTo>
                  <a:cubicBezTo>
                    <a:pt x="7532" y="3450"/>
                    <a:pt x="7665" y="3622"/>
                    <a:pt x="7756" y="3791"/>
                  </a:cubicBezTo>
                  <a:cubicBezTo>
                    <a:pt x="7936" y="4135"/>
                    <a:pt x="7940" y="4463"/>
                    <a:pt x="7889" y="4671"/>
                  </a:cubicBezTo>
                  <a:cubicBezTo>
                    <a:pt x="7861" y="4777"/>
                    <a:pt x="7830" y="4855"/>
                    <a:pt x="7803" y="4902"/>
                  </a:cubicBezTo>
                  <a:cubicBezTo>
                    <a:pt x="7775" y="4953"/>
                    <a:pt x="7759" y="4980"/>
                    <a:pt x="7759" y="4980"/>
                  </a:cubicBezTo>
                  <a:cubicBezTo>
                    <a:pt x="7759" y="4980"/>
                    <a:pt x="7779" y="4957"/>
                    <a:pt x="7814" y="4910"/>
                  </a:cubicBezTo>
                  <a:cubicBezTo>
                    <a:pt x="7850" y="4867"/>
                    <a:pt x="7893" y="4792"/>
                    <a:pt x="7940" y="4687"/>
                  </a:cubicBezTo>
                  <a:cubicBezTo>
                    <a:pt x="8025" y="4483"/>
                    <a:pt x="8088" y="4127"/>
                    <a:pt x="7931" y="3712"/>
                  </a:cubicBezTo>
                  <a:cubicBezTo>
                    <a:pt x="7783" y="3309"/>
                    <a:pt x="7431" y="2831"/>
                    <a:pt x="6777" y="2671"/>
                  </a:cubicBezTo>
                  <a:cubicBezTo>
                    <a:pt x="6626" y="2632"/>
                    <a:pt x="6466" y="2613"/>
                    <a:pt x="6301" y="2613"/>
                  </a:cubicBezTo>
                  <a:cubicBezTo>
                    <a:pt x="5791" y="2613"/>
                    <a:pt x="5237" y="2799"/>
                    <a:pt x="4784" y="3195"/>
                  </a:cubicBezTo>
                  <a:cubicBezTo>
                    <a:pt x="4628" y="3325"/>
                    <a:pt x="4498" y="3485"/>
                    <a:pt x="4377" y="3657"/>
                  </a:cubicBezTo>
                  <a:cubicBezTo>
                    <a:pt x="4323" y="3748"/>
                    <a:pt x="4248" y="3865"/>
                    <a:pt x="4216" y="3943"/>
                  </a:cubicBezTo>
                  <a:lnTo>
                    <a:pt x="4158" y="4073"/>
                  </a:lnTo>
                  <a:lnTo>
                    <a:pt x="4103" y="4245"/>
                  </a:lnTo>
                  <a:cubicBezTo>
                    <a:pt x="3974" y="4667"/>
                    <a:pt x="3978" y="5141"/>
                    <a:pt x="4091" y="5587"/>
                  </a:cubicBezTo>
                  <a:cubicBezTo>
                    <a:pt x="4205" y="6033"/>
                    <a:pt x="4428" y="6464"/>
                    <a:pt x="4749" y="6828"/>
                  </a:cubicBezTo>
                  <a:cubicBezTo>
                    <a:pt x="5066" y="7200"/>
                    <a:pt x="5512" y="7493"/>
                    <a:pt x="5986" y="7654"/>
                  </a:cubicBezTo>
                  <a:cubicBezTo>
                    <a:pt x="6361" y="7784"/>
                    <a:pt x="6758" y="7848"/>
                    <a:pt x="7157" y="7848"/>
                  </a:cubicBezTo>
                  <a:cubicBezTo>
                    <a:pt x="7781" y="7848"/>
                    <a:pt x="8409" y="7693"/>
                    <a:pt x="8965" y="7392"/>
                  </a:cubicBezTo>
                  <a:cubicBezTo>
                    <a:pt x="9431" y="7141"/>
                    <a:pt x="9850" y="6812"/>
                    <a:pt x="10186" y="6374"/>
                  </a:cubicBezTo>
                  <a:cubicBezTo>
                    <a:pt x="10520" y="5936"/>
                    <a:pt x="10735" y="5419"/>
                    <a:pt x="10829" y="4886"/>
                  </a:cubicBezTo>
                  <a:cubicBezTo>
                    <a:pt x="10914" y="4354"/>
                    <a:pt x="10891" y="3814"/>
                    <a:pt x="10766" y="3301"/>
                  </a:cubicBezTo>
                  <a:cubicBezTo>
                    <a:pt x="10699" y="3039"/>
                    <a:pt x="10621" y="2800"/>
                    <a:pt x="10496" y="2541"/>
                  </a:cubicBezTo>
                  <a:cubicBezTo>
                    <a:pt x="10386" y="2311"/>
                    <a:pt x="10253" y="2084"/>
                    <a:pt x="10097" y="1876"/>
                  </a:cubicBezTo>
                  <a:cubicBezTo>
                    <a:pt x="9474" y="1034"/>
                    <a:pt x="8570" y="498"/>
                    <a:pt x="7662" y="224"/>
                  </a:cubicBezTo>
                  <a:cubicBezTo>
                    <a:pt x="7150" y="65"/>
                    <a:pt x="6640" y="0"/>
                    <a:pt x="614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3"/>
            <p:cNvSpPr/>
            <p:nvPr/>
          </p:nvSpPr>
          <p:spPr>
            <a:xfrm>
              <a:off x="608873" y="3675937"/>
              <a:ext cx="169424" cy="118430"/>
            </a:xfrm>
            <a:custGeom>
              <a:avLst/>
              <a:gdLst/>
              <a:ahLst/>
              <a:cxnLst/>
              <a:rect l="l" t="t" r="r" b="b"/>
              <a:pathLst>
                <a:path w="8346" h="5834" extrusionOk="0">
                  <a:moveTo>
                    <a:pt x="5801" y="1"/>
                  </a:moveTo>
                  <a:cubicBezTo>
                    <a:pt x="4885" y="1"/>
                    <a:pt x="4010" y="212"/>
                    <a:pt x="3198" y="807"/>
                  </a:cubicBezTo>
                  <a:cubicBezTo>
                    <a:pt x="815" y="2549"/>
                    <a:pt x="873" y="4036"/>
                    <a:pt x="0" y="5834"/>
                  </a:cubicBezTo>
                  <a:cubicBezTo>
                    <a:pt x="759" y="5238"/>
                    <a:pt x="1750" y="5070"/>
                    <a:pt x="2682" y="4815"/>
                  </a:cubicBezTo>
                  <a:cubicBezTo>
                    <a:pt x="4952" y="4204"/>
                    <a:pt x="7137" y="2905"/>
                    <a:pt x="8346" y="909"/>
                  </a:cubicBezTo>
                  <a:lnTo>
                    <a:pt x="8346" y="909"/>
                  </a:lnTo>
                  <a:cubicBezTo>
                    <a:pt x="7016" y="1046"/>
                    <a:pt x="3950" y="1734"/>
                    <a:pt x="712" y="5027"/>
                  </a:cubicBezTo>
                  <a:cubicBezTo>
                    <a:pt x="712" y="5027"/>
                    <a:pt x="2745" y="1429"/>
                    <a:pt x="7939" y="287"/>
                  </a:cubicBezTo>
                  <a:cubicBezTo>
                    <a:pt x="7210" y="121"/>
                    <a:pt x="6494" y="1"/>
                    <a:pt x="580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3"/>
            <p:cNvSpPr/>
            <p:nvPr/>
          </p:nvSpPr>
          <p:spPr>
            <a:xfrm>
              <a:off x="781312" y="3713124"/>
              <a:ext cx="151235" cy="109681"/>
            </a:xfrm>
            <a:custGeom>
              <a:avLst/>
              <a:gdLst/>
              <a:ahLst/>
              <a:cxnLst/>
              <a:rect l="l" t="t" r="r" b="b"/>
              <a:pathLst>
                <a:path w="7450" h="5403" extrusionOk="0">
                  <a:moveTo>
                    <a:pt x="5262" y="1"/>
                  </a:moveTo>
                  <a:cubicBezTo>
                    <a:pt x="4384" y="1"/>
                    <a:pt x="3552" y="203"/>
                    <a:pt x="2791" y="787"/>
                  </a:cubicBezTo>
                  <a:cubicBezTo>
                    <a:pt x="669" y="2416"/>
                    <a:pt x="752" y="3758"/>
                    <a:pt x="0" y="5402"/>
                  </a:cubicBezTo>
                  <a:cubicBezTo>
                    <a:pt x="677" y="4851"/>
                    <a:pt x="1569" y="4674"/>
                    <a:pt x="2407" y="4428"/>
                  </a:cubicBezTo>
                  <a:cubicBezTo>
                    <a:pt x="4447" y="3825"/>
                    <a:pt x="6400" y="2604"/>
                    <a:pt x="7450" y="771"/>
                  </a:cubicBezTo>
                  <a:lnTo>
                    <a:pt x="7450" y="771"/>
                  </a:lnTo>
                  <a:cubicBezTo>
                    <a:pt x="6248" y="925"/>
                    <a:pt x="3492" y="1610"/>
                    <a:pt x="626" y="4659"/>
                  </a:cubicBezTo>
                  <a:cubicBezTo>
                    <a:pt x="626" y="4659"/>
                    <a:pt x="2391" y="1359"/>
                    <a:pt x="7070" y="216"/>
                  </a:cubicBezTo>
                  <a:cubicBezTo>
                    <a:pt x="6453" y="91"/>
                    <a:pt x="5847" y="1"/>
                    <a:pt x="526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3"/>
            <p:cNvSpPr/>
            <p:nvPr/>
          </p:nvSpPr>
          <p:spPr>
            <a:xfrm>
              <a:off x="1283993" y="4230684"/>
              <a:ext cx="79962" cy="133046"/>
            </a:xfrm>
            <a:custGeom>
              <a:avLst/>
              <a:gdLst/>
              <a:ahLst/>
              <a:cxnLst/>
              <a:rect l="l" t="t" r="r" b="b"/>
              <a:pathLst>
                <a:path w="3939" h="6554" extrusionOk="0">
                  <a:moveTo>
                    <a:pt x="1210" y="0"/>
                  </a:moveTo>
                  <a:cubicBezTo>
                    <a:pt x="1175" y="983"/>
                    <a:pt x="1363" y="3272"/>
                    <a:pt x="3426" y="5959"/>
                  </a:cubicBezTo>
                  <a:cubicBezTo>
                    <a:pt x="3426" y="5959"/>
                    <a:pt x="1018" y="4118"/>
                    <a:pt x="716" y="235"/>
                  </a:cubicBezTo>
                  <a:cubicBezTo>
                    <a:pt x="266" y="1425"/>
                    <a:pt x="0" y="2588"/>
                    <a:pt x="615" y="3727"/>
                  </a:cubicBezTo>
                  <a:cubicBezTo>
                    <a:pt x="1637" y="5634"/>
                    <a:pt x="2725" y="5739"/>
                    <a:pt x="3939" y="6553"/>
                  </a:cubicBezTo>
                  <a:cubicBezTo>
                    <a:pt x="3587" y="5943"/>
                    <a:pt x="3558" y="5207"/>
                    <a:pt x="3473" y="4506"/>
                  </a:cubicBezTo>
                  <a:cubicBezTo>
                    <a:pt x="3258" y="2799"/>
                    <a:pt x="2533" y="1081"/>
                    <a:pt x="12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3"/>
            <p:cNvSpPr/>
            <p:nvPr/>
          </p:nvSpPr>
          <p:spPr>
            <a:xfrm>
              <a:off x="1367361" y="4251571"/>
              <a:ext cx="137817" cy="105398"/>
            </a:xfrm>
            <a:custGeom>
              <a:avLst/>
              <a:gdLst/>
              <a:ahLst/>
              <a:cxnLst/>
              <a:rect l="l" t="t" r="r" b="b"/>
              <a:pathLst>
                <a:path w="6789" h="5192" extrusionOk="0">
                  <a:moveTo>
                    <a:pt x="376" y="1"/>
                  </a:moveTo>
                  <a:cubicBezTo>
                    <a:pt x="880" y="1022"/>
                    <a:pt x="2341" y="3262"/>
                    <a:pt x="5934" y="4863"/>
                  </a:cubicBezTo>
                  <a:cubicBezTo>
                    <a:pt x="5934" y="4863"/>
                    <a:pt x="2458" y="4314"/>
                    <a:pt x="0" y="509"/>
                  </a:cubicBezTo>
                  <a:lnTo>
                    <a:pt x="0" y="509"/>
                  </a:lnTo>
                  <a:cubicBezTo>
                    <a:pt x="199" y="1978"/>
                    <a:pt x="568" y="3313"/>
                    <a:pt x="1824" y="4139"/>
                  </a:cubicBezTo>
                  <a:cubicBezTo>
                    <a:pt x="3274" y="5092"/>
                    <a:pt x="4281" y="5155"/>
                    <a:pt x="5321" y="5155"/>
                  </a:cubicBezTo>
                  <a:cubicBezTo>
                    <a:pt x="5479" y="5155"/>
                    <a:pt x="5638" y="5153"/>
                    <a:pt x="5800" y="5153"/>
                  </a:cubicBezTo>
                  <a:cubicBezTo>
                    <a:pt x="6116" y="5153"/>
                    <a:pt x="6441" y="5159"/>
                    <a:pt x="6788" y="5192"/>
                  </a:cubicBezTo>
                  <a:cubicBezTo>
                    <a:pt x="6091" y="4765"/>
                    <a:pt x="5657" y="4021"/>
                    <a:pt x="5179" y="3356"/>
                  </a:cubicBezTo>
                  <a:cubicBezTo>
                    <a:pt x="4017" y="1727"/>
                    <a:pt x="2329" y="373"/>
                    <a:pt x="37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3"/>
            <p:cNvSpPr/>
            <p:nvPr/>
          </p:nvSpPr>
          <p:spPr>
            <a:xfrm>
              <a:off x="1143748" y="4145185"/>
              <a:ext cx="58890" cy="51887"/>
            </a:xfrm>
            <a:custGeom>
              <a:avLst/>
              <a:gdLst/>
              <a:ahLst/>
              <a:cxnLst/>
              <a:rect l="l" t="t" r="r" b="b"/>
              <a:pathLst>
                <a:path w="2901" h="2556" extrusionOk="0">
                  <a:moveTo>
                    <a:pt x="1450" y="1"/>
                  </a:moveTo>
                  <a:cubicBezTo>
                    <a:pt x="1050" y="1"/>
                    <a:pt x="656" y="190"/>
                    <a:pt x="407" y="544"/>
                  </a:cubicBezTo>
                  <a:cubicBezTo>
                    <a:pt x="0" y="1119"/>
                    <a:pt x="137" y="1914"/>
                    <a:pt x="716" y="2321"/>
                  </a:cubicBezTo>
                  <a:cubicBezTo>
                    <a:pt x="940" y="2479"/>
                    <a:pt x="1196" y="2555"/>
                    <a:pt x="1451" y="2555"/>
                  </a:cubicBezTo>
                  <a:cubicBezTo>
                    <a:pt x="1851" y="2555"/>
                    <a:pt x="2245" y="2366"/>
                    <a:pt x="2494" y="2012"/>
                  </a:cubicBezTo>
                  <a:cubicBezTo>
                    <a:pt x="2901" y="1437"/>
                    <a:pt x="2763" y="638"/>
                    <a:pt x="2185" y="235"/>
                  </a:cubicBezTo>
                  <a:cubicBezTo>
                    <a:pt x="1961" y="77"/>
                    <a:pt x="1704" y="1"/>
                    <a:pt x="145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3"/>
            <p:cNvSpPr/>
            <p:nvPr/>
          </p:nvSpPr>
          <p:spPr>
            <a:xfrm>
              <a:off x="1108388" y="4080005"/>
              <a:ext cx="37596" cy="33109"/>
            </a:xfrm>
            <a:custGeom>
              <a:avLst/>
              <a:gdLst/>
              <a:ahLst/>
              <a:cxnLst/>
              <a:rect l="l" t="t" r="r" b="b"/>
              <a:pathLst>
                <a:path w="1852" h="1631" extrusionOk="0">
                  <a:moveTo>
                    <a:pt x="928" y="1"/>
                  </a:moveTo>
                  <a:cubicBezTo>
                    <a:pt x="672" y="1"/>
                    <a:pt x="420" y="120"/>
                    <a:pt x="262" y="346"/>
                  </a:cubicBezTo>
                  <a:cubicBezTo>
                    <a:pt x="0" y="713"/>
                    <a:pt x="90" y="1222"/>
                    <a:pt x="458" y="1481"/>
                  </a:cubicBezTo>
                  <a:cubicBezTo>
                    <a:pt x="601" y="1582"/>
                    <a:pt x="765" y="1631"/>
                    <a:pt x="927" y="1631"/>
                  </a:cubicBezTo>
                  <a:cubicBezTo>
                    <a:pt x="1183" y="1631"/>
                    <a:pt x="1435" y="1510"/>
                    <a:pt x="1593" y="1285"/>
                  </a:cubicBezTo>
                  <a:cubicBezTo>
                    <a:pt x="1851" y="917"/>
                    <a:pt x="1766" y="408"/>
                    <a:pt x="1397" y="149"/>
                  </a:cubicBezTo>
                  <a:cubicBezTo>
                    <a:pt x="1254" y="49"/>
                    <a:pt x="1090" y="1"/>
                    <a:pt x="92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3"/>
            <p:cNvSpPr/>
            <p:nvPr/>
          </p:nvSpPr>
          <p:spPr>
            <a:xfrm>
              <a:off x="1090890" y="4020164"/>
              <a:ext cx="25050" cy="22066"/>
            </a:xfrm>
            <a:custGeom>
              <a:avLst/>
              <a:gdLst/>
              <a:ahLst/>
              <a:cxnLst/>
              <a:rect l="l" t="t" r="r" b="b"/>
              <a:pathLst>
                <a:path w="1234" h="1087" extrusionOk="0">
                  <a:moveTo>
                    <a:pt x="618" y="0"/>
                  </a:moveTo>
                  <a:cubicBezTo>
                    <a:pt x="447" y="0"/>
                    <a:pt x="279" y="81"/>
                    <a:pt x="173" y="232"/>
                  </a:cubicBezTo>
                  <a:cubicBezTo>
                    <a:pt x="1" y="475"/>
                    <a:pt x="59" y="815"/>
                    <a:pt x="302" y="987"/>
                  </a:cubicBezTo>
                  <a:cubicBezTo>
                    <a:pt x="398" y="1054"/>
                    <a:pt x="508" y="1086"/>
                    <a:pt x="617" y="1086"/>
                  </a:cubicBezTo>
                  <a:cubicBezTo>
                    <a:pt x="788" y="1086"/>
                    <a:pt x="956" y="1007"/>
                    <a:pt x="1061" y="858"/>
                  </a:cubicBezTo>
                  <a:cubicBezTo>
                    <a:pt x="1233" y="611"/>
                    <a:pt x="1175" y="271"/>
                    <a:pt x="928" y="99"/>
                  </a:cubicBezTo>
                  <a:cubicBezTo>
                    <a:pt x="834" y="32"/>
                    <a:pt x="726" y="0"/>
                    <a:pt x="61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3"/>
            <p:cNvSpPr/>
            <p:nvPr/>
          </p:nvSpPr>
          <p:spPr>
            <a:xfrm>
              <a:off x="684425" y="3669908"/>
              <a:ext cx="842308" cy="573779"/>
            </a:xfrm>
            <a:custGeom>
              <a:avLst/>
              <a:gdLst/>
              <a:ahLst/>
              <a:cxnLst/>
              <a:rect l="l" t="t" r="r" b="b"/>
              <a:pathLst>
                <a:path w="41493" h="28265" extrusionOk="0">
                  <a:moveTo>
                    <a:pt x="7040" y="0"/>
                  </a:moveTo>
                  <a:cubicBezTo>
                    <a:pt x="6859" y="4"/>
                    <a:pt x="6683" y="8"/>
                    <a:pt x="6507" y="8"/>
                  </a:cubicBezTo>
                  <a:cubicBezTo>
                    <a:pt x="6459" y="7"/>
                    <a:pt x="6411" y="7"/>
                    <a:pt x="6364" y="7"/>
                  </a:cubicBezTo>
                  <a:cubicBezTo>
                    <a:pt x="5035" y="7"/>
                    <a:pt x="3886" y="218"/>
                    <a:pt x="2949" y="403"/>
                  </a:cubicBezTo>
                  <a:cubicBezTo>
                    <a:pt x="1982" y="631"/>
                    <a:pt x="1238" y="861"/>
                    <a:pt x="757" y="1065"/>
                  </a:cubicBezTo>
                  <a:cubicBezTo>
                    <a:pt x="264" y="1253"/>
                    <a:pt x="1" y="1354"/>
                    <a:pt x="1" y="1354"/>
                  </a:cubicBezTo>
                  <a:cubicBezTo>
                    <a:pt x="1" y="1354"/>
                    <a:pt x="275" y="1284"/>
                    <a:pt x="784" y="1147"/>
                  </a:cubicBezTo>
                  <a:cubicBezTo>
                    <a:pt x="1285" y="990"/>
                    <a:pt x="2049" y="865"/>
                    <a:pt x="3003" y="720"/>
                  </a:cubicBezTo>
                  <a:cubicBezTo>
                    <a:pt x="3668" y="650"/>
                    <a:pt x="4432" y="582"/>
                    <a:pt x="5282" y="582"/>
                  </a:cubicBezTo>
                  <a:cubicBezTo>
                    <a:pt x="5668" y="582"/>
                    <a:pt x="6072" y="596"/>
                    <a:pt x="6492" y="631"/>
                  </a:cubicBezTo>
                  <a:cubicBezTo>
                    <a:pt x="7831" y="720"/>
                    <a:pt x="9334" y="951"/>
                    <a:pt x="10899" y="1453"/>
                  </a:cubicBezTo>
                  <a:cubicBezTo>
                    <a:pt x="12465" y="1941"/>
                    <a:pt x="14093" y="2678"/>
                    <a:pt x="15656" y="3695"/>
                  </a:cubicBezTo>
                  <a:cubicBezTo>
                    <a:pt x="17210" y="4718"/>
                    <a:pt x="18678" y="6044"/>
                    <a:pt x="19895" y="7641"/>
                  </a:cubicBezTo>
                  <a:lnTo>
                    <a:pt x="20119" y="7923"/>
                  </a:lnTo>
                  <a:lnTo>
                    <a:pt x="20338" y="8252"/>
                  </a:lnTo>
                  <a:cubicBezTo>
                    <a:pt x="20487" y="8471"/>
                    <a:pt x="20635" y="8691"/>
                    <a:pt x="20780" y="8913"/>
                  </a:cubicBezTo>
                  <a:cubicBezTo>
                    <a:pt x="21035" y="9356"/>
                    <a:pt x="21309" y="9771"/>
                    <a:pt x="21544" y="10249"/>
                  </a:cubicBezTo>
                  <a:cubicBezTo>
                    <a:pt x="22045" y="11168"/>
                    <a:pt x="22483" y="12151"/>
                    <a:pt x="22921" y="13145"/>
                  </a:cubicBezTo>
                  <a:cubicBezTo>
                    <a:pt x="23787" y="15146"/>
                    <a:pt x="24562" y="17256"/>
                    <a:pt x="25505" y="19335"/>
                  </a:cubicBezTo>
                  <a:cubicBezTo>
                    <a:pt x="26468" y="21405"/>
                    <a:pt x="27627" y="23445"/>
                    <a:pt x="29193" y="25180"/>
                  </a:cubicBezTo>
                  <a:cubicBezTo>
                    <a:pt x="29988" y="26045"/>
                    <a:pt x="30896" y="26808"/>
                    <a:pt x="31941" y="27371"/>
                  </a:cubicBezTo>
                  <a:cubicBezTo>
                    <a:pt x="32950" y="27924"/>
                    <a:pt x="34107" y="28265"/>
                    <a:pt x="35265" y="28265"/>
                  </a:cubicBezTo>
                  <a:cubicBezTo>
                    <a:pt x="35298" y="28265"/>
                    <a:pt x="35330" y="28265"/>
                    <a:pt x="35363" y="28264"/>
                  </a:cubicBezTo>
                  <a:cubicBezTo>
                    <a:pt x="37793" y="28217"/>
                    <a:pt x="39869" y="26730"/>
                    <a:pt x="40832" y="24811"/>
                  </a:cubicBezTo>
                  <a:cubicBezTo>
                    <a:pt x="41316" y="23837"/>
                    <a:pt x="41493" y="22788"/>
                    <a:pt x="41423" y="21793"/>
                  </a:cubicBezTo>
                  <a:cubicBezTo>
                    <a:pt x="41392" y="21300"/>
                    <a:pt x="41293" y="20822"/>
                    <a:pt x="41152" y="20368"/>
                  </a:cubicBezTo>
                  <a:cubicBezTo>
                    <a:pt x="41016" y="19910"/>
                    <a:pt x="40828" y="19483"/>
                    <a:pt x="40597" y="19092"/>
                  </a:cubicBezTo>
                  <a:cubicBezTo>
                    <a:pt x="40150" y="18301"/>
                    <a:pt x="39527" y="17644"/>
                    <a:pt x="38846" y="17194"/>
                  </a:cubicBezTo>
                  <a:cubicBezTo>
                    <a:pt x="38145" y="16731"/>
                    <a:pt x="37402" y="16469"/>
                    <a:pt x="36674" y="16371"/>
                  </a:cubicBezTo>
                  <a:cubicBezTo>
                    <a:pt x="36487" y="16349"/>
                    <a:pt x="36302" y="16338"/>
                    <a:pt x="36120" y="16338"/>
                  </a:cubicBezTo>
                  <a:cubicBezTo>
                    <a:pt x="35592" y="16338"/>
                    <a:pt x="35092" y="16431"/>
                    <a:pt x="34658" y="16614"/>
                  </a:cubicBezTo>
                  <a:cubicBezTo>
                    <a:pt x="34481" y="16684"/>
                    <a:pt x="34387" y="16739"/>
                    <a:pt x="34246" y="16818"/>
                  </a:cubicBezTo>
                  <a:cubicBezTo>
                    <a:pt x="34110" y="16899"/>
                    <a:pt x="33981" y="16982"/>
                    <a:pt x="33871" y="17076"/>
                  </a:cubicBezTo>
                  <a:cubicBezTo>
                    <a:pt x="33644" y="17252"/>
                    <a:pt x="33456" y="17452"/>
                    <a:pt x="33299" y="17655"/>
                  </a:cubicBezTo>
                  <a:cubicBezTo>
                    <a:pt x="32658" y="18477"/>
                    <a:pt x="32564" y="19331"/>
                    <a:pt x="32614" y="19851"/>
                  </a:cubicBezTo>
                  <a:cubicBezTo>
                    <a:pt x="32645" y="20117"/>
                    <a:pt x="32701" y="20314"/>
                    <a:pt x="32748" y="20442"/>
                  </a:cubicBezTo>
                  <a:cubicBezTo>
                    <a:pt x="32799" y="20567"/>
                    <a:pt x="32826" y="20634"/>
                    <a:pt x="32826" y="20634"/>
                  </a:cubicBezTo>
                  <a:cubicBezTo>
                    <a:pt x="32826" y="20634"/>
                    <a:pt x="32806" y="20567"/>
                    <a:pt x="32771" y="20435"/>
                  </a:cubicBezTo>
                  <a:cubicBezTo>
                    <a:pt x="32736" y="20305"/>
                    <a:pt x="32705" y="20106"/>
                    <a:pt x="32705" y="19848"/>
                  </a:cubicBezTo>
                  <a:cubicBezTo>
                    <a:pt x="32705" y="19339"/>
                    <a:pt x="32904" y="18556"/>
                    <a:pt x="33546" y="17866"/>
                  </a:cubicBezTo>
                  <a:cubicBezTo>
                    <a:pt x="33706" y="17694"/>
                    <a:pt x="33890" y="17530"/>
                    <a:pt x="34105" y="17393"/>
                  </a:cubicBezTo>
                  <a:cubicBezTo>
                    <a:pt x="34212" y="17322"/>
                    <a:pt x="34322" y="17264"/>
                    <a:pt x="34434" y="17209"/>
                  </a:cubicBezTo>
                  <a:cubicBezTo>
                    <a:pt x="34544" y="17158"/>
                    <a:pt x="34709" y="17084"/>
                    <a:pt x="34819" y="17060"/>
                  </a:cubicBezTo>
                  <a:cubicBezTo>
                    <a:pt x="35126" y="16964"/>
                    <a:pt x="35463" y="16913"/>
                    <a:pt x="35814" y="16913"/>
                  </a:cubicBezTo>
                  <a:cubicBezTo>
                    <a:pt x="36061" y="16913"/>
                    <a:pt x="36315" y="16938"/>
                    <a:pt x="36572" y="16990"/>
                  </a:cubicBezTo>
                  <a:cubicBezTo>
                    <a:pt x="37191" y="17115"/>
                    <a:pt x="37833" y="17405"/>
                    <a:pt x="38385" y="17828"/>
                  </a:cubicBezTo>
                  <a:cubicBezTo>
                    <a:pt x="38944" y="18266"/>
                    <a:pt x="39434" y="18838"/>
                    <a:pt x="39775" y="19534"/>
                  </a:cubicBezTo>
                  <a:cubicBezTo>
                    <a:pt x="40123" y="20224"/>
                    <a:pt x="40322" y="21022"/>
                    <a:pt x="40330" y="21844"/>
                  </a:cubicBezTo>
                  <a:cubicBezTo>
                    <a:pt x="40330" y="22255"/>
                    <a:pt x="40299" y="22670"/>
                    <a:pt x="40205" y="23077"/>
                  </a:cubicBezTo>
                  <a:cubicBezTo>
                    <a:pt x="40150" y="23269"/>
                    <a:pt x="40115" y="23441"/>
                    <a:pt x="40017" y="23680"/>
                  </a:cubicBezTo>
                  <a:lnTo>
                    <a:pt x="39959" y="23831"/>
                  </a:lnTo>
                  <a:lnTo>
                    <a:pt x="39959" y="23831"/>
                  </a:lnTo>
                  <a:cubicBezTo>
                    <a:pt x="39957" y="23836"/>
                    <a:pt x="39955" y="23841"/>
                    <a:pt x="39954" y="23841"/>
                  </a:cubicBezTo>
                  <a:cubicBezTo>
                    <a:pt x="39954" y="23841"/>
                    <a:pt x="39954" y="23841"/>
                    <a:pt x="39954" y="23841"/>
                  </a:cubicBezTo>
                  <a:lnTo>
                    <a:pt x="39947" y="23856"/>
                  </a:lnTo>
                  <a:lnTo>
                    <a:pt x="39931" y="23891"/>
                  </a:lnTo>
                  <a:lnTo>
                    <a:pt x="39896" y="23966"/>
                  </a:lnTo>
                  <a:cubicBezTo>
                    <a:pt x="39849" y="24060"/>
                    <a:pt x="39809" y="24157"/>
                    <a:pt x="39751" y="24248"/>
                  </a:cubicBezTo>
                  <a:cubicBezTo>
                    <a:pt x="38946" y="25724"/>
                    <a:pt x="37196" y="26828"/>
                    <a:pt x="35401" y="26828"/>
                  </a:cubicBezTo>
                  <a:cubicBezTo>
                    <a:pt x="35388" y="26828"/>
                    <a:pt x="35375" y="26828"/>
                    <a:pt x="35363" y="26828"/>
                  </a:cubicBezTo>
                  <a:cubicBezTo>
                    <a:pt x="34447" y="26820"/>
                    <a:pt x="33527" y="26538"/>
                    <a:pt x="32677" y="26045"/>
                  </a:cubicBezTo>
                  <a:cubicBezTo>
                    <a:pt x="31832" y="25555"/>
                    <a:pt x="31052" y="24882"/>
                    <a:pt x="30360" y="24123"/>
                  </a:cubicBezTo>
                  <a:cubicBezTo>
                    <a:pt x="29659" y="23351"/>
                    <a:pt x="29055" y="22462"/>
                    <a:pt x="28488" y="21550"/>
                  </a:cubicBezTo>
                  <a:cubicBezTo>
                    <a:pt x="27928" y="20634"/>
                    <a:pt x="27451" y="19648"/>
                    <a:pt x="26985" y="18654"/>
                  </a:cubicBezTo>
                  <a:cubicBezTo>
                    <a:pt x="26061" y="16657"/>
                    <a:pt x="25266" y="14563"/>
                    <a:pt x="24363" y="12516"/>
                  </a:cubicBezTo>
                  <a:cubicBezTo>
                    <a:pt x="23908" y="11493"/>
                    <a:pt x="23431" y="10483"/>
                    <a:pt x="22871" y="9517"/>
                  </a:cubicBezTo>
                  <a:cubicBezTo>
                    <a:pt x="22612" y="9031"/>
                    <a:pt x="22287" y="8554"/>
                    <a:pt x="21994" y="8076"/>
                  </a:cubicBezTo>
                  <a:cubicBezTo>
                    <a:pt x="21841" y="7860"/>
                    <a:pt x="21689" y="7641"/>
                    <a:pt x="21532" y="7426"/>
                  </a:cubicBezTo>
                  <a:lnTo>
                    <a:pt x="21304" y="7101"/>
                  </a:lnTo>
                  <a:lnTo>
                    <a:pt x="21031" y="6765"/>
                  </a:lnTo>
                  <a:cubicBezTo>
                    <a:pt x="19665" y="5042"/>
                    <a:pt x="18005" y="3688"/>
                    <a:pt x="16298" y="2666"/>
                  </a:cubicBezTo>
                  <a:cubicBezTo>
                    <a:pt x="14591" y="1641"/>
                    <a:pt x="12818" y="971"/>
                    <a:pt x="11150" y="552"/>
                  </a:cubicBezTo>
                  <a:cubicBezTo>
                    <a:pt x="10727" y="461"/>
                    <a:pt x="10320" y="356"/>
                    <a:pt x="9917" y="286"/>
                  </a:cubicBezTo>
                  <a:cubicBezTo>
                    <a:pt x="9510" y="223"/>
                    <a:pt x="9110" y="168"/>
                    <a:pt x="8723" y="109"/>
                  </a:cubicBezTo>
                  <a:cubicBezTo>
                    <a:pt x="8335" y="67"/>
                    <a:pt x="7952" y="55"/>
                    <a:pt x="7583" y="27"/>
                  </a:cubicBezTo>
                  <a:cubicBezTo>
                    <a:pt x="7399" y="20"/>
                    <a:pt x="7220" y="0"/>
                    <a:pt x="704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组合 4">
            <a:extLst>
              <a:ext uri="{FF2B5EF4-FFF2-40B4-BE49-F238E27FC236}">
                <a16:creationId xmlns:a16="http://schemas.microsoft.com/office/drawing/2014/main" id="{2C67503D-7889-3242-B773-873A1A2D9736}"/>
              </a:ext>
            </a:extLst>
          </p:cNvPr>
          <p:cNvGrpSpPr/>
          <p:nvPr/>
        </p:nvGrpSpPr>
        <p:grpSpPr>
          <a:xfrm>
            <a:off x="-1633969" y="152001"/>
            <a:ext cx="6097956" cy="633058"/>
            <a:chOff x="-1020181" y="668144"/>
            <a:chExt cx="8130608" cy="844077"/>
          </a:xfrm>
        </p:grpSpPr>
        <p:sp>
          <p:nvSpPr>
            <p:cNvPr id="7" name="TextBox 8">
              <a:extLst>
                <a:ext uri="{FF2B5EF4-FFF2-40B4-BE49-F238E27FC236}">
                  <a16:creationId xmlns:a16="http://schemas.microsoft.com/office/drawing/2014/main" id="{9FE6C17B-6D24-D1CA-32D5-96601844CCD7}"/>
                </a:ext>
              </a:extLst>
            </p:cNvPr>
            <p:cNvSpPr txBox="1">
              <a:spLocks noChangeArrowheads="1"/>
            </p:cNvSpPr>
            <p:nvPr/>
          </p:nvSpPr>
          <p:spPr bwMode="auto">
            <a:xfrm>
              <a:off x="-1020181" y="668144"/>
              <a:ext cx="8130608" cy="8207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40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3. Câu 3</a:t>
              </a:r>
              <a:endParaRPr lang="zh-CN" altLang="en-US" sz="40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矩形 9">
              <a:extLst>
                <a:ext uri="{FF2B5EF4-FFF2-40B4-BE49-F238E27FC236}">
                  <a16:creationId xmlns:a16="http://schemas.microsoft.com/office/drawing/2014/main" id="{C162A0C2-AC17-E08F-418C-CAE4701ECD95}"/>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3200" kern="1200">
                <a:solidFill>
                  <a:srgbClr val="C00000"/>
                </a:solidFill>
                <a:latin typeface="华文新魏" panose="02010800040101010101" pitchFamily="2" charset="-122"/>
                <a:ea typeface="华文新魏" panose="02010800040101010101" pitchFamily="2" charset="-122"/>
              </a:endParaRPr>
            </a:p>
          </p:txBody>
        </p:sp>
      </p:grpSp>
      <p:pic>
        <p:nvPicPr>
          <p:cNvPr id="2050" name="Picture 2" descr="Đờn ca tài tử là di sản văn hóa phi vật thể của nhân loại - Văn hóa Việt Nam">
            <a:extLst>
              <a:ext uri="{FF2B5EF4-FFF2-40B4-BE49-F238E27FC236}">
                <a16:creationId xmlns:a16="http://schemas.microsoft.com/office/drawing/2014/main" id="{D203EA21-3DAB-FD7E-0DC6-6FAD6DA75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771" y="1246707"/>
            <a:ext cx="4101238" cy="2960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íṩ1ïḓê">
            <a:extLst>
              <a:ext uri="{FF2B5EF4-FFF2-40B4-BE49-F238E27FC236}">
                <a16:creationId xmlns:a16="http://schemas.microsoft.com/office/drawing/2014/main" id="{E40B1261-8291-880F-5D9B-970D111195F7}"/>
              </a:ext>
            </a:extLst>
          </p:cNvPr>
          <p:cNvSpPr/>
          <p:nvPr/>
        </p:nvSpPr>
        <p:spPr>
          <a:xfrm>
            <a:off x="639863" y="1094629"/>
            <a:ext cx="2072481" cy="492756"/>
          </a:xfrm>
          <a:prstGeom prst="roundRect">
            <a:avLst>
              <a:gd name="adj" fmla="val 50000"/>
            </a:avLst>
          </a:prstGeom>
          <a:solidFill>
            <a:srgbClr val="FFFFFF"/>
          </a:solidFill>
          <a:ln w="3175" cap="flat" cmpd="sng" algn="ctr">
            <a:solidFill>
              <a:srgbClr val="FFFFFF">
                <a:lumMod val="50000"/>
              </a:srgbClr>
            </a:solidFill>
            <a:prstDash val="solid"/>
            <a:miter lim="800000"/>
          </a:ln>
          <a:effectLst/>
        </p:spPr>
        <p:txBody>
          <a:bodyPr wrap="square" lIns="91440" tIns="45720" rIns="91440" bIns="45720" anchor="ct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Arial"/>
                <a:sym typeface="Arial"/>
              </a:rPr>
              <a:t> </a:t>
            </a:r>
            <a:endParaRPr kumimoji="0" sz="1800" b="1" i="1"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3" name="ïşļîďe">
            <a:extLst>
              <a:ext uri="{FF2B5EF4-FFF2-40B4-BE49-F238E27FC236}">
                <a16:creationId xmlns:a16="http://schemas.microsoft.com/office/drawing/2014/main" id="{76EA3FAD-64AA-A11D-E649-624A14C6C021}"/>
              </a:ext>
            </a:extLst>
          </p:cNvPr>
          <p:cNvSpPr/>
          <p:nvPr/>
        </p:nvSpPr>
        <p:spPr>
          <a:xfrm>
            <a:off x="1210918" y="3390283"/>
            <a:ext cx="2072481" cy="492756"/>
          </a:xfrm>
          <a:prstGeom prst="roundRect">
            <a:avLst>
              <a:gd name="adj" fmla="val 50000"/>
            </a:avLst>
          </a:prstGeom>
          <a:solidFill>
            <a:srgbClr val="FFFFFF"/>
          </a:solidFill>
          <a:ln w="3175" cap="flat" cmpd="sng" algn="ctr">
            <a:solidFill>
              <a:srgbClr val="EA7734"/>
            </a:solidFill>
            <a:prstDash val="solid"/>
            <a:miter lim="800000"/>
          </a:ln>
          <a:effectLst/>
        </p:spPr>
        <p:txBody>
          <a:bodyPr wrap="square" lIns="91440" tIns="45720" rIns="91440" bIns="45720" anchor="ct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Arial"/>
                <a:sym typeface="Arial"/>
              </a:rPr>
              <a:t> </a:t>
            </a:r>
            <a:endParaRPr kumimoji="0" sz="1800" b="1" i="1"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文本框 50">
            <a:extLst>
              <a:ext uri="{FF2B5EF4-FFF2-40B4-BE49-F238E27FC236}">
                <a16:creationId xmlns:a16="http://schemas.microsoft.com/office/drawing/2014/main" id="{04D8C92E-D3D8-4DC9-88FF-72E883AEC073}"/>
              </a:ext>
            </a:extLst>
          </p:cNvPr>
          <p:cNvSpPr txBox="1"/>
          <p:nvPr/>
        </p:nvSpPr>
        <p:spPr>
          <a:xfrm>
            <a:off x="920701" y="937833"/>
            <a:ext cx="1510803"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sym typeface="Arial"/>
              </a:rPr>
              <a:t>01</a:t>
            </a:r>
            <a:endParaRPr kumimoji="0" lang="zh-CN" altLang="en-US" sz="32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sym typeface="Arial"/>
            </a:endParaRPr>
          </a:p>
        </p:txBody>
      </p:sp>
      <p:sp>
        <p:nvSpPr>
          <p:cNvPr id="5" name="文本框 51">
            <a:extLst>
              <a:ext uri="{FF2B5EF4-FFF2-40B4-BE49-F238E27FC236}">
                <a16:creationId xmlns:a16="http://schemas.microsoft.com/office/drawing/2014/main" id="{1A593844-D2D2-BB92-034A-DF03E1E66E75}"/>
              </a:ext>
            </a:extLst>
          </p:cNvPr>
          <p:cNvSpPr txBox="1"/>
          <p:nvPr/>
        </p:nvSpPr>
        <p:spPr>
          <a:xfrm>
            <a:off x="128679" y="1759517"/>
            <a:ext cx="4653289"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a:effectLst/>
                <a:latin typeface="Times New Roman" panose="02020603050405020304" pitchFamily="18" charset="0"/>
                <a:ea typeface="Times New Roman" panose="02020603050405020304" pitchFamily="18" charset="0"/>
              </a:rPr>
              <a:t>Đờn ca tài tử </a:t>
            </a:r>
            <a:r>
              <a:rPr lang="en-US" sz="2000">
                <a:effectLst/>
                <a:latin typeface="Times New Roman" panose="02020603050405020304" pitchFamily="18" charset="0"/>
                <a:ea typeface="Times New Roman" panose="02020603050405020304" pitchFamily="18" charset="0"/>
              </a:rPr>
              <a:t>xuất hiện hơn 100 năm trước, là loại hình diễn tấu có ban nhạc gồm bốn loại là đàn kìm, đàn cò, đàn tranh và đàn bầu (gọi là tứ tuyệt). </a:t>
            </a:r>
            <a:endParaRPr kumimoji="0" lang="en-US" sz="4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 name="文本框 53">
            <a:extLst>
              <a:ext uri="{FF2B5EF4-FFF2-40B4-BE49-F238E27FC236}">
                <a16:creationId xmlns:a16="http://schemas.microsoft.com/office/drawing/2014/main" id="{3B567636-DDFE-27CF-EFAA-CF646A867142}"/>
              </a:ext>
            </a:extLst>
          </p:cNvPr>
          <p:cNvSpPr txBox="1"/>
          <p:nvPr/>
        </p:nvSpPr>
        <p:spPr>
          <a:xfrm>
            <a:off x="376726" y="3986063"/>
            <a:ext cx="467123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a:effectLst/>
                <a:latin typeface="Times New Roman" panose="02020603050405020304" pitchFamily="18" charset="0"/>
                <a:ea typeface="Times New Roman" panose="02020603050405020304" pitchFamily="18" charset="0"/>
              </a:rPr>
              <a:t>Về sau này, có cách tân bằng cách thay thế độc huyền cầm bằng cây Ghi-ta phím lõm</a:t>
            </a:r>
            <a:endParaRPr kumimoji="0" lang="zh-CN" altLang="en-US" sz="7200" b="0" i="0" u="none" strike="noStrike" kern="1200" cap="none" spc="0" normalizeH="0" baseline="0" noProof="0" dirty="0">
              <a:ln>
                <a:noFill/>
              </a:ln>
              <a:solidFill>
                <a:prstClr val="black"/>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sym typeface="Arial"/>
            </a:endParaRPr>
          </a:p>
        </p:txBody>
      </p:sp>
      <p:sp>
        <p:nvSpPr>
          <p:cNvPr id="13" name="Freeform 81">
            <a:extLst>
              <a:ext uri="{FF2B5EF4-FFF2-40B4-BE49-F238E27FC236}">
                <a16:creationId xmlns:a16="http://schemas.microsoft.com/office/drawing/2014/main" id="{25F22549-BD77-4881-A3CB-BFBE56186830}"/>
              </a:ext>
            </a:extLst>
          </p:cNvPr>
          <p:cNvSpPr>
            <a:spLocks noEditPoints="1"/>
          </p:cNvSpPr>
          <p:nvPr/>
        </p:nvSpPr>
        <p:spPr bwMode="auto">
          <a:xfrm>
            <a:off x="859666" y="1046847"/>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rgbClr val="FFFFFF"/>
            </a:solidFill>
            <a:round/>
          </a:ln>
        </p:spPr>
        <p:txBody>
          <a:bodyPr vert="horz" wrap="square" lIns="91440" tIns="45720" rIns="91440" bIns="45720" numCol="1" anchor="t" anchorCtr="0" compatLnSpc="1"/>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Arial"/>
              <a:sym typeface="Arial"/>
            </a:endParaRPr>
          </a:p>
        </p:txBody>
      </p:sp>
      <p:sp>
        <p:nvSpPr>
          <p:cNvPr id="14" name="Freeform 81">
            <a:extLst>
              <a:ext uri="{FF2B5EF4-FFF2-40B4-BE49-F238E27FC236}">
                <a16:creationId xmlns:a16="http://schemas.microsoft.com/office/drawing/2014/main" id="{2C692883-A803-1F09-54B7-26E36E27B0FB}"/>
              </a:ext>
            </a:extLst>
          </p:cNvPr>
          <p:cNvSpPr>
            <a:spLocks noEditPoints="1"/>
          </p:cNvSpPr>
          <p:nvPr/>
        </p:nvSpPr>
        <p:spPr bwMode="auto">
          <a:xfrm>
            <a:off x="1506882" y="3338041"/>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rgbClr val="FFFFFF"/>
            </a:solidFill>
            <a:round/>
          </a:ln>
        </p:spPr>
        <p:txBody>
          <a:bodyPr vert="horz" wrap="square" lIns="91440" tIns="45720" rIns="91440" bIns="45720" numCol="1" anchor="t" anchorCtr="0" compatLnSpc="1"/>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Arial"/>
              <a:sym typeface="Arial"/>
            </a:endParaRPr>
          </a:p>
        </p:txBody>
      </p:sp>
      <p:sp>
        <p:nvSpPr>
          <p:cNvPr id="15" name="文本框 50">
            <a:extLst>
              <a:ext uri="{FF2B5EF4-FFF2-40B4-BE49-F238E27FC236}">
                <a16:creationId xmlns:a16="http://schemas.microsoft.com/office/drawing/2014/main" id="{4B03E53E-3142-A177-53E1-B40DBED68BC3}"/>
              </a:ext>
            </a:extLst>
          </p:cNvPr>
          <p:cNvSpPr txBox="1"/>
          <p:nvPr/>
        </p:nvSpPr>
        <p:spPr>
          <a:xfrm>
            <a:off x="1603397" y="3208878"/>
            <a:ext cx="1510803"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sym typeface="Arial"/>
              </a:rPr>
              <a:t>02</a:t>
            </a:r>
            <a:endParaRPr kumimoji="0" lang="zh-CN" altLang="en-US" sz="32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sym typeface="Arial"/>
            </a:endParaRPr>
          </a:p>
        </p:txBody>
      </p:sp>
      <p:grpSp>
        <p:nvGrpSpPr>
          <p:cNvPr id="16" name="组 19">
            <a:extLst>
              <a:ext uri="{FF2B5EF4-FFF2-40B4-BE49-F238E27FC236}">
                <a16:creationId xmlns:a16="http://schemas.microsoft.com/office/drawing/2014/main" id="{B1B4757B-CFEF-0C9F-53DC-EACC14F8560B}"/>
              </a:ext>
            </a:extLst>
          </p:cNvPr>
          <p:cNvGrpSpPr/>
          <p:nvPr/>
        </p:nvGrpSpPr>
        <p:grpSpPr>
          <a:xfrm>
            <a:off x="5940410" y="-140596"/>
            <a:ext cx="2862661" cy="2250574"/>
            <a:chOff x="4340955" y="-82832"/>
            <a:chExt cx="5638938" cy="2434806"/>
          </a:xfrm>
        </p:grpSpPr>
        <p:pic>
          <p:nvPicPr>
            <p:cNvPr id="17" name="图片 20">
              <a:extLst>
                <a:ext uri="{FF2B5EF4-FFF2-40B4-BE49-F238E27FC236}">
                  <a16:creationId xmlns:a16="http://schemas.microsoft.com/office/drawing/2014/main" id="{956ED73B-2ED5-A9C6-5DB0-230E898A8C9B}"/>
                </a:ext>
              </a:extLst>
            </p:cNvPr>
            <p:cNvPicPr>
              <a:picLocks noChangeAspect="1"/>
            </p:cNvPicPr>
            <p:nvPr/>
          </p:nvPicPr>
          <p:blipFill>
            <a:blip r:embed="rId4"/>
            <a:stretch>
              <a:fillRect/>
            </a:stretch>
          </p:blipFill>
          <p:spPr>
            <a:xfrm>
              <a:off x="4340955" y="-82832"/>
              <a:ext cx="5638938" cy="2434806"/>
            </a:xfrm>
            <a:prstGeom prst="rect">
              <a:avLst/>
            </a:prstGeom>
          </p:spPr>
        </p:pic>
        <p:sp>
          <p:nvSpPr>
            <p:cNvPr id="18" name="文本框 21">
              <a:extLst>
                <a:ext uri="{FF2B5EF4-FFF2-40B4-BE49-F238E27FC236}">
                  <a16:creationId xmlns:a16="http://schemas.microsoft.com/office/drawing/2014/main" id="{60ED3EF2-C6B9-C4DC-2AAB-365781D7A8AB}"/>
                </a:ext>
              </a:extLst>
            </p:cNvPr>
            <p:cNvSpPr txBox="1"/>
            <p:nvPr/>
          </p:nvSpPr>
          <p:spPr>
            <a:xfrm rot="21237856">
              <a:off x="5236593" y="860581"/>
              <a:ext cx="4274378" cy="4994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2400" b="1">
                  <a:solidFill>
                    <a:schemeClr val="bg2"/>
                  </a:solidFill>
                  <a:latin typeface="Times New Roman" panose="02020603050405020304" pitchFamily="18" charset="0"/>
                  <a:cs typeface="Times New Roman" panose="02020603050405020304" pitchFamily="18" charset="0"/>
                  <a:sym typeface="+mn-lt"/>
                </a:rPr>
                <a:t>Đờn ca tài tử</a:t>
              </a:r>
              <a:endParaRPr kumimoji="1" lang="zh-CN" altLang="en-US" sz="3200" b="1" dirty="0">
                <a:solidFill>
                  <a:schemeClr val="bg2"/>
                </a:solidFill>
                <a:latin typeface="Times New Roman" panose="02020603050405020304" pitchFamily="18" charset="0"/>
                <a:cs typeface="Times New Roman" panose="02020603050405020304" pitchFamily="18" charset="0"/>
                <a:sym typeface="+mn-lt"/>
              </a:endParaRPr>
            </a:p>
          </p:txBody>
        </p:sp>
      </p:grpSp>
    </p:spTree>
    <p:extLst>
      <p:ext uri="{BB962C8B-B14F-4D97-AF65-F5344CB8AC3E}">
        <p14:creationId xmlns:p14="http://schemas.microsoft.com/office/powerpoint/2010/main" val="2820847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12" grpId="0"/>
      <p:bldP spid="13" grpId="0" animBg="1"/>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pSp>
        <p:nvGrpSpPr>
          <p:cNvPr id="695" name="Google Shape;695;p43"/>
          <p:cNvGrpSpPr/>
          <p:nvPr/>
        </p:nvGrpSpPr>
        <p:grpSpPr>
          <a:xfrm rot="-1505188">
            <a:off x="7720323" y="-133628"/>
            <a:ext cx="1301193" cy="818341"/>
            <a:chOff x="428720" y="3924496"/>
            <a:chExt cx="1301149" cy="818313"/>
          </a:xfrm>
        </p:grpSpPr>
        <p:sp>
          <p:nvSpPr>
            <p:cNvPr id="696" name="Google Shape;696;p43"/>
            <p:cNvSpPr/>
            <p:nvPr/>
          </p:nvSpPr>
          <p:spPr>
            <a:xfrm>
              <a:off x="808492" y="4386193"/>
              <a:ext cx="284565" cy="212480"/>
            </a:xfrm>
            <a:custGeom>
              <a:avLst/>
              <a:gdLst/>
              <a:ahLst/>
              <a:cxnLst/>
              <a:rect l="l" t="t" r="r" b="b"/>
              <a:pathLst>
                <a:path w="14018" h="10467" extrusionOk="0">
                  <a:moveTo>
                    <a:pt x="4323" y="6733"/>
                  </a:moveTo>
                  <a:cubicBezTo>
                    <a:pt x="4325" y="6736"/>
                    <a:pt x="4326" y="6737"/>
                    <a:pt x="4326" y="6737"/>
                  </a:cubicBezTo>
                  <a:cubicBezTo>
                    <a:pt x="4327" y="6737"/>
                    <a:pt x="4326" y="6736"/>
                    <a:pt x="4323" y="6733"/>
                  </a:cubicBezTo>
                  <a:close/>
                  <a:moveTo>
                    <a:pt x="6482" y="1"/>
                  </a:moveTo>
                  <a:cubicBezTo>
                    <a:pt x="5538" y="1"/>
                    <a:pt x="4545" y="153"/>
                    <a:pt x="3570" y="591"/>
                  </a:cubicBezTo>
                  <a:cubicBezTo>
                    <a:pt x="2438" y="1093"/>
                    <a:pt x="1374" y="1950"/>
                    <a:pt x="700" y="3147"/>
                  </a:cubicBezTo>
                  <a:cubicBezTo>
                    <a:pt x="532" y="3445"/>
                    <a:pt x="395" y="3758"/>
                    <a:pt x="290" y="4079"/>
                  </a:cubicBezTo>
                  <a:cubicBezTo>
                    <a:pt x="168" y="4443"/>
                    <a:pt x="113" y="4764"/>
                    <a:pt x="71" y="5117"/>
                  </a:cubicBezTo>
                  <a:cubicBezTo>
                    <a:pt x="0" y="5814"/>
                    <a:pt x="66" y="6522"/>
                    <a:pt x="274" y="7200"/>
                  </a:cubicBezTo>
                  <a:cubicBezTo>
                    <a:pt x="489" y="7876"/>
                    <a:pt x="857" y="8523"/>
                    <a:pt x="1378" y="9039"/>
                  </a:cubicBezTo>
                  <a:cubicBezTo>
                    <a:pt x="1891" y="9556"/>
                    <a:pt x="2501" y="9908"/>
                    <a:pt x="3155" y="10151"/>
                  </a:cubicBezTo>
                  <a:cubicBezTo>
                    <a:pt x="3722" y="10359"/>
                    <a:pt x="4324" y="10466"/>
                    <a:pt x="4923" y="10466"/>
                  </a:cubicBezTo>
                  <a:cubicBezTo>
                    <a:pt x="5673" y="10466"/>
                    <a:pt x="6418" y="10299"/>
                    <a:pt x="7081" y="9955"/>
                  </a:cubicBezTo>
                  <a:cubicBezTo>
                    <a:pt x="7379" y="9802"/>
                    <a:pt x="7657" y="9614"/>
                    <a:pt x="7904" y="9392"/>
                  </a:cubicBezTo>
                  <a:cubicBezTo>
                    <a:pt x="7994" y="9321"/>
                    <a:pt x="8151" y="9157"/>
                    <a:pt x="8260" y="9035"/>
                  </a:cubicBezTo>
                  <a:cubicBezTo>
                    <a:pt x="8362" y="8910"/>
                    <a:pt x="8463" y="8781"/>
                    <a:pt x="8550" y="8644"/>
                  </a:cubicBezTo>
                  <a:cubicBezTo>
                    <a:pt x="8902" y="8107"/>
                    <a:pt x="9114" y="7505"/>
                    <a:pt x="9176" y="6898"/>
                  </a:cubicBezTo>
                  <a:cubicBezTo>
                    <a:pt x="9242" y="6299"/>
                    <a:pt x="9161" y="5680"/>
                    <a:pt x="8914" y="5151"/>
                  </a:cubicBezTo>
                  <a:lnTo>
                    <a:pt x="8804" y="4929"/>
                  </a:lnTo>
                  <a:lnTo>
                    <a:pt x="8710" y="4776"/>
                  </a:lnTo>
                  <a:lnTo>
                    <a:pt x="8659" y="4701"/>
                  </a:lnTo>
                  <a:lnTo>
                    <a:pt x="8588" y="4607"/>
                  </a:lnTo>
                  <a:lnTo>
                    <a:pt x="8444" y="4428"/>
                  </a:lnTo>
                  <a:cubicBezTo>
                    <a:pt x="8252" y="4224"/>
                    <a:pt x="8048" y="4040"/>
                    <a:pt x="7826" y="3907"/>
                  </a:cubicBezTo>
                  <a:cubicBezTo>
                    <a:pt x="7297" y="3562"/>
                    <a:pt x="6710" y="3406"/>
                    <a:pt x="6159" y="3406"/>
                  </a:cubicBezTo>
                  <a:cubicBezTo>
                    <a:pt x="5796" y="3406"/>
                    <a:pt x="5449" y="3474"/>
                    <a:pt x="5144" y="3601"/>
                  </a:cubicBezTo>
                  <a:cubicBezTo>
                    <a:pt x="4322" y="3939"/>
                    <a:pt x="3973" y="4623"/>
                    <a:pt x="3860" y="5167"/>
                  </a:cubicBezTo>
                  <a:cubicBezTo>
                    <a:pt x="3739" y="5724"/>
                    <a:pt x="3891" y="6170"/>
                    <a:pt x="4040" y="6409"/>
                  </a:cubicBezTo>
                  <a:cubicBezTo>
                    <a:pt x="4179" y="6627"/>
                    <a:pt x="4302" y="6714"/>
                    <a:pt x="4323" y="6733"/>
                  </a:cubicBezTo>
                  <a:lnTo>
                    <a:pt x="4323" y="6733"/>
                  </a:lnTo>
                  <a:cubicBezTo>
                    <a:pt x="4316" y="6723"/>
                    <a:pt x="4297" y="6694"/>
                    <a:pt x="4263" y="6647"/>
                  </a:cubicBezTo>
                  <a:cubicBezTo>
                    <a:pt x="4220" y="6589"/>
                    <a:pt x="4173" y="6495"/>
                    <a:pt x="4126" y="6369"/>
                  </a:cubicBezTo>
                  <a:cubicBezTo>
                    <a:pt x="4032" y="6119"/>
                    <a:pt x="3993" y="5708"/>
                    <a:pt x="4169" y="5258"/>
                  </a:cubicBezTo>
                  <a:cubicBezTo>
                    <a:pt x="4255" y="5034"/>
                    <a:pt x="4400" y="4804"/>
                    <a:pt x="4595" y="4611"/>
                  </a:cubicBezTo>
                  <a:cubicBezTo>
                    <a:pt x="4646" y="4561"/>
                    <a:pt x="4698" y="4522"/>
                    <a:pt x="4749" y="4483"/>
                  </a:cubicBezTo>
                  <a:cubicBezTo>
                    <a:pt x="4787" y="4447"/>
                    <a:pt x="4877" y="4396"/>
                    <a:pt x="4944" y="4349"/>
                  </a:cubicBezTo>
                  <a:cubicBezTo>
                    <a:pt x="4983" y="4338"/>
                    <a:pt x="5069" y="4291"/>
                    <a:pt x="5132" y="4264"/>
                  </a:cubicBezTo>
                  <a:cubicBezTo>
                    <a:pt x="5202" y="4240"/>
                    <a:pt x="5273" y="4217"/>
                    <a:pt x="5347" y="4193"/>
                  </a:cubicBezTo>
                  <a:cubicBezTo>
                    <a:pt x="5493" y="4156"/>
                    <a:pt x="5648" y="4137"/>
                    <a:pt x="5809" y="4137"/>
                  </a:cubicBezTo>
                  <a:cubicBezTo>
                    <a:pt x="6305" y="4137"/>
                    <a:pt x="6846" y="4316"/>
                    <a:pt x="7282" y="4670"/>
                  </a:cubicBezTo>
                  <a:cubicBezTo>
                    <a:pt x="7430" y="4780"/>
                    <a:pt x="7547" y="4925"/>
                    <a:pt x="7661" y="5070"/>
                  </a:cubicBezTo>
                  <a:lnTo>
                    <a:pt x="7723" y="5171"/>
                  </a:lnTo>
                  <a:lnTo>
                    <a:pt x="7755" y="5218"/>
                  </a:lnTo>
                  <a:lnTo>
                    <a:pt x="7794" y="5297"/>
                  </a:lnTo>
                  <a:lnTo>
                    <a:pt x="7873" y="5453"/>
                  </a:lnTo>
                  <a:cubicBezTo>
                    <a:pt x="7862" y="5434"/>
                    <a:pt x="7859" y="5428"/>
                    <a:pt x="7859" y="5428"/>
                  </a:cubicBezTo>
                  <a:lnTo>
                    <a:pt x="7859" y="5428"/>
                  </a:lnTo>
                  <a:cubicBezTo>
                    <a:pt x="7859" y="5428"/>
                    <a:pt x="7864" y="5439"/>
                    <a:pt x="7862" y="5439"/>
                  </a:cubicBezTo>
                  <a:cubicBezTo>
                    <a:pt x="7861" y="5439"/>
                    <a:pt x="7861" y="5439"/>
                    <a:pt x="7860" y="5438"/>
                  </a:cubicBezTo>
                  <a:lnTo>
                    <a:pt x="7860" y="5438"/>
                  </a:lnTo>
                  <a:lnTo>
                    <a:pt x="7864" y="5446"/>
                  </a:lnTo>
                  <a:lnTo>
                    <a:pt x="7869" y="5462"/>
                  </a:lnTo>
                  <a:lnTo>
                    <a:pt x="7880" y="5496"/>
                  </a:lnTo>
                  <a:lnTo>
                    <a:pt x="7904" y="5563"/>
                  </a:lnTo>
                  <a:cubicBezTo>
                    <a:pt x="8025" y="5919"/>
                    <a:pt x="8052" y="6322"/>
                    <a:pt x="7970" y="6730"/>
                  </a:cubicBezTo>
                  <a:cubicBezTo>
                    <a:pt x="7896" y="7133"/>
                    <a:pt x="7716" y="7536"/>
                    <a:pt x="7450" y="7872"/>
                  </a:cubicBezTo>
                  <a:cubicBezTo>
                    <a:pt x="7387" y="7959"/>
                    <a:pt x="7313" y="8037"/>
                    <a:pt x="7238" y="8111"/>
                  </a:cubicBezTo>
                  <a:cubicBezTo>
                    <a:pt x="7159" y="8186"/>
                    <a:pt x="7132" y="8225"/>
                    <a:pt x="7007" y="8319"/>
                  </a:cubicBezTo>
                  <a:cubicBezTo>
                    <a:pt x="6839" y="8456"/>
                    <a:pt x="6651" y="8569"/>
                    <a:pt x="6443" y="8656"/>
                  </a:cubicBezTo>
                  <a:cubicBezTo>
                    <a:pt x="6036" y="8842"/>
                    <a:pt x="5573" y="8934"/>
                    <a:pt x="5100" y="8934"/>
                  </a:cubicBezTo>
                  <a:cubicBezTo>
                    <a:pt x="4631" y="8934"/>
                    <a:pt x="4151" y="8844"/>
                    <a:pt x="3703" y="8667"/>
                  </a:cubicBezTo>
                  <a:cubicBezTo>
                    <a:pt x="3265" y="8495"/>
                    <a:pt x="2838" y="8225"/>
                    <a:pt x="2525" y="7900"/>
                  </a:cubicBezTo>
                  <a:cubicBezTo>
                    <a:pt x="2208" y="7579"/>
                    <a:pt x="1973" y="7164"/>
                    <a:pt x="1828" y="6710"/>
                  </a:cubicBezTo>
                  <a:cubicBezTo>
                    <a:pt x="1683" y="6255"/>
                    <a:pt x="1632" y="5762"/>
                    <a:pt x="1679" y="5277"/>
                  </a:cubicBezTo>
                  <a:cubicBezTo>
                    <a:pt x="1703" y="5046"/>
                    <a:pt x="1750" y="4780"/>
                    <a:pt x="1809" y="4588"/>
                  </a:cubicBezTo>
                  <a:cubicBezTo>
                    <a:pt x="1879" y="4345"/>
                    <a:pt x="1973" y="4114"/>
                    <a:pt x="2086" y="3903"/>
                  </a:cubicBezTo>
                  <a:cubicBezTo>
                    <a:pt x="2541" y="3042"/>
                    <a:pt x="3316" y="2341"/>
                    <a:pt x="4189" y="1895"/>
                  </a:cubicBezTo>
                  <a:cubicBezTo>
                    <a:pt x="4299" y="1836"/>
                    <a:pt x="4411" y="1789"/>
                    <a:pt x="4521" y="1734"/>
                  </a:cubicBezTo>
                  <a:cubicBezTo>
                    <a:pt x="4635" y="1691"/>
                    <a:pt x="4717" y="1652"/>
                    <a:pt x="4854" y="1605"/>
                  </a:cubicBezTo>
                  <a:lnTo>
                    <a:pt x="5050" y="1539"/>
                  </a:lnTo>
                  <a:lnTo>
                    <a:pt x="5206" y="1492"/>
                  </a:lnTo>
                  <a:cubicBezTo>
                    <a:pt x="5324" y="1456"/>
                    <a:pt x="5441" y="1429"/>
                    <a:pt x="5558" y="1398"/>
                  </a:cubicBezTo>
                  <a:cubicBezTo>
                    <a:pt x="6032" y="1292"/>
                    <a:pt x="6510" y="1237"/>
                    <a:pt x="6984" y="1225"/>
                  </a:cubicBezTo>
                  <a:cubicBezTo>
                    <a:pt x="7008" y="1225"/>
                    <a:pt x="7032" y="1225"/>
                    <a:pt x="7056" y="1225"/>
                  </a:cubicBezTo>
                  <a:cubicBezTo>
                    <a:pt x="7977" y="1225"/>
                    <a:pt x="8860" y="1364"/>
                    <a:pt x="9661" y="1586"/>
                  </a:cubicBezTo>
                  <a:cubicBezTo>
                    <a:pt x="10487" y="1816"/>
                    <a:pt x="11181" y="2114"/>
                    <a:pt x="11732" y="2529"/>
                  </a:cubicBezTo>
                  <a:cubicBezTo>
                    <a:pt x="12276" y="2940"/>
                    <a:pt x="12695" y="3406"/>
                    <a:pt x="13024" y="3801"/>
                  </a:cubicBezTo>
                  <a:cubicBezTo>
                    <a:pt x="13349" y="4201"/>
                    <a:pt x="13595" y="4526"/>
                    <a:pt x="13760" y="4752"/>
                  </a:cubicBezTo>
                  <a:cubicBezTo>
                    <a:pt x="13929" y="4976"/>
                    <a:pt x="14018" y="5093"/>
                    <a:pt x="14018" y="5093"/>
                  </a:cubicBezTo>
                  <a:cubicBezTo>
                    <a:pt x="14018" y="5093"/>
                    <a:pt x="13956" y="4956"/>
                    <a:pt x="13842" y="4701"/>
                  </a:cubicBezTo>
                  <a:cubicBezTo>
                    <a:pt x="13721" y="4452"/>
                    <a:pt x="13553" y="4076"/>
                    <a:pt x="13290" y="3617"/>
                  </a:cubicBezTo>
                  <a:cubicBezTo>
                    <a:pt x="13024" y="3160"/>
                    <a:pt x="12684" y="2600"/>
                    <a:pt x="12135" y="2059"/>
                  </a:cubicBezTo>
                  <a:cubicBezTo>
                    <a:pt x="12006" y="1930"/>
                    <a:pt x="11842" y="1785"/>
                    <a:pt x="11693" y="1668"/>
                  </a:cubicBezTo>
                  <a:cubicBezTo>
                    <a:pt x="11524" y="1534"/>
                    <a:pt x="11356" y="1417"/>
                    <a:pt x="11172" y="1299"/>
                  </a:cubicBezTo>
                  <a:cubicBezTo>
                    <a:pt x="10805" y="1069"/>
                    <a:pt x="10393" y="877"/>
                    <a:pt x="9963" y="701"/>
                  </a:cubicBezTo>
                  <a:cubicBezTo>
                    <a:pt x="9105" y="356"/>
                    <a:pt x="8107" y="78"/>
                    <a:pt x="7011" y="16"/>
                  </a:cubicBezTo>
                  <a:cubicBezTo>
                    <a:pt x="6837" y="6"/>
                    <a:pt x="6660" y="1"/>
                    <a:pt x="648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765012" y="4229202"/>
              <a:ext cx="231115" cy="127423"/>
            </a:xfrm>
            <a:custGeom>
              <a:avLst/>
              <a:gdLst/>
              <a:ahLst/>
              <a:cxnLst/>
              <a:rect l="l" t="t" r="r" b="b"/>
              <a:pathLst>
                <a:path w="11385" h="6277" extrusionOk="0">
                  <a:moveTo>
                    <a:pt x="4352" y="0"/>
                  </a:moveTo>
                  <a:cubicBezTo>
                    <a:pt x="2799" y="0"/>
                    <a:pt x="1592" y="497"/>
                    <a:pt x="0" y="680"/>
                  </a:cubicBezTo>
                  <a:cubicBezTo>
                    <a:pt x="1159" y="1091"/>
                    <a:pt x="2020" y="2042"/>
                    <a:pt x="2925" y="2868"/>
                  </a:cubicBezTo>
                  <a:cubicBezTo>
                    <a:pt x="5088" y="4836"/>
                    <a:pt x="7899" y="6276"/>
                    <a:pt x="10797" y="6276"/>
                  </a:cubicBezTo>
                  <a:cubicBezTo>
                    <a:pt x="10862" y="6276"/>
                    <a:pt x="10927" y="6275"/>
                    <a:pt x="10993" y="6274"/>
                  </a:cubicBezTo>
                  <a:cubicBezTo>
                    <a:pt x="9936" y="4939"/>
                    <a:pt x="7102" y="2120"/>
                    <a:pt x="1351" y="895"/>
                  </a:cubicBezTo>
                  <a:cubicBezTo>
                    <a:pt x="1351" y="895"/>
                    <a:pt x="1408" y="892"/>
                    <a:pt x="1515" y="892"/>
                  </a:cubicBezTo>
                  <a:cubicBezTo>
                    <a:pt x="2438" y="892"/>
                    <a:pt x="7102" y="1115"/>
                    <a:pt x="11384" y="5412"/>
                  </a:cubicBezTo>
                  <a:cubicBezTo>
                    <a:pt x="10636" y="3330"/>
                    <a:pt x="9682" y="1494"/>
                    <a:pt x="7587" y="676"/>
                  </a:cubicBezTo>
                  <a:cubicBezTo>
                    <a:pt x="6292" y="171"/>
                    <a:pt x="5263" y="0"/>
                    <a:pt x="43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3"/>
            <p:cNvSpPr/>
            <p:nvPr/>
          </p:nvSpPr>
          <p:spPr>
            <a:xfrm>
              <a:off x="1155664" y="4334370"/>
              <a:ext cx="110229" cy="246767"/>
            </a:xfrm>
            <a:custGeom>
              <a:avLst/>
              <a:gdLst/>
              <a:ahLst/>
              <a:cxnLst/>
              <a:rect l="l" t="t" r="r" b="b"/>
              <a:pathLst>
                <a:path w="5430" h="12156" extrusionOk="0">
                  <a:moveTo>
                    <a:pt x="5132" y="0"/>
                  </a:moveTo>
                  <a:lnTo>
                    <a:pt x="5132" y="0"/>
                  </a:lnTo>
                  <a:cubicBezTo>
                    <a:pt x="3390" y="1852"/>
                    <a:pt x="1594" y="2452"/>
                    <a:pt x="595" y="6076"/>
                  </a:cubicBezTo>
                  <a:cubicBezTo>
                    <a:pt x="0" y="8245"/>
                    <a:pt x="897" y="10109"/>
                    <a:pt x="2122" y="11952"/>
                  </a:cubicBezTo>
                  <a:cubicBezTo>
                    <a:pt x="1132" y="5258"/>
                    <a:pt x="4494" y="1211"/>
                    <a:pt x="4494" y="1210"/>
                  </a:cubicBezTo>
                  <a:lnTo>
                    <a:pt x="4494" y="1210"/>
                  </a:lnTo>
                  <a:cubicBezTo>
                    <a:pt x="2040" y="6554"/>
                    <a:pt x="2608" y="10512"/>
                    <a:pt x="3045" y="12156"/>
                  </a:cubicBezTo>
                  <a:cubicBezTo>
                    <a:pt x="4874" y="9815"/>
                    <a:pt x="5430" y="6629"/>
                    <a:pt x="5136" y="3649"/>
                  </a:cubicBezTo>
                  <a:cubicBezTo>
                    <a:pt x="5015" y="2432"/>
                    <a:pt x="4768" y="1171"/>
                    <a:pt x="51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3"/>
            <p:cNvSpPr/>
            <p:nvPr/>
          </p:nvSpPr>
          <p:spPr>
            <a:xfrm>
              <a:off x="1083420" y="4238864"/>
              <a:ext cx="78297" cy="175148"/>
            </a:xfrm>
            <a:custGeom>
              <a:avLst/>
              <a:gdLst/>
              <a:ahLst/>
              <a:cxnLst/>
              <a:rect l="l" t="t" r="r" b="b"/>
              <a:pathLst>
                <a:path w="3857" h="8628" extrusionOk="0">
                  <a:moveTo>
                    <a:pt x="3645" y="0"/>
                  </a:moveTo>
                  <a:lnTo>
                    <a:pt x="3645" y="0"/>
                  </a:lnTo>
                  <a:cubicBezTo>
                    <a:pt x="2408" y="1316"/>
                    <a:pt x="1136" y="1742"/>
                    <a:pt x="427" y="4314"/>
                  </a:cubicBezTo>
                  <a:cubicBezTo>
                    <a:pt x="0" y="5852"/>
                    <a:pt x="638" y="7176"/>
                    <a:pt x="1507" y="8483"/>
                  </a:cubicBezTo>
                  <a:cubicBezTo>
                    <a:pt x="808" y="3731"/>
                    <a:pt x="3195" y="862"/>
                    <a:pt x="3195" y="862"/>
                  </a:cubicBezTo>
                  <a:lnTo>
                    <a:pt x="3195" y="862"/>
                  </a:lnTo>
                  <a:cubicBezTo>
                    <a:pt x="1453" y="4651"/>
                    <a:pt x="1856" y="7462"/>
                    <a:pt x="2165" y="8628"/>
                  </a:cubicBezTo>
                  <a:cubicBezTo>
                    <a:pt x="3462" y="6969"/>
                    <a:pt x="3856" y="4705"/>
                    <a:pt x="3650" y="2591"/>
                  </a:cubicBezTo>
                  <a:cubicBezTo>
                    <a:pt x="3563" y="1727"/>
                    <a:pt x="3387" y="830"/>
                    <a:pt x="364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711849" y="4107571"/>
              <a:ext cx="198372" cy="77566"/>
            </a:xfrm>
            <a:custGeom>
              <a:avLst/>
              <a:gdLst/>
              <a:ahLst/>
              <a:cxnLst/>
              <a:rect l="l" t="t" r="r" b="b"/>
              <a:pathLst>
                <a:path w="9772" h="3821" extrusionOk="0">
                  <a:moveTo>
                    <a:pt x="5184" y="0"/>
                  </a:moveTo>
                  <a:cubicBezTo>
                    <a:pt x="2628" y="0"/>
                    <a:pt x="1719" y="1104"/>
                    <a:pt x="1" y="1892"/>
                  </a:cubicBezTo>
                  <a:cubicBezTo>
                    <a:pt x="975" y="1919"/>
                    <a:pt x="1864" y="2421"/>
                    <a:pt x="2752" y="2824"/>
                  </a:cubicBezTo>
                  <a:cubicBezTo>
                    <a:pt x="4123" y="3439"/>
                    <a:pt x="5643" y="3821"/>
                    <a:pt x="7138" y="3821"/>
                  </a:cubicBezTo>
                  <a:cubicBezTo>
                    <a:pt x="8009" y="3821"/>
                    <a:pt x="8871" y="3691"/>
                    <a:pt x="9689" y="3403"/>
                  </a:cubicBezTo>
                  <a:cubicBezTo>
                    <a:pt x="8723" y="2763"/>
                    <a:pt x="6503" y="1620"/>
                    <a:pt x="2965" y="1620"/>
                  </a:cubicBezTo>
                  <a:cubicBezTo>
                    <a:pt x="2373" y="1620"/>
                    <a:pt x="1744" y="1652"/>
                    <a:pt x="1077" y="1724"/>
                  </a:cubicBezTo>
                  <a:cubicBezTo>
                    <a:pt x="1077" y="1724"/>
                    <a:pt x="2271" y="1261"/>
                    <a:pt x="4150" y="1261"/>
                  </a:cubicBezTo>
                  <a:cubicBezTo>
                    <a:pt x="5667" y="1261"/>
                    <a:pt x="7630" y="1562"/>
                    <a:pt x="9772" y="2652"/>
                  </a:cubicBezTo>
                  <a:cubicBezTo>
                    <a:pt x="8695" y="1261"/>
                    <a:pt x="7517" y="115"/>
                    <a:pt x="5732" y="16"/>
                  </a:cubicBezTo>
                  <a:cubicBezTo>
                    <a:pt x="5541" y="6"/>
                    <a:pt x="5359" y="0"/>
                    <a:pt x="518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635647" y="4386579"/>
              <a:ext cx="97440" cy="168571"/>
            </a:xfrm>
            <a:custGeom>
              <a:avLst/>
              <a:gdLst/>
              <a:ahLst/>
              <a:cxnLst/>
              <a:rect l="l" t="t" r="r" b="b"/>
              <a:pathLst>
                <a:path w="4800" h="8304" extrusionOk="0">
                  <a:moveTo>
                    <a:pt x="819" y="1"/>
                  </a:moveTo>
                  <a:lnTo>
                    <a:pt x="819" y="1"/>
                  </a:lnTo>
                  <a:cubicBezTo>
                    <a:pt x="3993" y="3622"/>
                    <a:pt x="3547" y="7337"/>
                    <a:pt x="3547" y="7337"/>
                  </a:cubicBezTo>
                  <a:cubicBezTo>
                    <a:pt x="2952" y="3195"/>
                    <a:pt x="1084" y="1050"/>
                    <a:pt x="188" y="236"/>
                  </a:cubicBezTo>
                  <a:lnTo>
                    <a:pt x="188" y="236"/>
                  </a:lnTo>
                  <a:cubicBezTo>
                    <a:pt x="0" y="2342"/>
                    <a:pt x="897" y="4460"/>
                    <a:pt x="2224" y="6124"/>
                  </a:cubicBezTo>
                  <a:cubicBezTo>
                    <a:pt x="2764" y="6809"/>
                    <a:pt x="3399" y="7466"/>
                    <a:pt x="3633" y="8303"/>
                  </a:cubicBezTo>
                  <a:cubicBezTo>
                    <a:pt x="3962" y="6527"/>
                    <a:pt x="4799" y="5474"/>
                    <a:pt x="3997" y="2921"/>
                  </a:cubicBezTo>
                  <a:cubicBezTo>
                    <a:pt x="3520" y="1398"/>
                    <a:pt x="2263" y="631"/>
                    <a:pt x="81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512879" y="4320242"/>
              <a:ext cx="87899" cy="174763"/>
            </a:xfrm>
            <a:custGeom>
              <a:avLst/>
              <a:gdLst/>
              <a:ahLst/>
              <a:cxnLst/>
              <a:rect l="l" t="t" r="r" b="b"/>
              <a:pathLst>
                <a:path w="4330" h="8609" extrusionOk="0">
                  <a:moveTo>
                    <a:pt x="1132" y="0"/>
                  </a:moveTo>
                  <a:lnTo>
                    <a:pt x="1132" y="0"/>
                  </a:lnTo>
                  <a:cubicBezTo>
                    <a:pt x="3782" y="4017"/>
                    <a:pt x="2830" y="7638"/>
                    <a:pt x="2830" y="7638"/>
                  </a:cubicBezTo>
                  <a:cubicBezTo>
                    <a:pt x="2807" y="3453"/>
                    <a:pt x="1249" y="1077"/>
                    <a:pt x="474" y="145"/>
                  </a:cubicBezTo>
                  <a:lnTo>
                    <a:pt x="474" y="145"/>
                  </a:lnTo>
                  <a:cubicBezTo>
                    <a:pt x="0" y="2204"/>
                    <a:pt x="599" y="4427"/>
                    <a:pt x="1683" y="6256"/>
                  </a:cubicBezTo>
                  <a:cubicBezTo>
                    <a:pt x="2129" y="7007"/>
                    <a:pt x="2666" y="7743"/>
                    <a:pt x="2787" y="8608"/>
                  </a:cubicBezTo>
                  <a:cubicBezTo>
                    <a:pt x="3351" y="6890"/>
                    <a:pt x="4330" y="5962"/>
                    <a:pt x="3880" y="3327"/>
                  </a:cubicBezTo>
                  <a:cubicBezTo>
                    <a:pt x="3613" y="1750"/>
                    <a:pt x="2474" y="818"/>
                    <a:pt x="11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494671" y="4204701"/>
              <a:ext cx="175412" cy="73567"/>
            </a:xfrm>
            <a:custGeom>
              <a:avLst/>
              <a:gdLst/>
              <a:ahLst/>
              <a:cxnLst/>
              <a:rect l="l" t="t" r="r" b="b"/>
              <a:pathLst>
                <a:path w="8641" h="3624" extrusionOk="0">
                  <a:moveTo>
                    <a:pt x="1766" y="1"/>
                  </a:moveTo>
                  <a:cubicBezTo>
                    <a:pt x="1216" y="1"/>
                    <a:pt x="668" y="64"/>
                    <a:pt x="134" y="200"/>
                  </a:cubicBezTo>
                  <a:cubicBezTo>
                    <a:pt x="1058" y="940"/>
                    <a:pt x="3391" y="2397"/>
                    <a:pt x="7419" y="2397"/>
                  </a:cubicBezTo>
                  <a:cubicBezTo>
                    <a:pt x="7503" y="2397"/>
                    <a:pt x="7588" y="2397"/>
                    <a:pt x="7673" y="2395"/>
                  </a:cubicBezTo>
                  <a:lnTo>
                    <a:pt x="7673" y="2395"/>
                  </a:lnTo>
                  <a:cubicBezTo>
                    <a:pt x="7673" y="2395"/>
                    <a:pt x="6962" y="2598"/>
                    <a:pt x="5813" y="2598"/>
                  </a:cubicBezTo>
                  <a:cubicBezTo>
                    <a:pt x="4379" y="2598"/>
                    <a:pt x="2262" y="2282"/>
                    <a:pt x="0" y="857"/>
                  </a:cubicBezTo>
                  <a:lnTo>
                    <a:pt x="0" y="857"/>
                  </a:lnTo>
                  <a:cubicBezTo>
                    <a:pt x="846" y="2184"/>
                    <a:pt x="1801" y="3304"/>
                    <a:pt x="3387" y="3535"/>
                  </a:cubicBezTo>
                  <a:cubicBezTo>
                    <a:pt x="3802" y="3597"/>
                    <a:pt x="4175" y="3624"/>
                    <a:pt x="4514" y="3624"/>
                  </a:cubicBezTo>
                  <a:cubicBezTo>
                    <a:pt x="6334" y="3624"/>
                    <a:pt x="7205" y="2837"/>
                    <a:pt x="8640" y="2330"/>
                  </a:cubicBezTo>
                  <a:cubicBezTo>
                    <a:pt x="7775" y="2227"/>
                    <a:pt x="7028" y="1707"/>
                    <a:pt x="6268" y="1276"/>
                  </a:cubicBezTo>
                  <a:cubicBezTo>
                    <a:pt x="4900" y="504"/>
                    <a:pt x="3322" y="1"/>
                    <a:pt x="176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428720" y="3924496"/>
              <a:ext cx="1301149" cy="818313"/>
            </a:xfrm>
            <a:custGeom>
              <a:avLst/>
              <a:gdLst/>
              <a:ahLst/>
              <a:cxnLst/>
              <a:rect l="l" t="t" r="r" b="b"/>
              <a:pathLst>
                <a:path w="64096" h="40311" extrusionOk="0">
                  <a:moveTo>
                    <a:pt x="8675" y="0"/>
                  </a:moveTo>
                  <a:cubicBezTo>
                    <a:pt x="7708" y="0"/>
                    <a:pt x="6739" y="101"/>
                    <a:pt x="5806" y="349"/>
                  </a:cubicBezTo>
                  <a:cubicBezTo>
                    <a:pt x="5321" y="482"/>
                    <a:pt x="4843" y="655"/>
                    <a:pt x="4393" y="874"/>
                  </a:cubicBezTo>
                  <a:lnTo>
                    <a:pt x="4056" y="1046"/>
                  </a:lnTo>
                  <a:lnTo>
                    <a:pt x="3708" y="1250"/>
                  </a:lnTo>
                  <a:cubicBezTo>
                    <a:pt x="3520" y="1387"/>
                    <a:pt x="3336" y="1504"/>
                    <a:pt x="3144" y="1649"/>
                  </a:cubicBezTo>
                  <a:cubicBezTo>
                    <a:pt x="2949" y="1817"/>
                    <a:pt x="2737" y="1978"/>
                    <a:pt x="2564" y="2153"/>
                  </a:cubicBezTo>
                  <a:cubicBezTo>
                    <a:pt x="2400" y="2334"/>
                    <a:pt x="2212" y="2498"/>
                    <a:pt x="2067" y="2690"/>
                  </a:cubicBezTo>
                  <a:cubicBezTo>
                    <a:pt x="1758" y="3062"/>
                    <a:pt x="1480" y="3457"/>
                    <a:pt x="1253" y="3868"/>
                  </a:cubicBezTo>
                  <a:cubicBezTo>
                    <a:pt x="333" y="5524"/>
                    <a:pt x="0" y="7340"/>
                    <a:pt x="36" y="9040"/>
                  </a:cubicBezTo>
                  <a:cubicBezTo>
                    <a:pt x="40" y="9467"/>
                    <a:pt x="78" y="9886"/>
                    <a:pt x="134" y="10300"/>
                  </a:cubicBezTo>
                  <a:cubicBezTo>
                    <a:pt x="165" y="10508"/>
                    <a:pt x="192" y="10708"/>
                    <a:pt x="231" y="10919"/>
                  </a:cubicBezTo>
                  <a:cubicBezTo>
                    <a:pt x="275" y="11115"/>
                    <a:pt x="309" y="11302"/>
                    <a:pt x="360" y="11506"/>
                  </a:cubicBezTo>
                  <a:cubicBezTo>
                    <a:pt x="560" y="12300"/>
                    <a:pt x="811" y="13044"/>
                    <a:pt x="1132" y="13745"/>
                  </a:cubicBezTo>
                  <a:cubicBezTo>
                    <a:pt x="1769" y="15147"/>
                    <a:pt x="2608" y="16356"/>
                    <a:pt x="3543" y="17346"/>
                  </a:cubicBezTo>
                  <a:cubicBezTo>
                    <a:pt x="4487" y="18322"/>
                    <a:pt x="5504" y="19101"/>
                    <a:pt x="6467" y="19735"/>
                  </a:cubicBezTo>
                  <a:cubicBezTo>
                    <a:pt x="7430" y="20380"/>
                    <a:pt x="8335" y="20925"/>
                    <a:pt x="9137" y="21437"/>
                  </a:cubicBezTo>
                  <a:cubicBezTo>
                    <a:pt x="10747" y="22452"/>
                    <a:pt x="11925" y="23375"/>
                    <a:pt x="12641" y="24100"/>
                  </a:cubicBezTo>
                  <a:cubicBezTo>
                    <a:pt x="12993" y="24467"/>
                    <a:pt x="13260" y="24758"/>
                    <a:pt x="13416" y="24969"/>
                  </a:cubicBezTo>
                  <a:cubicBezTo>
                    <a:pt x="13580" y="25177"/>
                    <a:pt x="13667" y="25282"/>
                    <a:pt x="13667" y="25282"/>
                  </a:cubicBezTo>
                  <a:cubicBezTo>
                    <a:pt x="13667" y="25282"/>
                    <a:pt x="13584" y="25172"/>
                    <a:pt x="13432" y="24957"/>
                  </a:cubicBezTo>
                  <a:cubicBezTo>
                    <a:pt x="13287" y="24734"/>
                    <a:pt x="13040" y="24429"/>
                    <a:pt x="12707" y="24041"/>
                  </a:cubicBezTo>
                  <a:cubicBezTo>
                    <a:pt x="12026" y="23274"/>
                    <a:pt x="10891" y="22256"/>
                    <a:pt x="9318" y="21171"/>
                  </a:cubicBezTo>
                  <a:cubicBezTo>
                    <a:pt x="8534" y="20615"/>
                    <a:pt x="7658" y="20028"/>
                    <a:pt x="6738" y="19351"/>
                  </a:cubicBezTo>
                  <a:cubicBezTo>
                    <a:pt x="5818" y="18670"/>
                    <a:pt x="4870" y="17895"/>
                    <a:pt x="4006" y="16924"/>
                  </a:cubicBezTo>
                  <a:cubicBezTo>
                    <a:pt x="3152" y="15953"/>
                    <a:pt x="2404" y="14775"/>
                    <a:pt x="1856" y="13436"/>
                  </a:cubicBezTo>
                  <a:cubicBezTo>
                    <a:pt x="1582" y="12770"/>
                    <a:pt x="1363" y="12050"/>
                    <a:pt x="1206" y="11322"/>
                  </a:cubicBezTo>
                  <a:cubicBezTo>
                    <a:pt x="1163" y="11146"/>
                    <a:pt x="1132" y="10946"/>
                    <a:pt x="1097" y="10755"/>
                  </a:cubicBezTo>
                  <a:cubicBezTo>
                    <a:pt x="1070" y="10578"/>
                    <a:pt x="1050" y="10379"/>
                    <a:pt x="1026" y="10191"/>
                  </a:cubicBezTo>
                  <a:cubicBezTo>
                    <a:pt x="987" y="9811"/>
                    <a:pt x="963" y="9423"/>
                    <a:pt x="971" y="9032"/>
                  </a:cubicBezTo>
                  <a:cubicBezTo>
                    <a:pt x="987" y="7474"/>
                    <a:pt x="1351" y="5830"/>
                    <a:pt x="2197" y="4420"/>
                  </a:cubicBezTo>
                  <a:cubicBezTo>
                    <a:pt x="2404" y="4068"/>
                    <a:pt x="2655" y="3736"/>
                    <a:pt x="2920" y="3426"/>
                  </a:cubicBezTo>
                  <a:cubicBezTo>
                    <a:pt x="3050" y="3262"/>
                    <a:pt x="3211" y="3132"/>
                    <a:pt x="3352" y="2984"/>
                  </a:cubicBezTo>
                  <a:cubicBezTo>
                    <a:pt x="3500" y="2839"/>
                    <a:pt x="3657" y="2729"/>
                    <a:pt x="3805" y="2600"/>
                  </a:cubicBezTo>
                  <a:cubicBezTo>
                    <a:pt x="3970" y="2478"/>
                    <a:pt x="4168" y="2352"/>
                    <a:pt x="4352" y="2229"/>
                  </a:cubicBezTo>
                  <a:lnTo>
                    <a:pt x="4352" y="2229"/>
                  </a:lnTo>
                  <a:cubicBezTo>
                    <a:pt x="4358" y="2226"/>
                    <a:pt x="4377" y="2216"/>
                    <a:pt x="4377" y="2216"/>
                  </a:cubicBezTo>
                  <a:lnTo>
                    <a:pt x="4409" y="2197"/>
                  </a:lnTo>
                  <a:lnTo>
                    <a:pt x="4479" y="2162"/>
                  </a:lnTo>
                  <a:lnTo>
                    <a:pt x="4616" y="2083"/>
                  </a:lnTo>
                  <a:lnTo>
                    <a:pt x="4898" y="1947"/>
                  </a:lnTo>
                  <a:cubicBezTo>
                    <a:pt x="5281" y="1770"/>
                    <a:pt x="5688" y="1633"/>
                    <a:pt x="6111" y="1528"/>
                  </a:cubicBezTo>
                  <a:cubicBezTo>
                    <a:pt x="6839" y="1350"/>
                    <a:pt x="7605" y="1273"/>
                    <a:pt x="8388" y="1273"/>
                  </a:cubicBezTo>
                  <a:cubicBezTo>
                    <a:pt x="9425" y="1273"/>
                    <a:pt x="10493" y="1409"/>
                    <a:pt x="11545" y="1629"/>
                  </a:cubicBezTo>
                  <a:cubicBezTo>
                    <a:pt x="12469" y="1825"/>
                    <a:pt x="13389" y="2099"/>
                    <a:pt x="14297" y="2440"/>
                  </a:cubicBezTo>
                  <a:cubicBezTo>
                    <a:pt x="15197" y="2792"/>
                    <a:pt x="16086" y="3210"/>
                    <a:pt x="16943" y="3700"/>
                  </a:cubicBezTo>
                  <a:cubicBezTo>
                    <a:pt x="17804" y="4186"/>
                    <a:pt x="18634" y="4737"/>
                    <a:pt x="19433" y="5348"/>
                  </a:cubicBezTo>
                  <a:lnTo>
                    <a:pt x="20025" y="5818"/>
                  </a:lnTo>
                  <a:lnTo>
                    <a:pt x="20592" y="6299"/>
                  </a:lnTo>
                  <a:lnTo>
                    <a:pt x="21171" y="6828"/>
                  </a:lnTo>
                  <a:cubicBezTo>
                    <a:pt x="21344" y="6984"/>
                    <a:pt x="21532" y="7180"/>
                    <a:pt x="21711" y="7353"/>
                  </a:cubicBezTo>
                  <a:cubicBezTo>
                    <a:pt x="23148" y="8801"/>
                    <a:pt x="24428" y="10445"/>
                    <a:pt x="25556" y="12211"/>
                  </a:cubicBezTo>
                  <a:cubicBezTo>
                    <a:pt x="26679" y="13980"/>
                    <a:pt x="27638" y="15875"/>
                    <a:pt x="28461" y="17848"/>
                  </a:cubicBezTo>
                  <a:cubicBezTo>
                    <a:pt x="29283" y="19813"/>
                    <a:pt x="29968" y="21872"/>
                    <a:pt x="30696" y="23935"/>
                  </a:cubicBezTo>
                  <a:cubicBezTo>
                    <a:pt x="31059" y="24965"/>
                    <a:pt x="31440" y="26002"/>
                    <a:pt x="31854" y="27027"/>
                  </a:cubicBezTo>
                  <a:cubicBezTo>
                    <a:pt x="32058" y="27540"/>
                    <a:pt x="32269" y="28050"/>
                    <a:pt x="32501" y="28563"/>
                  </a:cubicBezTo>
                  <a:cubicBezTo>
                    <a:pt x="32614" y="28825"/>
                    <a:pt x="32732" y="29067"/>
                    <a:pt x="32849" y="29314"/>
                  </a:cubicBezTo>
                  <a:lnTo>
                    <a:pt x="32935" y="29498"/>
                  </a:lnTo>
                  <a:lnTo>
                    <a:pt x="33029" y="29694"/>
                  </a:lnTo>
                  <a:lnTo>
                    <a:pt x="33216" y="30070"/>
                  </a:lnTo>
                  <a:cubicBezTo>
                    <a:pt x="34226" y="32059"/>
                    <a:pt x="35471" y="33953"/>
                    <a:pt x="37045" y="35562"/>
                  </a:cubicBezTo>
                  <a:cubicBezTo>
                    <a:pt x="37832" y="36364"/>
                    <a:pt x="38701" y="37096"/>
                    <a:pt x="39648" y="37707"/>
                  </a:cubicBezTo>
                  <a:cubicBezTo>
                    <a:pt x="39883" y="37860"/>
                    <a:pt x="40126" y="38009"/>
                    <a:pt x="40384" y="38146"/>
                  </a:cubicBezTo>
                  <a:lnTo>
                    <a:pt x="40768" y="38353"/>
                  </a:lnTo>
                  <a:lnTo>
                    <a:pt x="41128" y="38525"/>
                  </a:lnTo>
                  <a:cubicBezTo>
                    <a:pt x="41634" y="38776"/>
                    <a:pt x="42158" y="38972"/>
                    <a:pt x="42686" y="39147"/>
                  </a:cubicBezTo>
                  <a:cubicBezTo>
                    <a:pt x="43739" y="39492"/>
                    <a:pt x="44805" y="39711"/>
                    <a:pt x="45853" y="39875"/>
                  </a:cubicBezTo>
                  <a:cubicBezTo>
                    <a:pt x="46895" y="40040"/>
                    <a:pt x="47940" y="40166"/>
                    <a:pt x="48986" y="40240"/>
                  </a:cubicBezTo>
                  <a:cubicBezTo>
                    <a:pt x="49635" y="40285"/>
                    <a:pt x="50287" y="40311"/>
                    <a:pt x="50938" y="40311"/>
                  </a:cubicBezTo>
                  <a:cubicBezTo>
                    <a:pt x="52371" y="40311"/>
                    <a:pt x="53796" y="40186"/>
                    <a:pt x="55174" y="39868"/>
                  </a:cubicBezTo>
                  <a:cubicBezTo>
                    <a:pt x="57171" y="39410"/>
                    <a:pt x="59093" y="38553"/>
                    <a:pt x="60584" y="37234"/>
                  </a:cubicBezTo>
                  <a:cubicBezTo>
                    <a:pt x="62076" y="35934"/>
                    <a:pt x="63184" y="34266"/>
                    <a:pt x="63716" y="32462"/>
                  </a:cubicBezTo>
                  <a:cubicBezTo>
                    <a:pt x="63982" y="31561"/>
                    <a:pt x="64096" y="30633"/>
                    <a:pt x="64041" y="29714"/>
                  </a:cubicBezTo>
                  <a:cubicBezTo>
                    <a:pt x="64018" y="29479"/>
                    <a:pt x="63990" y="29244"/>
                    <a:pt x="63966" y="29013"/>
                  </a:cubicBezTo>
                  <a:cubicBezTo>
                    <a:pt x="63924" y="28805"/>
                    <a:pt x="63881" y="28601"/>
                    <a:pt x="63838" y="28398"/>
                  </a:cubicBezTo>
                  <a:lnTo>
                    <a:pt x="63822" y="28319"/>
                  </a:lnTo>
                  <a:cubicBezTo>
                    <a:pt x="63807" y="28257"/>
                    <a:pt x="63810" y="28281"/>
                    <a:pt x="63802" y="28253"/>
                  </a:cubicBezTo>
                  <a:lnTo>
                    <a:pt x="63791" y="28214"/>
                  </a:lnTo>
                  <a:lnTo>
                    <a:pt x="63744" y="28053"/>
                  </a:lnTo>
                  <a:cubicBezTo>
                    <a:pt x="63713" y="27948"/>
                    <a:pt x="63677" y="27842"/>
                    <a:pt x="63637" y="27741"/>
                  </a:cubicBezTo>
                  <a:cubicBezTo>
                    <a:pt x="63567" y="27529"/>
                    <a:pt x="63482" y="27329"/>
                    <a:pt x="63391" y="27130"/>
                  </a:cubicBezTo>
                  <a:cubicBezTo>
                    <a:pt x="62659" y="25548"/>
                    <a:pt x="61462" y="24311"/>
                    <a:pt x="60150" y="23497"/>
                  </a:cubicBezTo>
                  <a:cubicBezTo>
                    <a:pt x="58811" y="22663"/>
                    <a:pt x="57351" y="22264"/>
                    <a:pt x="55969" y="22217"/>
                  </a:cubicBezTo>
                  <a:cubicBezTo>
                    <a:pt x="55882" y="22214"/>
                    <a:pt x="55796" y="22213"/>
                    <a:pt x="55709" y="22213"/>
                  </a:cubicBezTo>
                  <a:cubicBezTo>
                    <a:pt x="54425" y="22213"/>
                    <a:pt x="53225" y="22514"/>
                    <a:pt x="52238" y="23081"/>
                  </a:cubicBezTo>
                  <a:cubicBezTo>
                    <a:pt x="51741" y="23372"/>
                    <a:pt x="51264" y="23735"/>
                    <a:pt x="50896" y="24131"/>
                  </a:cubicBezTo>
                  <a:cubicBezTo>
                    <a:pt x="50536" y="24538"/>
                    <a:pt x="50222" y="24957"/>
                    <a:pt x="49999" y="25395"/>
                  </a:cubicBezTo>
                  <a:cubicBezTo>
                    <a:pt x="49530" y="26257"/>
                    <a:pt x="49342" y="27130"/>
                    <a:pt x="49291" y="27878"/>
                  </a:cubicBezTo>
                  <a:cubicBezTo>
                    <a:pt x="49239" y="28629"/>
                    <a:pt x="49349" y="29267"/>
                    <a:pt x="49494" y="29764"/>
                  </a:cubicBezTo>
                  <a:cubicBezTo>
                    <a:pt x="49658" y="30254"/>
                    <a:pt x="49839" y="30606"/>
                    <a:pt x="49983" y="30829"/>
                  </a:cubicBezTo>
                  <a:cubicBezTo>
                    <a:pt x="50128" y="31049"/>
                    <a:pt x="50207" y="31161"/>
                    <a:pt x="50207" y="31161"/>
                  </a:cubicBezTo>
                  <a:cubicBezTo>
                    <a:pt x="50207" y="31161"/>
                    <a:pt x="50136" y="31044"/>
                    <a:pt x="50003" y="30817"/>
                  </a:cubicBezTo>
                  <a:cubicBezTo>
                    <a:pt x="49870" y="30586"/>
                    <a:pt x="49714" y="30230"/>
                    <a:pt x="49580" y="29741"/>
                  </a:cubicBezTo>
                  <a:cubicBezTo>
                    <a:pt x="49467" y="29248"/>
                    <a:pt x="49392" y="28621"/>
                    <a:pt x="49483" y="27893"/>
                  </a:cubicBezTo>
                  <a:cubicBezTo>
                    <a:pt x="49576" y="27177"/>
                    <a:pt x="49795" y="26351"/>
                    <a:pt x="50281" y="25556"/>
                  </a:cubicBezTo>
                  <a:cubicBezTo>
                    <a:pt x="50508" y="25148"/>
                    <a:pt x="50825" y="24769"/>
                    <a:pt x="51177" y="24409"/>
                  </a:cubicBezTo>
                  <a:cubicBezTo>
                    <a:pt x="51549" y="24049"/>
                    <a:pt x="51969" y="23755"/>
                    <a:pt x="52477" y="23489"/>
                  </a:cubicBezTo>
                  <a:cubicBezTo>
                    <a:pt x="53309" y="23061"/>
                    <a:pt x="54334" y="22816"/>
                    <a:pt x="55412" y="22816"/>
                  </a:cubicBezTo>
                  <a:cubicBezTo>
                    <a:pt x="55586" y="22816"/>
                    <a:pt x="55762" y="22822"/>
                    <a:pt x="55938" y="22835"/>
                  </a:cubicBezTo>
                  <a:cubicBezTo>
                    <a:pt x="57206" y="22925"/>
                    <a:pt x="58549" y="23356"/>
                    <a:pt x="59715" y="24147"/>
                  </a:cubicBezTo>
                  <a:cubicBezTo>
                    <a:pt x="60898" y="24949"/>
                    <a:pt x="61939" y="26093"/>
                    <a:pt x="62542" y="27506"/>
                  </a:cubicBezTo>
                  <a:cubicBezTo>
                    <a:pt x="62612" y="27681"/>
                    <a:pt x="62683" y="27862"/>
                    <a:pt x="62737" y="28046"/>
                  </a:cubicBezTo>
                  <a:cubicBezTo>
                    <a:pt x="62768" y="28136"/>
                    <a:pt x="62800" y="28230"/>
                    <a:pt x="62820" y="28324"/>
                  </a:cubicBezTo>
                  <a:lnTo>
                    <a:pt x="62859" y="28460"/>
                  </a:lnTo>
                  <a:lnTo>
                    <a:pt x="62867" y="28496"/>
                  </a:lnTo>
                  <a:cubicBezTo>
                    <a:pt x="62867" y="28496"/>
                    <a:pt x="62869" y="28504"/>
                    <a:pt x="62872" y="28511"/>
                  </a:cubicBezTo>
                  <a:lnTo>
                    <a:pt x="62872" y="28511"/>
                  </a:lnTo>
                  <a:lnTo>
                    <a:pt x="62886" y="28586"/>
                  </a:lnTo>
                  <a:cubicBezTo>
                    <a:pt x="62922" y="28789"/>
                    <a:pt x="62961" y="28997"/>
                    <a:pt x="62996" y="29204"/>
                  </a:cubicBezTo>
                  <a:cubicBezTo>
                    <a:pt x="63012" y="29392"/>
                    <a:pt x="63023" y="29580"/>
                    <a:pt x="63035" y="29768"/>
                  </a:cubicBezTo>
                  <a:cubicBezTo>
                    <a:pt x="63059" y="30547"/>
                    <a:pt x="62933" y="31361"/>
                    <a:pt x="62679" y="32140"/>
                  </a:cubicBezTo>
                  <a:cubicBezTo>
                    <a:pt x="62166" y="33707"/>
                    <a:pt x="61156" y="35186"/>
                    <a:pt x="59794" y="36310"/>
                  </a:cubicBezTo>
                  <a:cubicBezTo>
                    <a:pt x="59113" y="36881"/>
                    <a:pt x="58369" y="37347"/>
                    <a:pt x="57523" y="37723"/>
                  </a:cubicBezTo>
                  <a:cubicBezTo>
                    <a:pt x="56693" y="38090"/>
                    <a:pt x="55812" y="38368"/>
                    <a:pt x="54889" y="38560"/>
                  </a:cubicBezTo>
                  <a:cubicBezTo>
                    <a:pt x="53709" y="38800"/>
                    <a:pt x="52482" y="38905"/>
                    <a:pt x="51231" y="38905"/>
                  </a:cubicBezTo>
                  <a:cubicBezTo>
                    <a:pt x="50525" y="38905"/>
                    <a:pt x="49812" y="38872"/>
                    <a:pt x="49095" y="38811"/>
                  </a:cubicBezTo>
                  <a:cubicBezTo>
                    <a:pt x="48100" y="38729"/>
                    <a:pt x="47098" y="38596"/>
                    <a:pt x="46092" y="38424"/>
                  </a:cubicBezTo>
                  <a:cubicBezTo>
                    <a:pt x="45094" y="38251"/>
                    <a:pt x="44107" y="38032"/>
                    <a:pt x="43164" y="37711"/>
                  </a:cubicBezTo>
                  <a:cubicBezTo>
                    <a:pt x="41285" y="37077"/>
                    <a:pt x="39594" y="35934"/>
                    <a:pt x="38172" y="34466"/>
                  </a:cubicBezTo>
                  <a:cubicBezTo>
                    <a:pt x="36748" y="32998"/>
                    <a:pt x="35593" y="31228"/>
                    <a:pt x="34645" y="29345"/>
                  </a:cubicBezTo>
                  <a:cubicBezTo>
                    <a:pt x="33695" y="27446"/>
                    <a:pt x="32951" y="25446"/>
                    <a:pt x="32230" y="23391"/>
                  </a:cubicBezTo>
                  <a:cubicBezTo>
                    <a:pt x="31502" y="21343"/>
                    <a:pt x="30801" y="19265"/>
                    <a:pt x="29937" y="17222"/>
                  </a:cubicBezTo>
                  <a:cubicBezTo>
                    <a:pt x="29079" y="15189"/>
                    <a:pt x="28069" y="13213"/>
                    <a:pt x="26883" y="11365"/>
                  </a:cubicBezTo>
                  <a:cubicBezTo>
                    <a:pt x="24534" y="7662"/>
                    <a:pt x="21363" y="4467"/>
                    <a:pt x="17644" y="2444"/>
                  </a:cubicBezTo>
                  <a:cubicBezTo>
                    <a:pt x="15792" y="1425"/>
                    <a:pt x="13819" y="682"/>
                    <a:pt x="11807" y="310"/>
                  </a:cubicBezTo>
                  <a:cubicBezTo>
                    <a:pt x="11310" y="209"/>
                    <a:pt x="10801" y="146"/>
                    <a:pt x="10300" y="91"/>
                  </a:cubicBezTo>
                  <a:cubicBezTo>
                    <a:pt x="10050" y="68"/>
                    <a:pt x="9795" y="48"/>
                    <a:pt x="9540" y="24"/>
                  </a:cubicBezTo>
                  <a:cubicBezTo>
                    <a:pt x="9305" y="12"/>
                    <a:pt x="9051" y="1"/>
                    <a:pt x="8792" y="1"/>
                  </a:cubicBezTo>
                  <a:cubicBezTo>
                    <a:pt x="8753" y="1"/>
                    <a:pt x="8714" y="0"/>
                    <a:pt x="867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组合 4">
            <a:extLst>
              <a:ext uri="{FF2B5EF4-FFF2-40B4-BE49-F238E27FC236}">
                <a16:creationId xmlns:a16="http://schemas.microsoft.com/office/drawing/2014/main" id="{2C67503D-7889-3242-B773-873A1A2D9736}"/>
              </a:ext>
            </a:extLst>
          </p:cNvPr>
          <p:cNvGrpSpPr/>
          <p:nvPr/>
        </p:nvGrpSpPr>
        <p:grpSpPr>
          <a:xfrm>
            <a:off x="-1633969" y="152001"/>
            <a:ext cx="6097956" cy="633058"/>
            <a:chOff x="-1020181" y="668144"/>
            <a:chExt cx="8130608" cy="844077"/>
          </a:xfrm>
        </p:grpSpPr>
        <p:sp>
          <p:nvSpPr>
            <p:cNvPr id="7" name="TextBox 8">
              <a:extLst>
                <a:ext uri="{FF2B5EF4-FFF2-40B4-BE49-F238E27FC236}">
                  <a16:creationId xmlns:a16="http://schemas.microsoft.com/office/drawing/2014/main" id="{9FE6C17B-6D24-D1CA-32D5-96601844CCD7}"/>
                </a:ext>
              </a:extLst>
            </p:cNvPr>
            <p:cNvSpPr txBox="1">
              <a:spLocks noChangeArrowheads="1"/>
            </p:cNvSpPr>
            <p:nvPr/>
          </p:nvSpPr>
          <p:spPr bwMode="auto">
            <a:xfrm>
              <a:off x="-1020181" y="668144"/>
              <a:ext cx="8130608" cy="8207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40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3. Câu 3</a:t>
              </a:r>
              <a:endParaRPr lang="zh-CN" altLang="en-US" sz="40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矩形 9">
              <a:extLst>
                <a:ext uri="{FF2B5EF4-FFF2-40B4-BE49-F238E27FC236}">
                  <a16:creationId xmlns:a16="http://schemas.microsoft.com/office/drawing/2014/main" id="{C162A0C2-AC17-E08F-418C-CAE4701ECD95}"/>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3200" kern="1200">
                <a:solidFill>
                  <a:srgbClr val="C00000"/>
                </a:solidFill>
                <a:latin typeface="华文新魏" panose="02010800040101010101" pitchFamily="2" charset="-122"/>
                <a:ea typeface="华文新魏" panose="02010800040101010101" pitchFamily="2" charset="-122"/>
              </a:endParaRPr>
            </a:p>
          </p:txBody>
        </p:sp>
      </p:grpSp>
      <p:sp>
        <p:nvSpPr>
          <p:cNvPr id="10" name="Google Shape;1100;p30">
            <a:extLst>
              <a:ext uri="{FF2B5EF4-FFF2-40B4-BE49-F238E27FC236}">
                <a16:creationId xmlns:a16="http://schemas.microsoft.com/office/drawing/2014/main" id="{40957CD7-A71E-7BB0-6AFE-793FC5B7E8A6}"/>
              </a:ext>
            </a:extLst>
          </p:cNvPr>
          <p:cNvSpPr/>
          <p:nvPr/>
        </p:nvSpPr>
        <p:spPr>
          <a:xfrm>
            <a:off x="3093121" y="2836933"/>
            <a:ext cx="982500" cy="982500"/>
          </a:xfrm>
          <a:prstGeom prst="ellipse">
            <a:avLst/>
          </a:prstGeom>
          <a:solidFill>
            <a:srgbClr val="A6D165">
              <a:alpha val="229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102;p30">
            <a:extLst>
              <a:ext uri="{FF2B5EF4-FFF2-40B4-BE49-F238E27FC236}">
                <a16:creationId xmlns:a16="http://schemas.microsoft.com/office/drawing/2014/main" id="{C093B1A3-8AC9-19E6-98CD-8081A0B97834}"/>
              </a:ext>
            </a:extLst>
          </p:cNvPr>
          <p:cNvSpPr/>
          <p:nvPr/>
        </p:nvSpPr>
        <p:spPr>
          <a:xfrm>
            <a:off x="3051837" y="1124208"/>
            <a:ext cx="982500" cy="982500"/>
          </a:xfrm>
          <a:prstGeom prst="ellipse">
            <a:avLst/>
          </a:prstGeom>
          <a:solidFill>
            <a:srgbClr val="A6D165">
              <a:alpha val="229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104;p30">
            <a:extLst>
              <a:ext uri="{FF2B5EF4-FFF2-40B4-BE49-F238E27FC236}">
                <a16:creationId xmlns:a16="http://schemas.microsoft.com/office/drawing/2014/main" id="{09F51156-8F4B-6008-2F34-BB8DF47A3B24}"/>
              </a:ext>
            </a:extLst>
          </p:cNvPr>
          <p:cNvSpPr txBox="1">
            <a:spLocks/>
          </p:cNvSpPr>
          <p:nvPr/>
        </p:nvSpPr>
        <p:spPr>
          <a:xfrm>
            <a:off x="3080219" y="1377483"/>
            <a:ext cx="870000" cy="476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1000"/>
              </a:spcBef>
              <a:spcAft>
                <a:spcPts val="0"/>
              </a:spcAft>
              <a:buClr>
                <a:schemeClr val="accent4"/>
              </a:buClr>
              <a:buSzPts val="2400"/>
              <a:buFont typeface="Londrina Solid"/>
              <a:buNone/>
              <a:defRPr sz="3000" b="1" i="0" u="none" strike="noStrike" cap="none">
                <a:solidFill>
                  <a:schemeClr val="accent4"/>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1000"/>
              </a:spcBef>
              <a:spcAft>
                <a:spcPts val="0"/>
              </a:spcAft>
              <a:buClr>
                <a:srgbClr val="235233"/>
              </a:buClr>
              <a:buSzPts val="2400"/>
              <a:buFont typeface="Londrina Solid"/>
              <a:buNone/>
              <a:tabLst/>
              <a:defRPr/>
            </a:pPr>
            <a:r>
              <a:rPr kumimoji="0" lang="en" sz="3000" b="1" i="0" u="none" strike="noStrike" kern="0" cap="none" spc="0" normalizeH="0" baseline="0" noProof="0" dirty="0">
                <a:ln>
                  <a:noFill/>
                </a:ln>
                <a:solidFill>
                  <a:srgbClr val="235233"/>
                </a:solidFill>
                <a:effectLst/>
                <a:uLnTx/>
                <a:uFillTx/>
                <a:latin typeface="Londrina Solid"/>
                <a:sym typeface="Londrina Solid"/>
              </a:rPr>
              <a:t>01</a:t>
            </a:r>
          </a:p>
        </p:txBody>
      </p:sp>
      <p:sp>
        <p:nvSpPr>
          <p:cNvPr id="17" name="Google Shape;1105;p30">
            <a:extLst>
              <a:ext uri="{FF2B5EF4-FFF2-40B4-BE49-F238E27FC236}">
                <a16:creationId xmlns:a16="http://schemas.microsoft.com/office/drawing/2014/main" id="{4B5FBE89-84A3-75F9-0D00-2B90C0B01AAE}"/>
              </a:ext>
            </a:extLst>
          </p:cNvPr>
          <p:cNvSpPr txBox="1">
            <a:spLocks/>
          </p:cNvSpPr>
          <p:nvPr/>
        </p:nvSpPr>
        <p:spPr>
          <a:xfrm>
            <a:off x="4223275" y="771267"/>
            <a:ext cx="3628955" cy="71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1000"/>
              </a:spcBef>
              <a:spcAft>
                <a:spcPts val="0"/>
              </a:spcAft>
              <a:buClr>
                <a:schemeClr val="dk2"/>
              </a:buClr>
              <a:buSzPts val="1600"/>
              <a:buFont typeface="Hind"/>
              <a:buNone/>
              <a:defRPr sz="1600" b="0" i="0" u="none" strike="noStrike" cap="none">
                <a:solidFill>
                  <a:schemeClr val="dk2"/>
                </a:solidFill>
                <a:latin typeface="Hind"/>
                <a:ea typeface="Hind"/>
                <a:cs typeface="Hind"/>
                <a:sym typeface="Hind"/>
              </a:defRPr>
            </a:lvl1pPr>
            <a:lvl2pPr marL="914400" marR="0" lvl="1" indent="-330200" algn="l" rtl="0">
              <a:lnSpc>
                <a:spcPct val="100000"/>
              </a:lnSpc>
              <a:spcBef>
                <a:spcPts val="1000"/>
              </a:spcBef>
              <a:spcAft>
                <a:spcPts val="0"/>
              </a:spcAft>
              <a:buClr>
                <a:schemeClr val="dk2"/>
              </a:buClr>
              <a:buSzPts val="1600"/>
              <a:buFont typeface="Hind"/>
              <a:buNone/>
              <a:defRPr sz="1600" b="1" i="0" u="none" strike="noStrike" cap="none">
                <a:solidFill>
                  <a:schemeClr val="dk2"/>
                </a:solidFill>
                <a:latin typeface="Hind"/>
                <a:ea typeface="Hind"/>
                <a:cs typeface="Hind"/>
                <a:sym typeface="Hind"/>
              </a:defRPr>
            </a:lvl2pPr>
            <a:lvl3pPr marL="1371600" marR="0" lvl="2" indent="-330200" algn="l" rtl="0">
              <a:lnSpc>
                <a:spcPct val="100000"/>
              </a:lnSpc>
              <a:spcBef>
                <a:spcPts val="1000"/>
              </a:spcBef>
              <a:spcAft>
                <a:spcPts val="0"/>
              </a:spcAft>
              <a:buClr>
                <a:schemeClr val="dk2"/>
              </a:buClr>
              <a:buSzPts val="1600"/>
              <a:buFont typeface="Hind"/>
              <a:buNone/>
              <a:defRPr sz="1600" b="1" i="0" u="none" strike="noStrike" cap="none">
                <a:solidFill>
                  <a:schemeClr val="dk2"/>
                </a:solidFill>
                <a:latin typeface="Hind"/>
                <a:ea typeface="Hind"/>
                <a:cs typeface="Hind"/>
                <a:sym typeface="Hind"/>
              </a:defRPr>
            </a:lvl3pPr>
            <a:lvl4pPr marL="1828800" marR="0" lvl="3" indent="-330200" algn="l" rtl="0">
              <a:lnSpc>
                <a:spcPct val="100000"/>
              </a:lnSpc>
              <a:spcBef>
                <a:spcPts val="1000"/>
              </a:spcBef>
              <a:spcAft>
                <a:spcPts val="0"/>
              </a:spcAft>
              <a:buClr>
                <a:schemeClr val="dk2"/>
              </a:buClr>
              <a:buSzPts val="1600"/>
              <a:buFont typeface="Hind"/>
              <a:buNone/>
              <a:defRPr sz="1600" b="1" i="0" u="none" strike="noStrike" cap="none">
                <a:solidFill>
                  <a:schemeClr val="dk2"/>
                </a:solidFill>
                <a:latin typeface="Hind"/>
                <a:ea typeface="Hind"/>
                <a:cs typeface="Hind"/>
                <a:sym typeface="Hind"/>
              </a:defRPr>
            </a:lvl4pPr>
            <a:lvl5pPr marL="2286000" marR="0" lvl="4" indent="-330200" algn="l" rtl="0">
              <a:lnSpc>
                <a:spcPct val="100000"/>
              </a:lnSpc>
              <a:spcBef>
                <a:spcPts val="1000"/>
              </a:spcBef>
              <a:spcAft>
                <a:spcPts val="0"/>
              </a:spcAft>
              <a:buClr>
                <a:schemeClr val="dk2"/>
              </a:buClr>
              <a:buSzPts val="1600"/>
              <a:buFont typeface="Hind"/>
              <a:buNone/>
              <a:defRPr sz="1600" b="1" i="0" u="none" strike="noStrike" cap="none">
                <a:solidFill>
                  <a:schemeClr val="dk2"/>
                </a:solidFill>
                <a:latin typeface="Hind"/>
                <a:ea typeface="Hind"/>
                <a:cs typeface="Hind"/>
                <a:sym typeface="Hind"/>
              </a:defRPr>
            </a:lvl5pPr>
            <a:lvl6pPr marL="2743200" marR="0" lvl="5" indent="-330200" algn="l" rtl="0">
              <a:lnSpc>
                <a:spcPct val="100000"/>
              </a:lnSpc>
              <a:spcBef>
                <a:spcPts val="1000"/>
              </a:spcBef>
              <a:spcAft>
                <a:spcPts val="0"/>
              </a:spcAft>
              <a:buClr>
                <a:schemeClr val="dk2"/>
              </a:buClr>
              <a:buSzPts val="1600"/>
              <a:buFont typeface="Hind"/>
              <a:buNone/>
              <a:defRPr sz="1600" b="1" i="0" u="none" strike="noStrike" cap="none">
                <a:solidFill>
                  <a:schemeClr val="dk2"/>
                </a:solidFill>
                <a:latin typeface="Hind"/>
                <a:ea typeface="Hind"/>
                <a:cs typeface="Hind"/>
                <a:sym typeface="Hind"/>
              </a:defRPr>
            </a:lvl6pPr>
            <a:lvl7pPr marL="3200400" marR="0" lvl="6" indent="-330200" algn="l" rtl="0">
              <a:lnSpc>
                <a:spcPct val="100000"/>
              </a:lnSpc>
              <a:spcBef>
                <a:spcPts val="1000"/>
              </a:spcBef>
              <a:spcAft>
                <a:spcPts val="0"/>
              </a:spcAft>
              <a:buClr>
                <a:schemeClr val="dk2"/>
              </a:buClr>
              <a:buSzPts val="1600"/>
              <a:buFont typeface="Hind"/>
              <a:buNone/>
              <a:defRPr sz="1600" b="1" i="0" u="none" strike="noStrike" cap="none">
                <a:solidFill>
                  <a:schemeClr val="dk2"/>
                </a:solidFill>
                <a:latin typeface="Hind"/>
                <a:ea typeface="Hind"/>
                <a:cs typeface="Hind"/>
                <a:sym typeface="Hind"/>
              </a:defRPr>
            </a:lvl7pPr>
            <a:lvl8pPr marL="3657600" marR="0" lvl="7" indent="-330200" algn="l" rtl="0">
              <a:lnSpc>
                <a:spcPct val="100000"/>
              </a:lnSpc>
              <a:spcBef>
                <a:spcPts val="1000"/>
              </a:spcBef>
              <a:spcAft>
                <a:spcPts val="0"/>
              </a:spcAft>
              <a:buClr>
                <a:schemeClr val="dk2"/>
              </a:buClr>
              <a:buSzPts val="1600"/>
              <a:buFont typeface="Hind"/>
              <a:buNone/>
              <a:defRPr sz="1600" b="1" i="0" u="none" strike="noStrike" cap="none">
                <a:solidFill>
                  <a:schemeClr val="dk2"/>
                </a:solidFill>
                <a:latin typeface="Hind"/>
                <a:ea typeface="Hind"/>
                <a:cs typeface="Hind"/>
                <a:sym typeface="Hind"/>
              </a:defRPr>
            </a:lvl8pPr>
            <a:lvl9pPr marL="4114800" marR="0" lvl="8" indent="-330200" algn="l" rtl="0">
              <a:lnSpc>
                <a:spcPct val="100000"/>
              </a:lnSpc>
              <a:spcBef>
                <a:spcPts val="1000"/>
              </a:spcBef>
              <a:spcAft>
                <a:spcPts val="0"/>
              </a:spcAft>
              <a:buClr>
                <a:schemeClr val="dk2"/>
              </a:buClr>
              <a:buSzPts val="1600"/>
              <a:buFont typeface="Hind"/>
              <a:buNone/>
              <a:defRPr sz="1600" b="1" i="0" u="none" strike="noStrike" cap="none">
                <a:solidFill>
                  <a:schemeClr val="dk2"/>
                </a:solidFill>
                <a:latin typeface="Hind"/>
                <a:ea typeface="Hind"/>
                <a:cs typeface="Hind"/>
                <a:sym typeface="Hind"/>
              </a:defRPr>
            </a:lvl9pPr>
          </a:lstStyle>
          <a:p>
            <a:pPr marL="0" indent="0" algn="just">
              <a:buClr>
                <a:srgbClr val="383838"/>
              </a:buClr>
              <a:defRPr/>
            </a:pPr>
            <a:r>
              <a:rPr lang="en-US" sz="2000" dirty="0" err="1">
                <a:solidFill>
                  <a:schemeClr val="tx1"/>
                </a:solidFill>
                <a:latin typeface="Times New Roman" panose="02020603050405020304" pitchFamily="18" charset="0"/>
                <a:cs typeface="Times New Roman" panose="02020603050405020304" pitchFamily="18" charset="0"/>
              </a:rPr>
              <a:t>Sự</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tiếp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ấy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cần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bổ</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nền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nghệ</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thuật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Việt</a:t>
            </a:r>
            <a:r>
              <a:rPr lang="en-US" sz="2000" dirty="0">
                <a:solidFill>
                  <a:schemeClr val="tx1"/>
                </a:solidFill>
                <a:latin typeface="Times New Roman" panose="02020603050405020304" pitchFamily="18" charset="0"/>
                <a:cs typeface="Times New Roman" panose="02020603050405020304" pitchFamily="18" charset="0"/>
              </a:rPr>
              <a:t> Nam</a:t>
            </a:r>
            <a:endParaRPr kumimoji="0" lang="en-US" sz="36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Hind"/>
            </a:endParaRPr>
          </a:p>
        </p:txBody>
      </p:sp>
      <p:sp>
        <p:nvSpPr>
          <p:cNvPr id="18" name="Google Shape;1106;p30">
            <a:extLst>
              <a:ext uri="{FF2B5EF4-FFF2-40B4-BE49-F238E27FC236}">
                <a16:creationId xmlns:a16="http://schemas.microsoft.com/office/drawing/2014/main" id="{D39B4C2E-291E-D8BA-2DEF-491FA04C4F7D}"/>
              </a:ext>
            </a:extLst>
          </p:cNvPr>
          <p:cNvSpPr txBox="1">
            <a:spLocks/>
          </p:cNvSpPr>
          <p:nvPr/>
        </p:nvSpPr>
        <p:spPr>
          <a:xfrm>
            <a:off x="3149964" y="3090133"/>
            <a:ext cx="870000" cy="476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1000"/>
              </a:spcBef>
              <a:spcAft>
                <a:spcPts val="0"/>
              </a:spcAft>
              <a:buClr>
                <a:schemeClr val="accent4"/>
              </a:buClr>
              <a:buSzPts val="2400"/>
              <a:buFont typeface="Londrina Solid"/>
              <a:buNone/>
              <a:defRPr sz="3000" b="1" i="0" u="none" strike="noStrike" cap="none">
                <a:solidFill>
                  <a:schemeClr val="accent4"/>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accent4"/>
              </a:buClr>
              <a:buSzPts val="2400"/>
              <a:buFont typeface="Londrina Solid"/>
              <a:buNone/>
              <a:defRPr sz="2400" b="1" i="0" u="none" strike="noStrike" cap="none">
                <a:solidFill>
                  <a:schemeClr val="accent4"/>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1000"/>
              </a:spcBef>
              <a:spcAft>
                <a:spcPts val="0"/>
              </a:spcAft>
              <a:buClr>
                <a:srgbClr val="235233"/>
              </a:buClr>
              <a:buSzPts val="2400"/>
              <a:buFont typeface="Londrina Solid"/>
              <a:buNone/>
              <a:tabLst/>
              <a:defRPr/>
            </a:pPr>
            <a:r>
              <a:rPr kumimoji="0" lang="en" sz="3000" b="1" i="0" u="none" strike="noStrike" kern="0" cap="none" spc="0" normalizeH="0" baseline="0" noProof="0" dirty="0">
                <a:ln>
                  <a:noFill/>
                </a:ln>
                <a:solidFill>
                  <a:srgbClr val="235233"/>
                </a:solidFill>
                <a:effectLst/>
                <a:uLnTx/>
                <a:uFillTx/>
                <a:latin typeface="Londrina Solid"/>
                <a:sym typeface="Londrina Solid"/>
              </a:rPr>
              <a:t>02</a:t>
            </a:r>
          </a:p>
        </p:txBody>
      </p:sp>
      <p:sp>
        <p:nvSpPr>
          <p:cNvPr id="19" name="Google Shape;1113;p30">
            <a:extLst>
              <a:ext uri="{FF2B5EF4-FFF2-40B4-BE49-F238E27FC236}">
                <a16:creationId xmlns:a16="http://schemas.microsoft.com/office/drawing/2014/main" id="{53DF60C9-8BC4-8123-71A7-01AF87D856F4}"/>
              </a:ext>
            </a:extLst>
          </p:cNvPr>
          <p:cNvSpPr txBox="1">
            <a:spLocks/>
          </p:cNvSpPr>
          <p:nvPr/>
        </p:nvSpPr>
        <p:spPr>
          <a:xfrm>
            <a:off x="4586219" y="1956113"/>
            <a:ext cx="3784700" cy="272011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1800"/>
              <a:buFont typeface="Londrina Solid"/>
              <a:buNone/>
              <a:defRPr sz="1800" b="1" i="0" u="none" strike="noStrike" cap="none">
                <a:solidFill>
                  <a:schemeClr val="accent4"/>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4"/>
              </a:buClr>
              <a:buSzPts val="1800"/>
              <a:buFont typeface="Londrina Solid"/>
              <a:buNone/>
              <a:defRPr sz="1800" b="1" i="0" u="none" strike="noStrike" cap="none">
                <a:solidFill>
                  <a:schemeClr val="accent4"/>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4"/>
              </a:buClr>
              <a:buSzPts val="1800"/>
              <a:buFont typeface="Londrina Solid"/>
              <a:buNone/>
              <a:defRPr sz="1800" b="1" i="0" u="none" strike="noStrike" cap="none">
                <a:solidFill>
                  <a:schemeClr val="accent4"/>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4"/>
              </a:buClr>
              <a:buSzPts val="1800"/>
              <a:buFont typeface="Londrina Solid"/>
              <a:buNone/>
              <a:defRPr sz="1800" b="1" i="0" u="none" strike="noStrike" cap="none">
                <a:solidFill>
                  <a:schemeClr val="accent4"/>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4"/>
              </a:buClr>
              <a:buSzPts val="1800"/>
              <a:buFont typeface="Londrina Solid"/>
              <a:buNone/>
              <a:defRPr sz="1800" b="1" i="0" u="none" strike="noStrike" cap="none">
                <a:solidFill>
                  <a:schemeClr val="accent4"/>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4"/>
              </a:buClr>
              <a:buSzPts val="1800"/>
              <a:buFont typeface="Londrina Solid"/>
              <a:buNone/>
              <a:defRPr sz="1800" b="1" i="0" u="none" strike="noStrike" cap="none">
                <a:solidFill>
                  <a:schemeClr val="accent4"/>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4"/>
              </a:buClr>
              <a:buSzPts val="1800"/>
              <a:buFont typeface="Londrina Solid"/>
              <a:buNone/>
              <a:defRPr sz="1800" b="1" i="0" u="none" strike="noStrike" cap="none">
                <a:solidFill>
                  <a:schemeClr val="accent4"/>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4"/>
              </a:buClr>
              <a:buSzPts val="1800"/>
              <a:buFont typeface="Londrina Solid"/>
              <a:buNone/>
              <a:defRPr sz="1800" b="1" i="0" u="none" strike="noStrike" cap="none">
                <a:solidFill>
                  <a:schemeClr val="accent4"/>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4"/>
              </a:buClr>
              <a:buSzPts val="1800"/>
              <a:buFont typeface="Londrina Solid"/>
              <a:buNone/>
              <a:defRPr sz="1800" b="1" i="0" u="none" strike="noStrike" cap="none">
                <a:solidFill>
                  <a:schemeClr val="accent4"/>
                </a:solidFill>
                <a:latin typeface="Londrina Solid"/>
                <a:ea typeface="Londrina Solid"/>
                <a:cs typeface="Londrina Solid"/>
                <a:sym typeface="Londrina Solid"/>
              </a:defRPr>
            </a:lvl9pPr>
          </a:lstStyle>
          <a:p>
            <a:pPr lvl="0">
              <a:buClr>
                <a:srgbClr val="235233"/>
              </a:buClr>
              <a:defRPr/>
            </a:pPr>
            <a:r>
              <a:rPr lang="en-US" sz="2000" b="0" dirty="0" err="1">
                <a:solidFill>
                  <a:schemeClr val="tx1"/>
                </a:solidFill>
                <a:latin typeface="Times New Roman" panose="02020603050405020304" pitchFamily="18" charset="0"/>
                <a:cs typeface="Times New Roman" panose="02020603050405020304" pitchFamily="18" charset="0"/>
              </a:rPr>
              <a:t>Việc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tiếp</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thu</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học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hỏi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có</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chọn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lọc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từ</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những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yếu</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tố</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hiện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đại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của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nước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ngoài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dựa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trên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nền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tảng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nghệ</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thuật</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cổ</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truyền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vừa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giúp</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giữ</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được</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những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nét</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đẹp</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truyền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thống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vừa</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có</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chút</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sáng</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tạo</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mới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lạ</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hấp</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dẫn</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người</a:t>
            </a:r>
            <a:r>
              <a:rPr lang="en-US" sz="2000" b="0" dirty="0">
                <a:solidFill>
                  <a:schemeClr val="tx1"/>
                </a:solidFill>
                <a:latin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cs typeface="Times New Roman" panose="02020603050405020304" pitchFamily="18" charset="0"/>
              </a:rPr>
              <a:t>nghe</a:t>
            </a:r>
            <a:r>
              <a:rPr lang="en-US" sz="2000" b="0" dirty="0">
                <a:solidFill>
                  <a:schemeClr val="tx1"/>
                </a:solidFill>
                <a:latin typeface="Times New Roman" panose="02020603050405020304" pitchFamily="18" charset="0"/>
                <a:cs typeface="Times New Roman" panose="02020603050405020304" pitchFamily="18" charset="0"/>
              </a:rPr>
              <a:t>.</a:t>
            </a:r>
            <a:endParaRPr kumimoji="0" lang="en-US" sz="32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Londrina Solid"/>
            </a:endParaRPr>
          </a:p>
        </p:txBody>
      </p:sp>
      <p:grpSp>
        <p:nvGrpSpPr>
          <p:cNvPr id="20" name="Google Shape;1125;p30">
            <a:extLst>
              <a:ext uri="{FF2B5EF4-FFF2-40B4-BE49-F238E27FC236}">
                <a16:creationId xmlns:a16="http://schemas.microsoft.com/office/drawing/2014/main" id="{9A6A1AE0-842D-608E-E91A-82203AB246D0}"/>
              </a:ext>
            </a:extLst>
          </p:cNvPr>
          <p:cNvGrpSpPr/>
          <p:nvPr/>
        </p:nvGrpSpPr>
        <p:grpSpPr>
          <a:xfrm rot="9439248">
            <a:off x="3786992" y="2678521"/>
            <a:ext cx="607948" cy="801529"/>
            <a:chOff x="4326425" y="5583250"/>
            <a:chExt cx="744150" cy="981100"/>
          </a:xfrm>
        </p:grpSpPr>
        <p:sp>
          <p:nvSpPr>
            <p:cNvPr id="21" name="Google Shape;1126;p30">
              <a:extLst>
                <a:ext uri="{FF2B5EF4-FFF2-40B4-BE49-F238E27FC236}">
                  <a16:creationId xmlns:a16="http://schemas.microsoft.com/office/drawing/2014/main" id="{0E3A176D-6CBB-927B-0618-BE861FE5EB9A}"/>
                </a:ext>
              </a:extLst>
            </p:cNvPr>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127;p30">
              <a:extLst>
                <a:ext uri="{FF2B5EF4-FFF2-40B4-BE49-F238E27FC236}">
                  <a16:creationId xmlns:a16="http://schemas.microsoft.com/office/drawing/2014/main" id="{9CA514BF-AD47-4953-AA45-745E755A197C}"/>
                </a:ext>
              </a:extLst>
            </p:cNvPr>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rgbClr val="2352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128;p30">
              <a:extLst>
                <a:ext uri="{FF2B5EF4-FFF2-40B4-BE49-F238E27FC236}">
                  <a16:creationId xmlns:a16="http://schemas.microsoft.com/office/drawing/2014/main" id="{1822BDE5-8EC9-945F-458A-4029B1FC93E6}"/>
                </a:ext>
              </a:extLst>
            </p:cNvPr>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129;p30">
              <a:extLst>
                <a:ext uri="{FF2B5EF4-FFF2-40B4-BE49-F238E27FC236}">
                  <a16:creationId xmlns:a16="http://schemas.microsoft.com/office/drawing/2014/main" id="{994B8260-AF09-3BA4-65A8-A0510EF85F5E}"/>
                </a:ext>
              </a:extLst>
            </p:cNvPr>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rgbClr val="2352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130;p30">
              <a:extLst>
                <a:ext uri="{FF2B5EF4-FFF2-40B4-BE49-F238E27FC236}">
                  <a16:creationId xmlns:a16="http://schemas.microsoft.com/office/drawing/2014/main" id="{00F0FD86-9ECC-48C2-D233-A9D53D15D9FA}"/>
                </a:ext>
              </a:extLst>
            </p:cNvPr>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131;p30">
              <a:extLst>
                <a:ext uri="{FF2B5EF4-FFF2-40B4-BE49-F238E27FC236}">
                  <a16:creationId xmlns:a16="http://schemas.microsoft.com/office/drawing/2014/main" id="{67600DC3-1FBB-148D-8230-E5A2A68A488E}"/>
                </a:ext>
              </a:extLst>
            </p:cNvPr>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rgbClr val="2352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132;p30">
              <a:extLst>
                <a:ext uri="{FF2B5EF4-FFF2-40B4-BE49-F238E27FC236}">
                  <a16:creationId xmlns:a16="http://schemas.microsoft.com/office/drawing/2014/main" id="{544430CB-F867-A79C-AA2F-824814395B7B}"/>
                </a:ext>
              </a:extLst>
            </p:cNvPr>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133;p30">
              <a:extLst>
                <a:ext uri="{FF2B5EF4-FFF2-40B4-BE49-F238E27FC236}">
                  <a16:creationId xmlns:a16="http://schemas.microsoft.com/office/drawing/2014/main" id="{A8144C37-645D-81B1-6D80-09AB27F228B4}"/>
                </a:ext>
              </a:extLst>
            </p:cNvPr>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rgbClr val="2352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134;p30">
              <a:extLst>
                <a:ext uri="{FF2B5EF4-FFF2-40B4-BE49-F238E27FC236}">
                  <a16:creationId xmlns:a16="http://schemas.microsoft.com/office/drawing/2014/main" id="{10CCBE44-9F13-AD50-17CE-9737696E8B3B}"/>
                </a:ext>
              </a:extLst>
            </p:cNvPr>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135;p30">
              <a:extLst>
                <a:ext uri="{FF2B5EF4-FFF2-40B4-BE49-F238E27FC236}">
                  <a16:creationId xmlns:a16="http://schemas.microsoft.com/office/drawing/2014/main" id="{D320ACA9-AB63-18CA-473B-9987DC32437E}"/>
                </a:ext>
              </a:extLst>
            </p:cNvPr>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rgbClr val="2352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136;p30">
              <a:extLst>
                <a:ext uri="{FF2B5EF4-FFF2-40B4-BE49-F238E27FC236}">
                  <a16:creationId xmlns:a16="http://schemas.microsoft.com/office/drawing/2014/main" id="{7E2F021F-64C8-28DA-69EA-1CD9B0602D81}"/>
                </a:ext>
              </a:extLst>
            </p:cNvPr>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137;p30">
              <a:extLst>
                <a:ext uri="{FF2B5EF4-FFF2-40B4-BE49-F238E27FC236}">
                  <a16:creationId xmlns:a16="http://schemas.microsoft.com/office/drawing/2014/main" id="{A5286F4C-1064-50F1-3802-0C112845B783}"/>
                </a:ext>
              </a:extLst>
            </p:cNvPr>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rgbClr val="2352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138;p30">
              <a:extLst>
                <a:ext uri="{FF2B5EF4-FFF2-40B4-BE49-F238E27FC236}">
                  <a16:creationId xmlns:a16="http://schemas.microsoft.com/office/drawing/2014/main" id="{90399C97-98A4-7633-1119-B2D3DD02DE73}"/>
                </a:ext>
              </a:extLst>
            </p:cNvPr>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139;p30">
              <a:extLst>
                <a:ext uri="{FF2B5EF4-FFF2-40B4-BE49-F238E27FC236}">
                  <a16:creationId xmlns:a16="http://schemas.microsoft.com/office/drawing/2014/main" id="{2252F157-4012-11FB-F671-DBCF6FF3EEE4}"/>
                </a:ext>
              </a:extLst>
            </p:cNvPr>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rgbClr val="2352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140;p30">
              <a:extLst>
                <a:ext uri="{FF2B5EF4-FFF2-40B4-BE49-F238E27FC236}">
                  <a16:creationId xmlns:a16="http://schemas.microsoft.com/office/drawing/2014/main" id="{E9C4A4A3-75F6-BFCC-9F82-327E5F49C45A}"/>
                </a:ext>
              </a:extLst>
            </p:cNvPr>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141;p30">
              <a:extLst>
                <a:ext uri="{FF2B5EF4-FFF2-40B4-BE49-F238E27FC236}">
                  <a16:creationId xmlns:a16="http://schemas.microsoft.com/office/drawing/2014/main" id="{1CB630D3-66EC-7FEC-02CB-69377DDC1B1C}"/>
                </a:ext>
              </a:extLst>
            </p:cNvPr>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rgbClr val="2352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142;p30">
              <a:extLst>
                <a:ext uri="{FF2B5EF4-FFF2-40B4-BE49-F238E27FC236}">
                  <a16:creationId xmlns:a16="http://schemas.microsoft.com/office/drawing/2014/main" id="{AC8F3AC5-F417-456B-121F-806E8160FEDA}"/>
                </a:ext>
              </a:extLst>
            </p:cNvPr>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143;p30">
              <a:extLst>
                <a:ext uri="{FF2B5EF4-FFF2-40B4-BE49-F238E27FC236}">
                  <a16:creationId xmlns:a16="http://schemas.microsoft.com/office/drawing/2014/main" id="{25504DE6-084E-C984-A8B2-404CC185B572}"/>
                </a:ext>
              </a:extLst>
            </p:cNvPr>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rgbClr val="2352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144;p30">
              <a:extLst>
                <a:ext uri="{FF2B5EF4-FFF2-40B4-BE49-F238E27FC236}">
                  <a16:creationId xmlns:a16="http://schemas.microsoft.com/office/drawing/2014/main" id="{D04A0E26-FD1B-5AD0-3D49-B9CBE42C0E28}"/>
                </a:ext>
              </a:extLst>
            </p:cNvPr>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145;p30">
              <a:extLst>
                <a:ext uri="{FF2B5EF4-FFF2-40B4-BE49-F238E27FC236}">
                  <a16:creationId xmlns:a16="http://schemas.microsoft.com/office/drawing/2014/main" id="{630A02FC-D920-1504-BE2B-1416F7E08027}"/>
                </a:ext>
              </a:extLst>
            </p:cNvPr>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rgbClr val="2352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146;p30">
              <a:extLst>
                <a:ext uri="{FF2B5EF4-FFF2-40B4-BE49-F238E27FC236}">
                  <a16:creationId xmlns:a16="http://schemas.microsoft.com/office/drawing/2014/main" id="{DB7FA08F-BC88-8A7F-1892-13F0857C4F5A}"/>
                </a:ext>
              </a:extLst>
            </p:cNvPr>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147;p30">
              <a:extLst>
                <a:ext uri="{FF2B5EF4-FFF2-40B4-BE49-F238E27FC236}">
                  <a16:creationId xmlns:a16="http://schemas.microsoft.com/office/drawing/2014/main" id="{824CD0EB-1972-9EF7-397B-1859D0C00A12}"/>
                </a:ext>
              </a:extLst>
            </p:cNvPr>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rgbClr val="2352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148;p30">
              <a:extLst>
                <a:ext uri="{FF2B5EF4-FFF2-40B4-BE49-F238E27FC236}">
                  <a16:creationId xmlns:a16="http://schemas.microsoft.com/office/drawing/2014/main" id="{86AB115F-D60A-1913-A457-4A3CEBD28B66}"/>
                </a:ext>
              </a:extLst>
            </p:cNvPr>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149;p30">
              <a:extLst>
                <a:ext uri="{FF2B5EF4-FFF2-40B4-BE49-F238E27FC236}">
                  <a16:creationId xmlns:a16="http://schemas.microsoft.com/office/drawing/2014/main" id="{596DE534-A286-2438-C5C0-C4E30D0610C5}"/>
                </a:ext>
              </a:extLst>
            </p:cNvPr>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rgbClr val="2352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150;p30">
              <a:extLst>
                <a:ext uri="{FF2B5EF4-FFF2-40B4-BE49-F238E27FC236}">
                  <a16:creationId xmlns:a16="http://schemas.microsoft.com/office/drawing/2014/main" id="{1AD8F8BC-DAAA-2FE7-BCA1-F9C97EBBBAC0}"/>
                </a:ext>
              </a:extLst>
            </p:cNvPr>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rgbClr val="2352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6" name="Google Shape;1164;p30">
            <a:extLst>
              <a:ext uri="{FF2B5EF4-FFF2-40B4-BE49-F238E27FC236}">
                <a16:creationId xmlns:a16="http://schemas.microsoft.com/office/drawing/2014/main" id="{2E103E2E-CA0C-77AB-E8D8-3317441E8D36}"/>
              </a:ext>
            </a:extLst>
          </p:cNvPr>
          <p:cNvSpPr/>
          <p:nvPr/>
        </p:nvSpPr>
        <p:spPr>
          <a:xfrm rot="2131633">
            <a:off x="3440739" y="950190"/>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36963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 calcmode="lin" valueType="num">
                                      <p:cBhvr>
                                        <p:cTn id="32" dur="1000" fill="hold"/>
                                        <p:tgtEl>
                                          <p:spTgt spid="18"/>
                                        </p:tgtEl>
                                        <p:attrNameLst>
                                          <p:attrName>style.rotation</p:attrName>
                                        </p:attrNameLst>
                                      </p:cBhvr>
                                      <p:tavLst>
                                        <p:tav tm="0">
                                          <p:val>
                                            <p:fltVal val="90"/>
                                          </p:val>
                                        </p:tav>
                                        <p:tav tm="100000">
                                          <p:val>
                                            <p:fltVal val="0"/>
                                          </p:val>
                                        </p:tav>
                                      </p:tavLst>
                                    </p:anim>
                                    <p:animEffect transition="in" filter="fade">
                                      <p:cBhvr>
                                        <p:cTn id="33" dur="1000"/>
                                        <p:tgtEl>
                                          <p:spTgt spid="1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ppt_w</p:attrName>
                                        </p:attrNameLst>
                                      </p:cBhvr>
                                      <p:tavLst>
                                        <p:tav tm="0">
                                          <p:val>
                                            <p:fltVal val="0"/>
                                          </p:val>
                                        </p:tav>
                                        <p:tav tm="100000">
                                          <p:val>
                                            <p:strVal val="#ppt_w"/>
                                          </p:val>
                                        </p:tav>
                                      </p:tavLst>
                                    </p:anim>
                                    <p:anim calcmode="lin" valueType="num">
                                      <p:cBhvr>
                                        <p:cTn id="37" dur="1000" fill="hold"/>
                                        <p:tgtEl>
                                          <p:spTgt spid="19"/>
                                        </p:tgtEl>
                                        <p:attrNameLst>
                                          <p:attrName>ppt_h</p:attrName>
                                        </p:attrNameLst>
                                      </p:cBhvr>
                                      <p:tavLst>
                                        <p:tav tm="0">
                                          <p:val>
                                            <p:fltVal val="0"/>
                                          </p:val>
                                        </p:tav>
                                        <p:tav tm="100000">
                                          <p:val>
                                            <p:strVal val="#ppt_h"/>
                                          </p:val>
                                        </p:tav>
                                      </p:tavLst>
                                    </p:anim>
                                    <p:anim calcmode="lin" valueType="num">
                                      <p:cBhvr>
                                        <p:cTn id="38" dur="1000" fill="hold"/>
                                        <p:tgtEl>
                                          <p:spTgt spid="19"/>
                                        </p:tgtEl>
                                        <p:attrNameLst>
                                          <p:attrName>style.rotation</p:attrName>
                                        </p:attrNameLst>
                                      </p:cBhvr>
                                      <p:tavLst>
                                        <p:tav tm="0">
                                          <p:val>
                                            <p:fltVal val="90"/>
                                          </p:val>
                                        </p:tav>
                                        <p:tav tm="100000">
                                          <p:val>
                                            <p:fltVal val="0"/>
                                          </p:val>
                                        </p:tav>
                                      </p:tavLst>
                                    </p:anim>
                                    <p:animEffect transition="in" filter="fade">
                                      <p:cBhvr>
                                        <p:cTn id="39" dur="1000"/>
                                        <p:tgtEl>
                                          <p:spTgt spid="19"/>
                                        </p:tgtEl>
                                      </p:cBhvr>
                                    </p:animEffect>
                                  </p:childTnLst>
                                </p:cTn>
                              </p:par>
                              <p:par>
                                <p:cTn id="40" presetID="31"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fltVal val="0"/>
                                          </p:val>
                                        </p:tav>
                                        <p:tav tm="100000">
                                          <p:val>
                                            <p:strVal val="#ppt_w"/>
                                          </p:val>
                                        </p:tav>
                                      </p:tavLst>
                                    </p:anim>
                                    <p:anim calcmode="lin" valueType="num">
                                      <p:cBhvr>
                                        <p:cTn id="43" dur="1000" fill="hold"/>
                                        <p:tgtEl>
                                          <p:spTgt spid="20"/>
                                        </p:tgtEl>
                                        <p:attrNameLst>
                                          <p:attrName>ppt_h</p:attrName>
                                        </p:attrNameLst>
                                      </p:cBhvr>
                                      <p:tavLst>
                                        <p:tav tm="0">
                                          <p:val>
                                            <p:fltVal val="0"/>
                                          </p:val>
                                        </p:tav>
                                        <p:tav tm="100000">
                                          <p:val>
                                            <p:strVal val="#ppt_h"/>
                                          </p:val>
                                        </p:tav>
                                      </p:tavLst>
                                    </p:anim>
                                    <p:anim calcmode="lin" valueType="num">
                                      <p:cBhvr>
                                        <p:cTn id="44" dur="1000" fill="hold"/>
                                        <p:tgtEl>
                                          <p:spTgt spid="20"/>
                                        </p:tgtEl>
                                        <p:attrNameLst>
                                          <p:attrName>style.rotation</p:attrName>
                                        </p:attrNameLst>
                                      </p:cBhvr>
                                      <p:tavLst>
                                        <p:tav tm="0">
                                          <p:val>
                                            <p:fltVal val="90"/>
                                          </p:val>
                                        </p:tav>
                                        <p:tav tm="100000">
                                          <p:val>
                                            <p:fltVal val="0"/>
                                          </p:val>
                                        </p:tav>
                                      </p:tavLst>
                                    </p:anim>
                                    <p:animEffect transition="in" filter="fade">
                                      <p:cBhvr>
                                        <p:cTn id="4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pSp>
        <p:nvGrpSpPr>
          <p:cNvPr id="695" name="Google Shape;695;p43"/>
          <p:cNvGrpSpPr/>
          <p:nvPr/>
        </p:nvGrpSpPr>
        <p:grpSpPr>
          <a:xfrm rot="-1505188">
            <a:off x="7720323" y="-133628"/>
            <a:ext cx="1301193" cy="818341"/>
            <a:chOff x="428720" y="3924496"/>
            <a:chExt cx="1301149" cy="818313"/>
          </a:xfrm>
        </p:grpSpPr>
        <p:sp>
          <p:nvSpPr>
            <p:cNvPr id="696" name="Google Shape;696;p43"/>
            <p:cNvSpPr/>
            <p:nvPr/>
          </p:nvSpPr>
          <p:spPr>
            <a:xfrm>
              <a:off x="808492" y="4386193"/>
              <a:ext cx="284565" cy="212480"/>
            </a:xfrm>
            <a:custGeom>
              <a:avLst/>
              <a:gdLst/>
              <a:ahLst/>
              <a:cxnLst/>
              <a:rect l="l" t="t" r="r" b="b"/>
              <a:pathLst>
                <a:path w="14018" h="10467" extrusionOk="0">
                  <a:moveTo>
                    <a:pt x="4323" y="6733"/>
                  </a:moveTo>
                  <a:cubicBezTo>
                    <a:pt x="4325" y="6736"/>
                    <a:pt x="4326" y="6737"/>
                    <a:pt x="4326" y="6737"/>
                  </a:cubicBezTo>
                  <a:cubicBezTo>
                    <a:pt x="4327" y="6737"/>
                    <a:pt x="4326" y="6736"/>
                    <a:pt x="4323" y="6733"/>
                  </a:cubicBezTo>
                  <a:close/>
                  <a:moveTo>
                    <a:pt x="6482" y="1"/>
                  </a:moveTo>
                  <a:cubicBezTo>
                    <a:pt x="5538" y="1"/>
                    <a:pt x="4545" y="153"/>
                    <a:pt x="3570" y="591"/>
                  </a:cubicBezTo>
                  <a:cubicBezTo>
                    <a:pt x="2438" y="1093"/>
                    <a:pt x="1374" y="1950"/>
                    <a:pt x="700" y="3147"/>
                  </a:cubicBezTo>
                  <a:cubicBezTo>
                    <a:pt x="532" y="3445"/>
                    <a:pt x="395" y="3758"/>
                    <a:pt x="290" y="4079"/>
                  </a:cubicBezTo>
                  <a:cubicBezTo>
                    <a:pt x="168" y="4443"/>
                    <a:pt x="113" y="4764"/>
                    <a:pt x="71" y="5117"/>
                  </a:cubicBezTo>
                  <a:cubicBezTo>
                    <a:pt x="0" y="5814"/>
                    <a:pt x="66" y="6522"/>
                    <a:pt x="274" y="7200"/>
                  </a:cubicBezTo>
                  <a:cubicBezTo>
                    <a:pt x="489" y="7876"/>
                    <a:pt x="857" y="8523"/>
                    <a:pt x="1378" y="9039"/>
                  </a:cubicBezTo>
                  <a:cubicBezTo>
                    <a:pt x="1891" y="9556"/>
                    <a:pt x="2501" y="9908"/>
                    <a:pt x="3155" y="10151"/>
                  </a:cubicBezTo>
                  <a:cubicBezTo>
                    <a:pt x="3722" y="10359"/>
                    <a:pt x="4324" y="10466"/>
                    <a:pt x="4923" y="10466"/>
                  </a:cubicBezTo>
                  <a:cubicBezTo>
                    <a:pt x="5673" y="10466"/>
                    <a:pt x="6418" y="10299"/>
                    <a:pt x="7081" y="9955"/>
                  </a:cubicBezTo>
                  <a:cubicBezTo>
                    <a:pt x="7379" y="9802"/>
                    <a:pt x="7657" y="9614"/>
                    <a:pt x="7904" y="9392"/>
                  </a:cubicBezTo>
                  <a:cubicBezTo>
                    <a:pt x="7994" y="9321"/>
                    <a:pt x="8151" y="9157"/>
                    <a:pt x="8260" y="9035"/>
                  </a:cubicBezTo>
                  <a:cubicBezTo>
                    <a:pt x="8362" y="8910"/>
                    <a:pt x="8463" y="8781"/>
                    <a:pt x="8550" y="8644"/>
                  </a:cubicBezTo>
                  <a:cubicBezTo>
                    <a:pt x="8902" y="8107"/>
                    <a:pt x="9114" y="7505"/>
                    <a:pt x="9176" y="6898"/>
                  </a:cubicBezTo>
                  <a:cubicBezTo>
                    <a:pt x="9242" y="6299"/>
                    <a:pt x="9161" y="5680"/>
                    <a:pt x="8914" y="5151"/>
                  </a:cubicBezTo>
                  <a:lnTo>
                    <a:pt x="8804" y="4929"/>
                  </a:lnTo>
                  <a:lnTo>
                    <a:pt x="8710" y="4776"/>
                  </a:lnTo>
                  <a:lnTo>
                    <a:pt x="8659" y="4701"/>
                  </a:lnTo>
                  <a:lnTo>
                    <a:pt x="8588" y="4607"/>
                  </a:lnTo>
                  <a:lnTo>
                    <a:pt x="8444" y="4428"/>
                  </a:lnTo>
                  <a:cubicBezTo>
                    <a:pt x="8252" y="4224"/>
                    <a:pt x="8048" y="4040"/>
                    <a:pt x="7826" y="3907"/>
                  </a:cubicBezTo>
                  <a:cubicBezTo>
                    <a:pt x="7297" y="3562"/>
                    <a:pt x="6710" y="3406"/>
                    <a:pt x="6159" y="3406"/>
                  </a:cubicBezTo>
                  <a:cubicBezTo>
                    <a:pt x="5796" y="3406"/>
                    <a:pt x="5449" y="3474"/>
                    <a:pt x="5144" y="3601"/>
                  </a:cubicBezTo>
                  <a:cubicBezTo>
                    <a:pt x="4322" y="3939"/>
                    <a:pt x="3973" y="4623"/>
                    <a:pt x="3860" y="5167"/>
                  </a:cubicBezTo>
                  <a:cubicBezTo>
                    <a:pt x="3739" y="5724"/>
                    <a:pt x="3891" y="6170"/>
                    <a:pt x="4040" y="6409"/>
                  </a:cubicBezTo>
                  <a:cubicBezTo>
                    <a:pt x="4179" y="6627"/>
                    <a:pt x="4302" y="6714"/>
                    <a:pt x="4323" y="6733"/>
                  </a:cubicBezTo>
                  <a:lnTo>
                    <a:pt x="4323" y="6733"/>
                  </a:lnTo>
                  <a:cubicBezTo>
                    <a:pt x="4316" y="6723"/>
                    <a:pt x="4297" y="6694"/>
                    <a:pt x="4263" y="6647"/>
                  </a:cubicBezTo>
                  <a:cubicBezTo>
                    <a:pt x="4220" y="6589"/>
                    <a:pt x="4173" y="6495"/>
                    <a:pt x="4126" y="6369"/>
                  </a:cubicBezTo>
                  <a:cubicBezTo>
                    <a:pt x="4032" y="6119"/>
                    <a:pt x="3993" y="5708"/>
                    <a:pt x="4169" y="5258"/>
                  </a:cubicBezTo>
                  <a:cubicBezTo>
                    <a:pt x="4255" y="5034"/>
                    <a:pt x="4400" y="4804"/>
                    <a:pt x="4595" y="4611"/>
                  </a:cubicBezTo>
                  <a:cubicBezTo>
                    <a:pt x="4646" y="4561"/>
                    <a:pt x="4698" y="4522"/>
                    <a:pt x="4749" y="4483"/>
                  </a:cubicBezTo>
                  <a:cubicBezTo>
                    <a:pt x="4787" y="4447"/>
                    <a:pt x="4877" y="4396"/>
                    <a:pt x="4944" y="4349"/>
                  </a:cubicBezTo>
                  <a:cubicBezTo>
                    <a:pt x="4983" y="4338"/>
                    <a:pt x="5069" y="4291"/>
                    <a:pt x="5132" y="4264"/>
                  </a:cubicBezTo>
                  <a:cubicBezTo>
                    <a:pt x="5202" y="4240"/>
                    <a:pt x="5273" y="4217"/>
                    <a:pt x="5347" y="4193"/>
                  </a:cubicBezTo>
                  <a:cubicBezTo>
                    <a:pt x="5493" y="4156"/>
                    <a:pt x="5648" y="4137"/>
                    <a:pt x="5809" y="4137"/>
                  </a:cubicBezTo>
                  <a:cubicBezTo>
                    <a:pt x="6305" y="4137"/>
                    <a:pt x="6846" y="4316"/>
                    <a:pt x="7282" y="4670"/>
                  </a:cubicBezTo>
                  <a:cubicBezTo>
                    <a:pt x="7430" y="4780"/>
                    <a:pt x="7547" y="4925"/>
                    <a:pt x="7661" y="5070"/>
                  </a:cubicBezTo>
                  <a:lnTo>
                    <a:pt x="7723" y="5171"/>
                  </a:lnTo>
                  <a:lnTo>
                    <a:pt x="7755" y="5218"/>
                  </a:lnTo>
                  <a:lnTo>
                    <a:pt x="7794" y="5297"/>
                  </a:lnTo>
                  <a:lnTo>
                    <a:pt x="7873" y="5453"/>
                  </a:lnTo>
                  <a:cubicBezTo>
                    <a:pt x="7862" y="5434"/>
                    <a:pt x="7859" y="5428"/>
                    <a:pt x="7859" y="5428"/>
                  </a:cubicBezTo>
                  <a:lnTo>
                    <a:pt x="7859" y="5428"/>
                  </a:lnTo>
                  <a:cubicBezTo>
                    <a:pt x="7859" y="5428"/>
                    <a:pt x="7864" y="5439"/>
                    <a:pt x="7862" y="5439"/>
                  </a:cubicBezTo>
                  <a:cubicBezTo>
                    <a:pt x="7861" y="5439"/>
                    <a:pt x="7861" y="5439"/>
                    <a:pt x="7860" y="5438"/>
                  </a:cubicBezTo>
                  <a:lnTo>
                    <a:pt x="7860" y="5438"/>
                  </a:lnTo>
                  <a:lnTo>
                    <a:pt x="7864" y="5446"/>
                  </a:lnTo>
                  <a:lnTo>
                    <a:pt x="7869" y="5462"/>
                  </a:lnTo>
                  <a:lnTo>
                    <a:pt x="7880" y="5496"/>
                  </a:lnTo>
                  <a:lnTo>
                    <a:pt x="7904" y="5563"/>
                  </a:lnTo>
                  <a:cubicBezTo>
                    <a:pt x="8025" y="5919"/>
                    <a:pt x="8052" y="6322"/>
                    <a:pt x="7970" y="6730"/>
                  </a:cubicBezTo>
                  <a:cubicBezTo>
                    <a:pt x="7896" y="7133"/>
                    <a:pt x="7716" y="7536"/>
                    <a:pt x="7450" y="7872"/>
                  </a:cubicBezTo>
                  <a:cubicBezTo>
                    <a:pt x="7387" y="7959"/>
                    <a:pt x="7313" y="8037"/>
                    <a:pt x="7238" y="8111"/>
                  </a:cubicBezTo>
                  <a:cubicBezTo>
                    <a:pt x="7159" y="8186"/>
                    <a:pt x="7132" y="8225"/>
                    <a:pt x="7007" y="8319"/>
                  </a:cubicBezTo>
                  <a:cubicBezTo>
                    <a:pt x="6839" y="8456"/>
                    <a:pt x="6651" y="8569"/>
                    <a:pt x="6443" y="8656"/>
                  </a:cubicBezTo>
                  <a:cubicBezTo>
                    <a:pt x="6036" y="8842"/>
                    <a:pt x="5573" y="8934"/>
                    <a:pt x="5100" y="8934"/>
                  </a:cubicBezTo>
                  <a:cubicBezTo>
                    <a:pt x="4631" y="8934"/>
                    <a:pt x="4151" y="8844"/>
                    <a:pt x="3703" y="8667"/>
                  </a:cubicBezTo>
                  <a:cubicBezTo>
                    <a:pt x="3265" y="8495"/>
                    <a:pt x="2838" y="8225"/>
                    <a:pt x="2525" y="7900"/>
                  </a:cubicBezTo>
                  <a:cubicBezTo>
                    <a:pt x="2208" y="7579"/>
                    <a:pt x="1973" y="7164"/>
                    <a:pt x="1828" y="6710"/>
                  </a:cubicBezTo>
                  <a:cubicBezTo>
                    <a:pt x="1683" y="6255"/>
                    <a:pt x="1632" y="5762"/>
                    <a:pt x="1679" y="5277"/>
                  </a:cubicBezTo>
                  <a:cubicBezTo>
                    <a:pt x="1703" y="5046"/>
                    <a:pt x="1750" y="4780"/>
                    <a:pt x="1809" y="4588"/>
                  </a:cubicBezTo>
                  <a:cubicBezTo>
                    <a:pt x="1879" y="4345"/>
                    <a:pt x="1973" y="4114"/>
                    <a:pt x="2086" y="3903"/>
                  </a:cubicBezTo>
                  <a:cubicBezTo>
                    <a:pt x="2541" y="3042"/>
                    <a:pt x="3316" y="2341"/>
                    <a:pt x="4189" y="1895"/>
                  </a:cubicBezTo>
                  <a:cubicBezTo>
                    <a:pt x="4299" y="1836"/>
                    <a:pt x="4411" y="1789"/>
                    <a:pt x="4521" y="1734"/>
                  </a:cubicBezTo>
                  <a:cubicBezTo>
                    <a:pt x="4635" y="1691"/>
                    <a:pt x="4717" y="1652"/>
                    <a:pt x="4854" y="1605"/>
                  </a:cubicBezTo>
                  <a:lnTo>
                    <a:pt x="5050" y="1539"/>
                  </a:lnTo>
                  <a:lnTo>
                    <a:pt x="5206" y="1492"/>
                  </a:lnTo>
                  <a:cubicBezTo>
                    <a:pt x="5324" y="1456"/>
                    <a:pt x="5441" y="1429"/>
                    <a:pt x="5558" y="1398"/>
                  </a:cubicBezTo>
                  <a:cubicBezTo>
                    <a:pt x="6032" y="1292"/>
                    <a:pt x="6510" y="1237"/>
                    <a:pt x="6984" y="1225"/>
                  </a:cubicBezTo>
                  <a:cubicBezTo>
                    <a:pt x="7008" y="1225"/>
                    <a:pt x="7032" y="1225"/>
                    <a:pt x="7056" y="1225"/>
                  </a:cubicBezTo>
                  <a:cubicBezTo>
                    <a:pt x="7977" y="1225"/>
                    <a:pt x="8860" y="1364"/>
                    <a:pt x="9661" y="1586"/>
                  </a:cubicBezTo>
                  <a:cubicBezTo>
                    <a:pt x="10487" y="1816"/>
                    <a:pt x="11181" y="2114"/>
                    <a:pt x="11732" y="2529"/>
                  </a:cubicBezTo>
                  <a:cubicBezTo>
                    <a:pt x="12276" y="2940"/>
                    <a:pt x="12695" y="3406"/>
                    <a:pt x="13024" y="3801"/>
                  </a:cubicBezTo>
                  <a:cubicBezTo>
                    <a:pt x="13349" y="4201"/>
                    <a:pt x="13595" y="4526"/>
                    <a:pt x="13760" y="4752"/>
                  </a:cubicBezTo>
                  <a:cubicBezTo>
                    <a:pt x="13929" y="4976"/>
                    <a:pt x="14018" y="5093"/>
                    <a:pt x="14018" y="5093"/>
                  </a:cubicBezTo>
                  <a:cubicBezTo>
                    <a:pt x="14018" y="5093"/>
                    <a:pt x="13956" y="4956"/>
                    <a:pt x="13842" y="4701"/>
                  </a:cubicBezTo>
                  <a:cubicBezTo>
                    <a:pt x="13721" y="4452"/>
                    <a:pt x="13553" y="4076"/>
                    <a:pt x="13290" y="3617"/>
                  </a:cubicBezTo>
                  <a:cubicBezTo>
                    <a:pt x="13024" y="3160"/>
                    <a:pt x="12684" y="2600"/>
                    <a:pt x="12135" y="2059"/>
                  </a:cubicBezTo>
                  <a:cubicBezTo>
                    <a:pt x="12006" y="1930"/>
                    <a:pt x="11842" y="1785"/>
                    <a:pt x="11693" y="1668"/>
                  </a:cubicBezTo>
                  <a:cubicBezTo>
                    <a:pt x="11524" y="1534"/>
                    <a:pt x="11356" y="1417"/>
                    <a:pt x="11172" y="1299"/>
                  </a:cubicBezTo>
                  <a:cubicBezTo>
                    <a:pt x="10805" y="1069"/>
                    <a:pt x="10393" y="877"/>
                    <a:pt x="9963" y="701"/>
                  </a:cubicBezTo>
                  <a:cubicBezTo>
                    <a:pt x="9105" y="356"/>
                    <a:pt x="8107" y="78"/>
                    <a:pt x="7011" y="16"/>
                  </a:cubicBezTo>
                  <a:cubicBezTo>
                    <a:pt x="6837" y="6"/>
                    <a:pt x="6660" y="1"/>
                    <a:pt x="648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765012" y="4229202"/>
              <a:ext cx="231115" cy="127423"/>
            </a:xfrm>
            <a:custGeom>
              <a:avLst/>
              <a:gdLst/>
              <a:ahLst/>
              <a:cxnLst/>
              <a:rect l="l" t="t" r="r" b="b"/>
              <a:pathLst>
                <a:path w="11385" h="6277" extrusionOk="0">
                  <a:moveTo>
                    <a:pt x="4352" y="0"/>
                  </a:moveTo>
                  <a:cubicBezTo>
                    <a:pt x="2799" y="0"/>
                    <a:pt x="1592" y="497"/>
                    <a:pt x="0" y="680"/>
                  </a:cubicBezTo>
                  <a:cubicBezTo>
                    <a:pt x="1159" y="1091"/>
                    <a:pt x="2020" y="2042"/>
                    <a:pt x="2925" y="2868"/>
                  </a:cubicBezTo>
                  <a:cubicBezTo>
                    <a:pt x="5088" y="4836"/>
                    <a:pt x="7899" y="6276"/>
                    <a:pt x="10797" y="6276"/>
                  </a:cubicBezTo>
                  <a:cubicBezTo>
                    <a:pt x="10862" y="6276"/>
                    <a:pt x="10927" y="6275"/>
                    <a:pt x="10993" y="6274"/>
                  </a:cubicBezTo>
                  <a:cubicBezTo>
                    <a:pt x="9936" y="4939"/>
                    <a:pt x="7102" y="2120"/>
                    <a:pt x="1351" y="895"/>
                  </a:cubicBezTo>
                  <a:cubicBezTo>
                    <a:pt x="1351" y="895"/>
                    <a:pt x="1408" y="892"/>
                    <a:pt x="1515" y="892"/>
                  </a:cubicBezTo>
                  <a:cubicBezTo>
                    <a:pt x="2438" y="892"/>
                    <a:pt x="7102" y="1115"/>
                    <a:pt x="11384" y="5412"/>
                  </a:cubicBezTo>
                  <a:cubicBezTo>
                    <a:pt x="10636" y="3330"/>
                    <a:pt x="9682" y="1494"/>
                    <a:pt x="7587" y="676"/>
                  </a:cubicBezTo>
                  <a:cubicBezTo>
                    <a:pt x="6292" y="171"/>
                    <a:pt x="5263" y="0"/>
                    <a:pt x="43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3"/>
            <p:cNvSpPr/>
            <p:nvPr/>
          </p:nvSpPr>
          <p:spPr>
            <a:xfrm>
              <a:off x="1155664" y="4334370"/>
              <a:ext cx="110229" cy="246767"/>
            </a:xfrm>
            <a:custGeom>
              <a:avLst/>
              <a:gdLst/>
              <a:ahLst/>
              <a:cxnLst/>
              <a:rect l="l" t="t" r="r" b="b"/>
              <a:pathLst>
                <a:path w="5430" h="12156" extrusionOk="0">
                  <a:moveTo>
                    <a:pt x="5132" y="0"/>
                  </a:moveTo>
                  <a:lnTo>
                    <a:pt x="5132" y="0"/>
                  </a:lnTo>
                  <a:cubicBezTo>
                    <a:pt x="3390" y="1852"/>
                    <a:pt x="1594" y="2452"/>
                    <a:pt x="595" y="6076"/>
                  </a:cubicBezTo>
                  <a:cubicBezTo>
                    <a:pt x="0" y="8245"/>
                    <a:pt x="897" y="10109"/>
                    <a:pt x="2122" y="11952"/>
                  </a:cubicBezTo>
                  <a:cubicBezTo>
                    <a:pt x="1132" y="5258"/>
                    <a:pt x="4494" y="1211"/>
                    <a:pt x="4494" y="1210"/>
                  </a:cubicBezTo>
                  <a:lnTo>
                    <a:pt x="4494" y="1210"/>
                  </a:lnTo>
                  <a:cubicBezTo>
                    <a:pt x="2040" y="6554"/>
                    <a:pt x="2608" y="10512"/>
                    <a:pt x="3045" y="12156"/>
                  </a:cubicBezTo>
                  <a:cubicBezTo>
                    <a:pt x="4874" y="9815"/>
                    <a:pt x="5430" y="6629"/>
                    <a:pt x="5136" y="3649"/>
                  </a:cubicBezTo>
                  <a:cubicBezTo>
                    <a:pt x="5015" y="2432"/>
                    <a:pt x="4768" y="1171"/>
                    <a:pt x="51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3"/>
            <p:cNvSpPr/>
            <p:nvPr/>
          </p:nvSpPr>
          <p:spPr>
            <a:xfrm>
              <a:off x="1083420" y="4238864"/>
              <a:ext cx="78297" cy="175148"/>
            </a:xfrm>
            <a:custGeom>
              <a:avLst/>
              <a:gdLst/>
              <a:ahLst/>
              <a:cxnLst/>
              <a:rect l="l" t="t" r="r" b="b"/>
              <a:pathLst>
                <a:path w="3857" h="8628" extrusionOk="0">
                  <a:moveTo>
                    <a:pt x="3645" y="0"/>
                  </a:moveTo>
                  <a:lnTo>
                    <a:pt x="3645" y="0"/>
                  </a:lnTo>
                  <a:cubicBezTo>
                    <a:pt x="2408" y="1316"/>
                    <a:pt x="1136" y="1742"/>
                    <a:pt x="427" y="4314"/>
                  </a:cubicBezTo>
                  <a:cubicBezTo>
                    <a:pt x="0" y="5852"/>
                    <a:pt x="638" y="7176"/>
                    <a:pt x="1507" y="8483"/>
                  </a:cubicBezTo>
                  <a:cubicBezTo>
                    <a:pt x="808" y="3731"/>
                    <a:pt x="3195" y="862"/>
                    <a:pt x="3195" y="862"/>
                  </a:cubicBezTo>
                  <a:lnTo>
                    <a:pt x="3195" y="862"/>
                  </a:lnTo>
                  <a:cubicBezTo>
                    <a:pt x="1453" y="4651"/>
                    <a:pt x="1856" y="7462"/>
                    <a:pt x="2165" y="8628"/>
                  </a:cubicBezTo>
                  <a:cubicBezTo>
                    <a:pt x="3462" y="6969"/>
                    <a:pt x="3856" y="4705"/>
                    <a:pt x="3650" y="2591"/>
                  </a:cubicBezTo>
                  <a:cubicBezTo>
                    <a:pt x="3563" y="1727"/>
                    <a:pt x="3387" y="830"/>
                    <a:pt x="364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711849" y="4107571"/>
              <a:ext cx="198372" cy="77566"/>
            </a:xfrm>
            <a:custGeom>
              <a:avLst/>
              <a:gdLst/>
              <a:ahLst/>
              <a:cxnLst/>
              <a:rect l="l" t="t" r="r" b="b"/>
              <a:pathLst>
                <a:path w="9772" h="3821" extrusionOk="0">
                  <a:moveTo>
                    <a:pt x="5184" y="0"/>
                  </a:moveTo>
                  <a:cubicBezTo>
                    <a:pt x="2628" y="0"/>
                    <a:pt x="1719" y="1104"/>
                    <a:pt x="1" y="1892"/>
                  </a:cubicBezTo>
                  <a:cubicBezTo>
                    <a:pt x="975" y="1919"/>
                    <a:pt x="1864" y="2421"/>
                    <a:pt x="2752" y="2824"/>
                  </a:cubicBezTo>
                  <a:cubicBezTo>
                    <a:pt x="4123" y="3439"/>
                    <a:pt x="5643" y="3821"/>
                    <a:pt x="7138" y="3821"/>
                  </a:cubicBezTo>
                  <a:cubicBezTo>
                    <a:pt x="8009" y="3821"/>
                    <a:pt x="8871" y="3691"/>
                    <a:pt x="9689" y="3403"/>
                  </a:cubicBezTo>
                  <a:cubicBezTo>
                    <a:pt x="8723" y="2763"/>
                    <a:pt x="6503" y="1620"/>
                    <a:pt x="2965" y="1620"/>
                  </a:cubicBezTo>
                  <a:cubicBezTo>
                    <a:pt x="2373" y="1620"/>
                    <a:pt x="1744" y="1652"/>
                    <a:pt x="1077" y="1724"/>
                  </a:cubicBezTo>
                  <a:cubicBezTo>
                    <a:pt x="1077" y="1724"/>
                    <a:pt x="2271" y="1261"/>
                    <a:pt x="4150" y="1261"/>
                  </a:cubicBezTo>
                  <a:cubicBezTo>
                    <a:pt x="5667" y="1261"/>
                    <a:pt x="7630" y="1562"/>
                    <a:pt x="9772" y="2652"/>
                  </a:cubicBezTo>
                  <a:cubicBezTo>
                    <a:pt x="8695" y="1261"/>
                    <a:pt x="7517" y="115"/>
                    <a:pt x="5732" y="16"/>
                  </a:cubicBezTo>
                  <a:cubicBezTo>
                    <a:pt x="5541" y="6"/>
                    <a:pt x="5359" y="0"/>
                    <a:pt x="518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635647" y="4386579"/>
              <a:ext cx="97440" cy="168571"/>
            </a:xfrm>
            <a:custGeom>
              <a:avLst/>
              <a:gdLst/>
              <a:ahLst/>
              <a:cxnLst/>
              <a:rect l="l" t="t" r="r" b="b"/>
              <a:pathLst>
                <a:path w="4800" h="8304" extrusionOk="0">
                  <a:moveTo>
                    <a:pt x="819" y="1"/>
                  </a:moveTo>
                  <a:lnTo>
                    <a:pt x="819" y="1"/>
                  </a:lnTo>
                  <a:cubicBezTo>
                    <a:pt x="3993" y="3622"/>
                    <a:pt x="3547" y="7337"/>
                    <a:pt x="3547" y="7337"/>
                  </a:cubicBezTo>
                  <a:cubicBezTo>
                    <a:pt x="2952" y="3195"/>
                    <a:pt x="1084" y="1050"/>
                    <a:pt x="188" y="236"/>
                  </a:cubicBezTo>
                  <a:lnTo>
                    <a:pt x="188" y="236"/>
                  </a:lnTo>
                  <a:cubicBezTo>
                    <a:pt x="0" y="2342"/>
                    <a:pt x="897" y="4460"/>
                    <a:pt x="2224" y="6124"/>
                  </a:cubicBezTo>
                  <a:cubicBezTo>
                    <a:pt x="2764" y="6809"/>
                    <a:pt x="3399" y="7466"/>
                    <a:pt x="3633" y="8303"/>
                  </a:cubicBezTo>
                  <a:cubicBezTo>
                    <a:pt x="3962" y="6527"/>
                    <a:pt x="4799" y="5474"/>
                    <a:pt x="3997" y="2921"/>
                  </a:cubicBezTo>
                  <a:cubicBezTo>
                    <a:pt x="3520" y="1398"/>
                    <a:pt x="2263" y="631"/>
                    <a:pt x="81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512879" y="4320242"/>
              <a:ext cx="87899" cy="174763"/>
            </a:xfrm>
            <a:custGeom>
              <a:avLst/>
              <a:gdLst/>
              <a:ahLst/>
              <a:cxnLst/>
              <a:rect l="l" t="t" r="r" b="b"/>
              <a:pathLst>
                <a:path w="4330" h="8609" extrusionOk="0">
                  <a:moveTo>
                    <a:pt x="1132" y="0"/>
                  </a:moveTo>
                  <a:lnTo>
                    <a:pt x="1132" y="0"/>
                  </a:lnTo>
                  <a:cubicBezTo>
                    <a:pt x="3782" y="4017"/>
                    <a:pt x="2830" y="7638"/>
                    <a:pt x="2830" y="7638"/>
                  </a:cubicBezTo>
                  <a:cubicBezTo>
                    <a:pt x="2807" y="3453"/>
                    <a:pt x="1249" y="1077"/>
                    <a:pt x="474" y="145"/>
                  </a:cubicBezTo>
                  <a:lnTo>
                    <a:pt x="474" y="145"/>
                  </a:lnTo>
                  <a:cubicBezTo>
                    <a:pt x="0" y="2204"/>
                    <a:pt x="599" y="4427"/>
                    <a:pt x="1683" y="6256"/>
                  </a:cubicBezTo>
                  <a:cubicBezTo>
                    <a:pt x="2129" y="7007"/>
                    <a:pt x="2666" y="7743"/>
                    <a:pt x="2787" y="8608"/>
                  </a:cubicBezTo>
                  <a:cubicBezTo>
                    <a:pt x="3351" y="6890"/>
                    <a:pt x="4330" y="5962"/>
                    <a:pt x="3880" y="3327"/>
                  </a:cubicBezTo>
                  <a:cubicBezTo>
                    <a:pt x="3613" y="1750"/>
                    <a:pt x="2474" y="818"/>
                    <a:pt x="11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494671" y="4204701"/>
              <a:ext cx="175412" cy="73567"/>
            </a:xfrm>
            <a:custGeom>
              <a:avLst/>
              <a:gdLst/>
              <a:ahLst/>
              <a:cxnLst/>
              <a:rect l="l" t="t" r="r" b="b"/>
              <a:pathLst>
                <a:path w="8641" h="3624" extrusionOk="0">
                  <a:moveTo>
                    <a:pt x="1766" y="1"/>
                  </a:moveTo>
                  <a:cubicBezTo>
                    <a:pt x="1216" y="1"/>
                    <a:pt x="668" y="64"/>
                    <a:pt x="134" y="200"/>
                  </a:cubicBezTo>
                  <a:cubicBezTo>
                    <a:pt x="1058" y="940"/>
                    <a:pt x="3391" y="2397"/>
                    <a:pt x="7419" y="2397"/>
                  </a:cubicBezTo>
                  <a:cubicBezTo>
                    <a:pt x="7503" y="2397"/>
                    <a:pt x="7588" y="2397"/>
                    <a:pt x="7673" y="2395"/>
                  </a:cubicBezTo>
                  <a:lnTo>
                    <a:pt x="7673" y="2395"/>
                  </a:lnTo>
                  <a:cubicBezTo>
                    <a:pt x="7673" y="2395"/>
                    <a:pt x="6962" y="2598"/>
                    <a:pt x="5813" y="2598"/>
                  </a:cubicBezTo>
                  <a:cubicBezTo>
                    <a:pt x="4379" y="2598"/>
                    <a:pt x="2262" y="2282"/>
                    <a:pt x="0" y="857"/>
                  </a:cubicBezTo>
                  <a:lnTo>
                    <a:pt x="0" y="857"/>
                  </a:lnTo>
                  <a:cubicBezTo>
                    <a:pt x="846" y="2184"/>
                    <a:pt x="1801" y="3304"/>
                    <a:pt x="3387" y="3535"/>
                  </a:cubicBezTo>
                  <a:cubicBezTo>
                    <a:pt x="3802" y="3597"/>
                    <a:pt x="4175" y="3624"/>
                    <a:pt x="4514" y="3624"/>
                  </a:cubicBezTo>
                  <a:cubicBezTo>
                    <a:pt x="6334" y="3624"/>
                    <a:pt x="7205" y="2837"/>
                    <a:pt x="8640" y="2330"/>
                  </a:cubicBezTo>
                  <a:cubicBezTo>
                    <a:pt x="7775" y="2227"/>
                    <a:pt x="7028" y="1707"/>
                    <a:pt x="6268" y="1276"/>
                  </a:cubicBezTo>
                  <a:cubicBezTo>
                    <a:pt x="4900" y="504"/>
                    <a:pt x="3322" y="1"/>
                    <a:pt x="176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428720" y="3924496"/>
              <a:ext cx="1301149" cy="818313"/>
            </a:xfrm>
            <a:custGeom>
              <a:avLst/>
              <a:gdLst/>
              <a:ahLst/>
              <a:cxnLst/>
              <a:rect l="l" t="t" r="r" b="b"/>
              <a:pathLst>
                <a:path w="64096" h="40311" extrusionOk="0">
                  <a:moveTo>
                    <a:pt x="8675" y="0"/>
                  </a:moveTo>
                  <a:cubicBezTo>
                    <a:pt x="7708" y="0"/>
                    <a:pt x="6739" y="101"/>
                    <a:pt x="5806" y="349"/>
                  </a:cubicBezTo>
                  <a:cubicBezTo>
                    <a:pt x="5321" y="482"/>
                    <a:pt x="4843" y="655"/>
                    <a:pt x="4393" y="874"/>
                  </a:cubicBezTo>
                  <a:lnTo>
                    <a:pt x="4056" y="1046"/>
                  </a:lnTo>
                  <a:lnTo>
                    <a:pt x="3708" y="1250"/>
                  </a:lnTo>
                  <a:cubicBezTo>
                    <a:pt x="3520" y="1387"/>
                    <a:pt x="3336" y="1504"/>
                    <a:pt x="3144" y="1649"/>
                  </a:cubicBezTo>
                  <a:cubicBezTo>
                    <a:pt x="2949" y="1817"/>
                    <a:pt x="2737" y="1978"/>
                    <a:pt x="2564" y="2153"/>
                  </a:cubicBezTo>
                  <a:cubicBezTo>
                    <a:pt x="2400" y="2334"/>
                    <a:pt x="2212" y="2498"/>
                    <a:pt x="2067" y="2690"/>
                  </a:cubicBezTo>
                  <a:cubicBezTo>
                    <a:pt x="1758" y="3062"/>
                    <a:pt x="1480" y="3457"/>
                    <a:pt x="1253" y="3868"/>
                  </a:cubicBezTo>
                  <a:cubicBezTo>
                    <a:pt x="333" y="5524"/>
                    <a:pt x="0" y="7340"/>
                    <a:pt x="36" y="9040"/>
                  </a:cubicBezTo>
                  <a:cubicBezTo>
                    <a:pt x="40" y="9467"/>
                    <a:pt x="78" y="9886"/>
                    <a:pt x="134" y="10300"/>
                  </a:cubicBezTo>
                  <a:cubicBezTo>
                    <a:pt x="165" y="10508"/>
                    <a:pt x="192" y="10708"/>
                    <a:pt x="231" y="10919"/>
                  </a:cubicBezTo>
                  <a:cubicBezTo>
                    <a:pt x="275" y="11115"/>
                    <a:pt x="309" y="11302"/>
                    <a:pt x="360" y="11506"/>
                  </a:cubicBezTo>
                  <a:cubicBezTo>
                    <a:pt x="560" y="12300"/>
                    <a:pt x="811" y="13044"/>
                    <a:pt x="1132" y="13745"/>
                  </a:cubicBezTo>
                  <a:cubicBezTo>
                    <a:pt x="1769" y="15147"/>
                    <a:pt x="2608" y="16356"/>
                    <a:pt x="3543" y="17346"/>
                  </a:cubicBezTo>
                  <a:cubicBezTo>
                    <a:pt x="4487" y="18322"/>
                    <a:pt x="5504" y="19101"/>
                    <a:pt x="6467" y="19735"/>
                  </a:cubicBezTo>
                  <a:cubicBezTo>
                    <a:pt x="7430" y="20380"/>
                    <a:pt x="8335" y="20925"/>
                    <a:pt x="9137" y="21437"/>
                  </a:cubicBezTo>
                  <a:cubicBezTo>
                    <a:pt x="10747" y="22452"/>
                    <a:pt x="11925" y="23375"/>
                    <a:pt x="12641" y="24100"/>
                  </a:cubicBezTo>
                  <a:cubicBezTo>
                    <a:pt x="12993" y="24467"/>
                    <a:pt x="13260" y="24758"/>
                    <a:pt x="13416" y="24969"/>
                  </a:cubicBezTo>
                  <a:cubicBezTo>
                    <a:pt x="13580" y="25177"/>
                    <a:pt x="13667" y="25282"/>
                    <a:pt x="13667" y="25282"/>
                  </a:cubicBezTo>
                  <a:cubicBezTo>
                    <a:pt x="13667" y="25282"/>
                    <a:pt x="13584" y="25172"/>
                    <a:pt x="13432" y="24957"/>
                  </a:cubicBezTo>
                  <a:cubicBezTo>
                    <a:pt x="13287" y="24734"/>
                    <a:pt x="13040" y="24429"/>
                    <a:pt x="12707" y="24041"/>
                  </a:cubicBezTo>
                  <a:cubicBezTo>
                    <a:pt x="12026" y="23274"/>
                    <a:pt x="10891" y="22256"/>
                    <a:pt x="9318" y="21171"/>
                  </a:cubicBezTo>
                  <a:cubicBezTo>
                    <a:pt x="8534" y="20615"/>
                    <a:pt x="7658" y="20028"/>
                    <a:pt x="6738" y="19351"/>
                  </a:cubicBezTo>
                  <a:cubicBezTo>
                    <a:pt x="5818" y="18670"/>
                    <a:pt x="4870" y="17895"/>
                    <a:pt x="4006" y="16924"/>
                  </a:cubicBezTo>
                  <a:cubicBezTo>
                    <a:pt x="3152" y="15953"/>
                    <a:pt x="2404" y="14775"/>
                    <a:pt x="1856" y="13436"/>
                  </a:cubicBezTo>
                  <a:cubicBezTo>
                    <a:pt x="1582" y="12770"/>
                    <a:pt x="1363" y="12050"/>
                    <a:pt x="1206" y="11322"/>
                  </a:cubicBezTo>
                  <a:cubicBezTo>
                    <a:pt x="1163" y="11146"/>
                    <a:pt x="1132" y="10946"/>
                    <a:pt x="1097" y="10755"/>
                  </a:cubicBezTo>
                  <a:cubicBezTo>
                    <a:pt x="1070" y="10578"/>
                    <a:pt x="1050" y="10379"/>
                    <a:pt x="1026" y="10191"/>
                  </a:cubicBezTo>
                  <a:cubicBezTo>
                    <a:pt x="987" y="9811"/>
                    <a:pt x="963" y="9423"/>
                    <a:pt x="971" y="9032"/>
                  </a:cubicBezTo>
                  <a:cubicBezTo>
                    <a:pt x="987" y="7474"/>
                    <a:pt x="1351" y="5830"/>
                    <a:pt x="2197" y="4420"/>
                  </a:cubicBezTo>
                  <a:cubicBezTo>
                    <a:pt x="2404" y="4068"/>
                    <a:pt x="2655" y="3736"/>
                    <a:pt x="2920" y="3426"/>
                  </a:cubicBezTo>
                  <a:cubicBezTo>
                    <a:pt x="3050" y="3262"/>
                    <a:pt x="3211" y="3132"/>
                    <a:pt x="3352" y="2984"/>
                  </a:cubicBezTo>
                  <a:cubicBezTo>
                    <a:pt x="3500" y="2839"/>
                    <a:pt x="3657" y="2729"/>
                    <a:pt x="3805" y="2600"/>
                  </a:cubicBezTo>
                  <a:cubicBezTo>
                    <a:pt x="3970" y="2478"/>
                    <a:pt x="4168" y="2352"/>
                    <a:pt x="4352" y="2229"/>
                  </a:cubicBezTo>
                  <a:lnTo>
                    <a:pt x="4352" y="2229"/>
                  </a:lnTo>
                  <a:cubicBezTo>
                    <a:pt x="4358" y="2226"/>
                    <a:pt x="4377" y="2216"/>
                    <a:pt x="4377" y="2216"/>
                  </a:cubicBezTo>
                  <a:lnTo>
                    <a:pt x="4409" y="2197"/>
                  </a:lnTo>
                  <a:lnTo>
                    <a:pt x="4479" y="2162"/>
                  </a:lnTo>
                  <a:lnTo>
                    <a:pt x="4616" y="2083"/>
                  </a:lnTo>
                  <a:lnTo>
                    <a:pt x="4898" y="1947"/>
                  </a:lnTo>
                  <a:cubicBezTo>
                    <a:pt x="5281" y="1770"/>
                    <a:pt x="5688" y="1633"/>
                    <a:pt x="6111" y="1528"/>
                  </a:cubicBezTo>
                  <a:cubicBezTo>
                    <a:pt x="6839" y="1350"/>
                    <a:pt x="7605" y="1273"/>
                    <a:pt x="8388" y="1273"/>
                  </a:cubicBezTo>
                  <a:cubicBezTo>
                    <a:pt x="9425" y="1273"/>
                    <a:pt x="10493" y="1409"/>
                    <a:pt x="11545" y="1629"/>
                  </a:cubicBezTo>
                  <a:cubicBezTo>
                    <a:pt x="12469" y="1825"/>
                    <a:pt x="13389" y="2099"/>
                    <a:pt x="14297" y="2440"/>
                  </a:cubicBezTo>
                  <a:cubicBezTo>
                    <a:pt x="15197" y="2792"/>
                    <a:pt x="16086" y="3210"/>
                    <a:pt x="16943" y="3700"/>
                  </a:cubicBezTo>
                  <a:cubicBezTo>
                    <a:pt x="17804" y="4186"/>
                    <a:pt x="18634" y="4737"/>
                    <a:pt x="19433" y="5348"/>
                  </a:cubicBezTo>
                  <a:lnTo>
                    <a:pt x="20025" y="5818"/>
                  </a:lnTo>
                  <a:lnTo>
                    <a:pt x="20592" y="6299"/>
                  </a:lnTo>
                  <a:lnTo>
                    <a:pt x="21171" y="6828"/>
                  </a:lnTo>
                  <a:cubicBezTo>
                    <a:pt x="21344" y="6984"/>
                    <a:pt x="21532" y="7180"/>
                    <a:pt x="21711" y="7353"/>
                  </a:cubicBezTo>
                  <a:cubicBezTo>
                    <a:pt x="23148" y="8801"/>
                    <a:pt x="24428" y="10445"/>
                    <a:pt x="25556" y="12211"/>
                  </a:cubicBezTo>
                  <a:cubicBezTo>
                    <a:pt x="26679" y="13980"/>
                    <a:pt x="27638" y="15875"/>
                    <a:pt x="28461" y="17848"/>
                  </a:cubicBezTo>
                  <a:cubicBezTo>
                    <a:pt x="29283" y="19813"/>
                    <a:pt x="29968" y="21872"/>
                    <a:pt x="30696" y="23935"/>
                  </a:cubicBezTo>
                  <a:cubicBezTo>
                    <a:pt x="31059" y="24965"/>
                    <a:pt x="31440" y="26002"/>
                    <a:pt x="31854" y="27027"/>
                  </a:cubicBezTo>
                  <a:cubicBezTo>
                    <a:pt x="32058" y="27540"/>
                    <a:pt x="32269" y="28050"/>
                    <a:pt x="32501" y="28563"/>
                  </a:cubicBezTo>
                  <a:cubicBezTo>
                    <a:pt x="32614" y="28825"/>
                    <a:pt x="32732" y="29067"/>
                    <a:pt x="32849" y="29314"/>
                  </a:cubicBezTo>
                  <a:lnTo>
                    <a:pt x="32935" y="29498"/>
                  </a:lnTo>
                  <a:lnTo>
                    <a:pt x="33029" y="29694"/>
                  </a:lnTo>
                  <a:lnTo>
                    <a:pt x="33216" y="30070"/>
                  </a:lnTo>
                  <a:cubicBezTo>
                    <a:pt x="34226" y="32059"/>
                    <a:pt x="35471" y="33953"/>
                    <a:pt x="37045" y="35562"/>
                  </a:cubicBezTo>
                  <a:cubicBezTo>
                    <a:pt x="37832" y="36364"/>
                    <a:pt x="38701" y="37096"/>
                    <a:pt x="39648" y="37707"/>
                  </a:cubicBezTo>
                  <a:cubicBezTo>
                    <a:pt x="39883" y="37860"/>
                    <a:pt x="40126" y="38009"/>
                    <a:pt x="40384" y="38146"/>
                  </a:cubicBezTo>
                  <a:lnTo>
                    <a:pt x="40768" y="38353"/>
                  </a:lnTo>
                  <a:lnTo>
                    <a:pt x="41128" y="38525"/>
                  </a:lnTo>
                  <a:cubicBezTo>
                    <a:pt x="41634" y="38776"/>
                    <a:pt x="42158" y="38972"/>
                    <a:pt x="42686" y="39147"/>
                  </a:cubicBezTo>
                  <a:cubicBezTo>
                    <a:pt x="43739" y="39492"/>
                    <a:pt x="44805" y="39711"/>
                    <a:pt x="45853" y="39875"/>
                  </a:cubicBezTo>
                  <a:cubicBezTo>
                    <a:pt x="46895" y="40040"/>
                    <a:pt x="47940" y="40166"/>
                    <a:pt x="48986" y="40240"/>
                  </a:cubicBezTo>
                  <a:cubicBezTo>
                    <a:pt x="49635" y="40285"/>
                    <a:pt x="50287" y="40311"/>
                    <a:pt x="50938" y="40311"/>
                  </a:cubicBezTo>
                  <a:cubicBezTo>
                    <a:pt x="52371" y="40311"/>
                    <a:pt x="53796" y="40186"/>
                    <a:pt x="55174" y="39868"/>
                  </a:cubicBezTo>
                  <a:cubicBezTo>
                    <a:pt x="57171" y="39410"/>
                    <a:pt x="59093" y="38553"/>
                    <a:pt x="60584" y="37234"/>
                  </a:cubicBezTo>
                  <a:cubicBezTo>
                    <a:pt x="62076" y="35934"/>
                    <a:pt x="63184" y="34266"/>
                    <a:pt x="63716" y="32462"/>
                  </a:cubicBezTo>
                  <a:cubicBezTo>
                    <a:pt x="63982" y="31561"/>
                    <a:pt x="64096" y="30633"/>
                    <a:pt x="64041" y="29714"/>
                  </a:cubicBezTo>
                  <a:cubicBezTo>
                    <a:pt x="64018" y="29479"/>
                    <a:pt x="63990" y="29244"/>
                    <a:pt x="63966" y="29013"/>
                  </a:cubicBezTo>
                  <a:cubicBezTo>
                    <a:pt x="63924" y="28805"/>
                    <a:pt x="63881" y="28601"/>
                    <a:pt x="63838" y="28398"/>
                  </a:cubicBezTo>
                  <a:lnTo>
                    <a:pt x="63822" y="28319"/>
                  </a:lnTo>
                  <a:cubicBezTo>
                    <a:pt x="63807" y="28257"/>
                    <a:pt x="63810" y="28281"/>
                    <a:pt x="63802" y="28253"/>
                  </a:cubicBezTo>
                  <a:lnTo>
                    <a:pt x="63791" y="28214"/>
                  </a:lnTo>
                  <a:lnTo>
                    <a:pt x="63744" y="28053"/>
                  </a:lnTo>
                  <a:cubicBezTo>
                    <a:pt x="63713" y="27948"/>
                    <a:pt x="63677" y="27842"/>
                    <a:pt x="63637" y="27741"/>
                  </a:cubicBezTo>
                  <a:cubicBezTo>
                    <a:pt x="63567" y="27529"/>
                    <a:pt x="63482" y="27329"/>
                    <a:pt x="63391" y="27130"/>
                  </a:cubicBezTo>
                  <a:cubicBezTo>
                    <a:pt x="62659" y="25548"/>
                    <a:pt x="61462" y="24311"/>
                    <a:pt x="60150" y="23497"/>
                  </a:cubicBezTo>
                  <a:cubicBezTo>
                    <a:pt x="58811" y="22663"/>
                    <a:pt x="57351" y="22264"/>
                    <a:pt x="55969" y="22217"/>
                  </a:cubicBezTo>
                  <a:cubicBezTo>
                    <a:pt x="55882" y="22214"/>
                    <a:pt x="55796" y="22213"/>
                    <a:pt x="55709" y="22213"/>
                  </a:cubicBezTo>
                  <a:cubicBezTo>
                    <a:pt x="54425" y="22213"/>
                    <a:pt x="53225" y="22514"/>
                    <a:pt x="52238" y="23081"/>
                  </a:cubicBezTo>
                  <a:cubicBezTo>
                    <a:pt x="51741" y="23372"/>
                    <a:pt x="51264" y="23735"/>
                    <a:pt x="50896" y="24131"/>
                  </a:cubicBezTo>
                  <a:cubicBezTo>
                    <a:pt x="50536" y="24538"/>
                    <a:pt x="50222" y="24957"/>
                    <a:pt x="49999" y="25395"/>
                  </a:cubicBezTo>
                  <a:cubicBezTo>
                    <a:pt x="49530" y="26257"/>
                    <a:pt x="49342" y="27130"/>
                    <a:pt x="49291" y="27878"/>
                  </a:cubicBezTo>
                  <a:cubicBezTo>
                    <a:pt x="49239" y="28629"/>
                    <a:pt x="49349" y="29267"/>
                    <a:pt x="49494" y="29764"/>
                  </a:cubicBezTo>
                  <a:cubicBezTo>
                    <a:pt x="49658" y="30254"/>
                    <a:pt x="49839" y="30606"/>
                    <a:pt x="49983" y="30829"/>
                  </a:cubicBezTo>
                  <a:cubicBezTo>
                    <a:pt x="50128" y="31049"/>
                    <a:pt x="50207" y="31161"/>
                    <a:pt x="50207" y="31161"/>
                  </a:cubicBezTo>
                  <a:cubicBezTo>
                    <a:pt x="50207" y="31161"/>
                    <a:pt x="50136" y="31044"/>
                    <a:pt x="50003" y="30817"/>
                  </a:cubicBezTo>
                  <a:cubicBezTo>
                    <a:pt x="49870" y="30586"/>
                    <a:pt x="49714" y="30230"/>
                    <a:pt x="49580" y="29741"/>
                  </a:cubicBezTo>
                  <a:cubicBezTo>
                    <a:pt x="49467" y="29248"/>
                    <a:pt x="49392" y="28621"/>
                    <a:pt x="49483" y="27893"/>
                  </a:cubicBezTo>
                  <a:cubicBezTo>
                    <a:pt x="49576" y="27177"/>
                    <a:pt x="49795" y="26351"/>
                    <a:pt x="50281" y="25556"/>
                  </a:cubicBezTo>
                  <a:cubicBezTo>
                    <a:pt x="50508" y="25148"/>
                    <a:pt x="50825" y="24769"/>
                    <a:pt x="51177" y="24409"/>
                  </a:cubicBezTo>
                  <a:cubicBezTo>
                    <a:pt x="51549" y="24049"/>
                    <a:pt x="51969" y="23755"/>
                    <a:pt x="52477" y="23489"/>
                  </a:cubicBezTo>
                  <a:cubicBezTo>
                    <a:pt x="53309" y="23061"/>
                    <a:pt x="54334" y="22816"/>
                    <a:pt x="55412" y="22816"/>
                  </a:cubicBezTo>
                  <a:cubicBezTo>
                    <a:pt x="55586" y="22816"/>
                    <a:pt x="55762" y="22822"/>
                    <a:pt x="55938" y="22835"/>
                  </a:cubicBezTo>
                  <a:cubicBezTo>
                    <a:pt x="57206" y="22925"/>
                    <a:pt x="58549" y="23356"/>
                    <a:pt x="59715" y="24147"/>
                  </a:cubicBezTo>
                  <a:cubicBezTo>
                    <a:pt x="60898" y="24949"/>
                    <a:pt x="61939" y="26093"/>
                    <a:pt x="62542" y="27506"/>
                  </a:cubicBezTo>
                  <a:cubicBezTo>
                    <a:pt x="62612" y="27681"/>
                    <a:pt x="62683" y="27862"/>
                    <a:pt x="62737" y="28046"/>
                  </a:cubicBezTo>
                  <a:cubicBezTo>
                    <a:pt x="62768" y="28136"/>
                    <a:pt x="62800" y="28230"/>
                    <a:pt x="62820" y="28324"/>
                  </a:cubicBezTo>
                  <a:lnTo>
                    <a:pt x="62859" y="28460"/>
                  </a:lnTo>
                  <a:lnTo>
                    <a:pt x="62867" y="28496"/>
                  </a:lnTo>
                  <a:cubicBezTo>
                    <a:pt x="62867" y="28496"/>
                    <a:pt x="62869" y="28504"/>
                    <a:pt x="62872" y="28511"/>
                  </a:cubicBezTo>
                  <a:lnTo>
                    <a:pt x="62872" y="28511"/>
                  </a:lnTo>
                  <a:lnTo>
                    <a:pt x="62886" y="28586"/>
                  </a:lnTo>
                  <a:cubicBezTo>
                    <a:pt x="62922" y="28789"/>
                    <a:pt x="62961" y="28997"/>
                    <a:pt x="62996" y="29204"/>
                  </a:cubicBezTo>
                  <a:cubicBezTo>
                    <a:pt x="63012" y="29392"/>
                    <a:pt x="63023" y="29580"/>
                    <a:pt x="63035" y="29768"/>
                  </a:cubicBezTo>
                  <a:cubicBezTo>
                    <a:pt x="63059" y="30547"/>
                    <a:pt x="62933" y="31361"/>
                    <a:pt x="62679" y="32140"/>
                  </a:cubicBezTo>
                  <a:cubicBezTo>
                    <a:pt x="62166" y="33707"/>
                    <a:pt x="61156" y="35186"/>
                    <a:pt x="59794" y="36310"/>
                  </a:cubicBezTo>
                  <a:cubicBezTo>
                    <a:pt x="59113" y="36881"/>
                    <a:pt x="58369" y="37347"/>
                    <a:pt x="57523" y="37723"/>
                  </a:cubicBezTo>
                  <a:cubicBezTo>
                    <a:pt x="56693" y="38090"/>
                    <a:pt x="55812" y="38368"/>
                    <a:pt x="54889" y="38560"/>
                  </a:cubicBezTo>
                  <a:cubicBezTo>
                    <a:pt x="53709" y="38800"/>
                    <a:pt x="52482" y="38905"/>
                    <a:pt x="51231" y="38905"/>
                  </a:cubicBezTo>
                  <a:cubicBezTo>
                    <a:pt x="50525" y="38905"/>
                    <a:pt x="49812" y="38872"/>
                    <a:pt x="49095" y="38811"/>
                  </a:cubicBezTo>
                  <a:cubicBezTo>
                    <a:pt x="48100" y="38729"/>
                    <a:pt x="47098" y="38596"/>
                    <a:pt x="46092" y="38424"/>
                  </a:cubicBezTo>
                  <a:cubicBezTo>
                    <a:pt x="45094" y="38251"/>
                    <a:pt x="44107" y="38032"/>
                    <a:pt x="43164" y="37711"/>
                  </a:cubicBezTo>
                  <a:cubicBezTo>
                    <a:pt x="41285" y="37077"/>
                    <a:pt x="39594" y="35934"/>
                    <a:pt x="38172" y="34466"/>
                  </a:cubicBezTo>
                  <a:cubicBezTo>
                    <a:pt x="36748" y="32998"/>
                    <a:pt x="35593" y="31228"/>
                    <a:pt x="34645" y="29345"/>
                  </a:cubicBezTo>
                  <a:cubicBezTo>
                    <a:pt x="33695" y="27446"/>
                    <a:pt x="32951" y="25446"/>
                    <a:pt x="32230" y="23391"/>
                  </a:cubicBezTo>
                  <a:cubicBezTo>
                    <a:pt x="31502" y="21343"/>
                    <a:pt x="30801" y="19265"/>
                    <a:pt x="29937" y="17222"/>
                  </a:cubicBezTo>
                  <a:cubicBezTo>
                    <a:pt x="29079" y="15189"/>
                    <a:pt x="28069" y="13213"/>
                    <a:pt x="26883" y="11365"/>
                  </a:cubicBezTo>
                  <a:cubicBezTo>
                    <a:pt x="24534" y="7662"/>
                    <a:pt x="21363" y="4467"/>
                    <a:pt x="17644" y="2444"/>
                  </a:cubicBezTo>
                  <a:cubicBezTo>
                    <a:pt x="15792" y="1425"/>
                    <a:pt x="13819" y="682"/>
                    <a:pt x="11807" y="310"/>
                  </a:cubicBezTo>
                  <a:cubicBezTo>
                    <a:pt x="11310" y="209"/>
                    <a:pt x="10801" y="146"/>
                    <a:pt x="10300" y="91"/>
                  </a:cubicBezTo>
                  <a:cubicBezTo>
                    <a:pt x="10050" y="68"/>
                    <a:pt x="9795" y="48"/>
                    <a:pt x="9540" y="24"/>
                  </a:cubicBezTo>
                  <a:cubicBezTo>
                    <a:pt x="9305" y="12"/>
                    <a:pt x="9051" y="1"/>
                    <a:pt x="8792" y="1"/>
                  </a:cubicBezTo>
                  <a:cubicBezTo>
                    <a:pt x="8753" y="1"/>
                    <a:pt x="8714" y="0"/>
                    <a:pt x="867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组合 4">
            <a:extLst>
              <a:ext uri="{FF2B5EF4-FFF2-40B4-BE49-F238E27FC236}">
                <a16:creationId xmlns:a16="http://schemas.microsoft.com/office/drawing/2014/main" id="{2C67503D-7889-3242-B773-873A1A2D9736}"/>
              </a:ext>
            </a:extLst>
          </p:cNvPr>
          <p:cNvGrpSpPr/>
          <p:nvPr/>
        </p:nvGrpSpPr>
        <p:grpSpPr>
          <a:xfrm>
            <a:off x="-1126430" y="165485"/>
            <a:ext cx="6097956" cy="619575"/>
            <a:chOff x="-343462" y="686121"/>
            <a:chExt cx="8130608" cy="826100"/>
          </a:xfrm>
        </p:grpSpPr>
        <p:sp>
          <p:nvSpPr>
            <p:cNvPr id="7" name="TextBox 8">
              <a:extLst>
                <a:ext uri="{FF2B5EF4-FFF2-40B4-BE49-F238E27FC236}">
                  <a16:creationId xmlns:a16="http://schemas.microsoft.com/office/drawing/2014/main" id="{9FE6C17B-6D24-D1CA-32D5-96601844CCD7}"/>
                </a:ext>
              </a:extLst>
            </p:cNvPr>
            <p:cNvSpPr txBox="1">
              <a:spLocks noChangeArrowheads="1"/>
            </p:cNvSpPr>
            <p:nvPr/>
          </p:nvSpPr>
          <p:spPr bwMode="auto">
            <a:xfrm>
              <a:off x="-343462" y="686121"/>
              <a:ext cx="8130608" cy="8207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40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III. Tổng kết</a:t>
              </a:r>
              <a:endParaRPr lang="zh-CN" altLang="en-US" sz="40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矩形 9">
              <a:extLst>
                <a:ext uri="{FF2B5EF4-FFF2-40B4-BE49-F238E27FC236}">
                  <a16:creationId xmlns:a16="http://schemas.microsoft.com/office/drawing/2014/main" id="{C162A0C2-AC17-E08F-418C-CAE4701ECD95}"/>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3200" kern="1200">
                <a:solidFill>
                  <a:srgbClr val="C00000"/>
                </a:solidFill>
                <a:latin typeface="华文新魏" panose="02010800040101010101" pitchFamily="2" charset="-122"/>
                <a:ea typeface="华文新魏" panose="02010800040101010101" pitchFamily="2" charset="-122"/>
              </a:endParaRPr>
            </a:p>
          </p:txBody>
        </p:sp>
      </p:grpSp>
      <p:sp>
        <p:nvSpPr>
          <p:cNvPr id="46" name="Google Shape;1164;p30">
            <a:extLst>
              <a:ext uri="{FF2B5EF4-FFF2-40B4-BE49-F238E27FC236}">
                <a16:creationId xmlns:a16="http://schemas.microsoft.com/office/drawing/2014/main" id="{2E103E2E-CA0C-77AB-E8D8-3317441E8D36}"/>
              </a:ext>
            </a:extLst>
          </p:cNvPr>
          <p:cNvSpPr/>
          <p:nvPr/>
        </p:nvSpPr>
        <p:spPr>
          <a:xfrm rot="2131633">
            <a:off x="5894595" y="1119809"/>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íṩ1ïḓê">
            <a:extLst>
              <a:ext uri="{FF2B5EF4-FFF2-40B4-BE49-F238E27FC236}">
                <a16:creationId xmlns:a16="http://schemas.microsoft.com/office/drawing/2014/main" id="{89A0142D-D4C7-D4B9-7D83-A1BA64861AB3}"/>
              </a:ext>
            </a:extLst>
          </p:cNvPr>
          <p:cNvSpPr/>
          <p:nvPr/>
        </p:nvSpPr>
        <p:spPr>
          <a:xfrm>
            <a:off x="5579827" y="1207987"/>
            <a:ext cx="2072481" cy="492756"/>
          </a:xfrm>
          <a:prstGeom prst="roundRect">
            <a:avLst>
              <a:gd name="adj" fmla="val 50000"/>
            </a:avLst>
          </a:prstGeom>
          <a:solidFill>
            <a:srgbClr val="FFFFFF"/>
          </a:solidFill>
          <a:ln w="3175" cap="flat" cmpd="sng" algn="ctr">
            <a:solidFill>
              <a:srgbClr val="FFFFFF">
                <a:lumMod val="50000"/>
              </a:srgbClr>
            </a:solidFill>
            <a:prstDash val="solid"/>
            <a:miter lim="800000"/>
          </a:ln>
          <a:effectLst/>
        </p:spPr>
        <p:txBody>
          <a:bodyPr wrap="square" lIns="91440" tIns="45720" rIns="91440" bIns="4572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600" b="1" i="1" u="none" strike="noStrike" kern="1200" cap="none" spc="0" normalizeH="0" baseline="0" noProof="0" dirty="0">
                <a:ln>
                  <a:noFill/>
                </a:ln>
                <a:solidFill>
                  <a:prstClr val="black"/>
                </a:solidFill>
                <a:effectLst/>
                <a:uLnTx/>
                <a:uFillTx/>
                <a:latin typeface="Calibri"/>
                <a:ea typeface="等线" panose="02010600030101010101" pitchFamily="2" charset="-122"/>
                <a:cs typeface="Arial"/>
                <a:sym typeface="Arial"/>
              </a:rPr>
              <a:t> </a:t>
            </a:r>
            <a:endParaRPr kumimoji="0" sz="1600" b="1" i="1"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9" name="ïşļîďe">
            <a:extLst>
              <a:ext uri="{FF2B5EF4-FFF2-40B4-BE49-F238E27FC236}">
                <a16:creationId xmlns:a16="http://schemas.microsoft.com/office/drawing/2014/main" id="{6265CA7C-90C5-D425-80F0-720DCC4050FB}"/>
              </a:ext>
            </a:extLst>
          </p:cNvPr>
          <p:cNvSpPr/>
          <p:nvPr/>
        </p:nvSpPr>
        <p:spPr>
          <a:xfrm>
            <a:off x="5904333" y="2869936"/>
            <a:ext cx="2072481" cy="492756"/>
          </a:xfrm>
          <a:prstGeom prst="roundRect">
            <a:avLst>
              <a:gd name="adj" fmla="val 50000"/>
            </a:avLst>
          </a:prstGeom>
          <a:solidFill>
            <a:srgbClr val="FFFFFF"/>
          </a:solidFill>
          <a:ln w="3175" cap="flat" cmpd="sng" algn="ctr">
            <a:solidFill>
              <a:srgbClr val="EA7734"/>
            </a:solidFill>
            <a:prstDash val="solid"/>
            <a:miter lim="800000"/>
          </a:ln>
          <a:effectLst/>
        </p:spPr>
        <p:txBody>
          <a:bodyPr wrap="square" lIns="91440" tIns="45720" rIns="91440" bIns="4572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600" b="1" i="1" u="none" strike="noStrike" kern="1200" cap="none" spc="0" normalizeH="0" baseline="0" noProof="0" dirty="0">
                <a:ln>
                  <a:noFill/>
                </a:ln>
                <a:solidFill>
                  <a:prstClr val="black"/>
                </a:solidFill>
                <a:effectLst/>
                <a:uLnTx/>
                <a:uFillTx/>
                <a:latin typeface="Calibri"/>
                <a:ea typeface="等线" panose="02010600030101010101" pitchFamily="2" charset="-122"/>
                <a:cs typeface="Arial"/>
                <a:sym typeface="Arial"/>
              </a:rPr>
              <a:t> </a:t>
            </a:r>
            <a:endParaRPr kumimoji="0" sz="1600" b="1" i="1"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0" name="文本框 50">
            <a:extLst>
              <a:ext uri="{FF2B5EF4-FFF2-40B4-BE49-F238E27FC236}">
                <a16:creationId xmlns:a16="http://schemas.microsoft.com/office/drawing/2014/main" id="{BCB951F3-3C8D-E603-8F41-C4F92AC2FEB5}"/>
              </a:ext>
            </a:extLst>
          </p:cNvPr>
          <p:cNvSpPr txBox="1"/>
          <p:nvPr/>
        </p:nvSpPr>
        <p:spPr>
          <a:xfrm>
            <a:off x="5860665" y="1051192"/>
            <a:ext cx="1510803"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sym typeface="Arial"/>
              </a:rPr>
              <a:t>01</a:t>
            </a:r>
            <a:endParaRPr kumimoji="0" lang="zh-CN" altLang="en-US" sz="28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sym typeface="Arial"/>
            </a:endParaRPr>
          </a:p>
        </p:txBody>
      </p:sp>
      <p:sp>
        <p:nvSpPr>
          <p:cNvPr id="51" name="文本框 51">
            <a:extLst>
              <a:ext uri="{FF2B5EF4-FFF2-40B4-BE49-F238E27FC236}">
                <a16:creationId xmlns:a16="http://schemas.microsoft.com/office/drawing/2014/main" id="{92A81F73-0B7C-0D1A-5832-17E7640530F7}"/>
              </a:ext>
            </a:extLst>
          </p:cNvPr>
          <p:cNvSpPr txBox="1"/>
          <p:nvPr/>
        </p:nvSpPr>
        <p:spPr>
          <a:xfrm>
            <a:off x="2860813" y="1736431"/>
            <a:ext cx="6593710"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Arial"/>
                <a:sym typeface="Arial"/>
              </a:rPr>
              <a:t>Theo em, nội dung của văn bản là gì?</a:t>
            </a:r>
            <a:endParaRPr kumimoji="0" lang="en-US" sz="32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2" name="文本框 52">
            <a:extLst>
              <a:ext uri="{FF2B5EF4-FFF2-40B4-BE49-F238E27FC236}">
                <a16:creationId xmlns:a16="http://schemas.microsoft.com/office/drawing/2014/main" id="{AE9D9F42-A05A-5837-3BBB-C888A77BA7D4}"/>
              </a:ext>
            </a:extLst>
          </p:cNvPr>
          <p:cNvSpPr txBox="1"/>
          <p:nvPr/>
        </p:nvSpPr>
        <p:spPr>
          <a:xfrm>
            <a:off x="6235559" y="2686587"/>
            <a:ext cx="1510803"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sym typeface="Arial"/>
              </a:rPr>
              <a:t>02</a:t>
            </a:r>
            <a:endParaRPr kumimoji="0" lang="zh-CN" altLang="en-US" sz="28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sym typeface="Arial"/>
            </a:endParaRPr>
          </a:p>
        </p:txBody>
      </p:sp>
      <p:sp>
        <p:nvSpPr>
          <p:cNvPr id="53" name="文本框 53">
            <a:extLst>
              <a:ext uri="{FF2B5EF4-FFF2-40B4-BE49-F238E27FC236}">
                <a16:creationId xmlns:a16="http://schemas.microsoft.com/office/drawing/2014/main" id="{A91F7174-0D2D-EC3A-B5A9-D433F42B9210}"/>
              </a:ext>
            </a:extLst>
          </p:cNvPr>
          <p:cNvSpPr txBox="1"/>
          <p:nvPr/>
        </p:nvSpPr>
        <p:spPr>
          <a:xfrm>
            <a:off x="4572000" y="3677894"/>
            <a:ext cx="4540004" cy="166199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Nghệ thuật đặc sắc được thể hiện qua </a:t>
            </a:r>
            <a:r>
              <a:rPr kumimoji="0" lang="en-US" sz="24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văn</a:t>
            </a:r>
            <a:r>
              <a:rPr kumimoji="0" lang="en-US" sz="2400" b="0" i="1" u="none" strike="noStrike" kern="100" cap="none" spc="0" normalizeH="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 bản</a:t>
            </a:r>
            <a:r>
              <a:rPr kumimoji="0" lang="en-US" sz="2400" b="0" i="1"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sym typeface="Arial"/>
              </a:rPr>
              <a:t>?</a:t>
            </a:r>
            <a:endParaRPr kumimoji="0" lang="en-US" sz="2400" b="0" i="0" u="none" strike="noStrike" kern="1200" cap="none" spc="0" normalizeH="0" baseline="0" noProof="0">
              <a:ln>
                <a:noFill/>
              </a:ln>
              <a:solidFill>
                <a:srgbClr val="000000"/>
              </a:solidFill>
              <a:effectLst/>
              <a:uLnTx/>
              <a:uFillTx/>
              <a:latin typeface=".VnTime"/>
              <a:ea typeface="Times New Roman" panose="02020603050405020304" pitchFamily="18" charset="0"/>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prstClr val="black"/>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sym typeface="Arial"/>
            </a:endParaRPr>
          </a:p>
        </p:txBody>
      </p:sp>
      <p:sp>
        <p:nvSpPr>
          <p:cNvPr id="54" name="Freeform 81">
            <a:extLst>
              <a:ext uri="{FF2B5EF4-FFF2-40B4-BE49-F238E27FC236}">
                <a16:creationId xmlns:a16="http://schemas.microsoft.com/office/drawing/2014/main" id="{6A914072-372F-955A-C374-15BBF25F3ED0}"/>
              </a:ext>
            </a:extLst>
          </p:cNvPr>
          <p:cNvSpPr>
            <a:spLocks noEditPoints="1"/>
          </p:cNvSpPr>
          <p:nvPr/>
        </p:nvSpPr>
        <p:spPr bwMode="auto">
          <a:xfrm>
            <a:off x="5799630" y="1160205"/>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rgbClr val="FFFFFF"/>
            </a:solidFill>
            <a:round/>
          </a:ln>
        </p:spPr>
        <p:txBody>
          <a:bodyPr vert="horz" wrap="square" lIns="91440" tIns="45720" rIns="91440" bIns="45720" numCol="1" anchor="t" anchorCtr="0" compatLnSpc="1"/>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Arial"/>
              <a:sym typeface="Arial"/>
            </a:endParaRPr>
          </a:p>
        </p:txBody>
      </p:sp>
      <p:sp>
        <p:nvSpPr>
          <p:cNvPr id="55" name="Freeform 81">
            <a:extLst>
              <a:ext uri="{FF2B5EF4-FFF2-40B4-BE49-F238E27FC236}">
                <a16:creationId xmlns:a16="http://schemas.microsoft.com/office/drawing/2014/main" id="{A7BA8FB0-536A-8E03-52AB-B8FA0551A9E7}"/>
              </a:ext>
            </a:extLst>
          </p:cNvPr>
          <p:cNvSpPr>
            <a:spLocks noEditPoints="1"/>
          </p:cNvSpPr>
          <p:nvPr/>
        </p:nvSpPr>
        <p:spPr bwMode="auto">
          <a:xfrm>
            <a:off x="6200297" y="2817694"/>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rgbClr val="FFFFFF"/>
            </a:solidFill>
            <a:round/>
          </a:ln>
        </p:spPr>
        <p:txBody>
          <a:bodyPr vert="horz" wrap="square" lIns="91440" tIns="45720" rIns="91440" bIns="45720" numCol="1" anchor="t" anchorCtr="0" compatLnSpc="1"/>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Arial"/>
              <a:sym typeface="Arial"/>
            </a:endParaRPr>
          </a:p>
        </p:txBody>
      </p:sp>
    </p:spTree>
    <p:extLst>
      <p:ext uri="{BB962C8B-B14F-4D97-AF65-F5344CB8AC3E}">
        <p14:creationId xmlns:p14="http://schemas.microsoft.com/office/powerpoint/2010/main" val="1001046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500" fill="hold"/>
                                        <p:tgtEl>
                                          <p:spTgt spid="55"/>
                                        </p:tgtEl>
                                        <p:attrNameLst>
                                          <p:attrName>ppt_x</p:attrName>
                                        </p:attrNameLst>
                                      </p:cBhvr>
                                      <p:tavLst>
                                        <p:tav tm="0">
                                          <p:val>
                                            <p:strVal val="#ppt_x"/>
                                          </p:val>
                                        </p:tav>
                                        <p:tav tm="100000">
                                          <p:val>
                                            <p:strVal val="#ppt_x"/>
                                          </p:val>
                                        </p:tav>
                                      </p:tavLst>
                                    </p:anim>
                                    <p:anim calcmode="lin" valueType="num">
                                      <p:cBhvr additive="base">
                                        <p:cTn id="4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p:bldP spid="51" grpId="0"/>
      <p:bldP spid="52" grpId="0"/>
      <p:bldP spid="53" grpId="0"/>
      <p:bldP spid="54"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grpSp>
        <p:nvGrpSpPr>
          <p:cNvPr id="1790" name="Google Shape;1790;p66"/>
          <p:cNvGrpSpPr/>
          <p:nvPr/>
        </p:nvGrpSpPr>
        <p:grpSpPr>
          <a:xfrm rot="-6284197">
            <a:off x="7424112" y="786640"/>
            <a:ext cx="846482" cy="285188"/>
            <a:chOff x="6150699" y="122811"/>
            <a:chExt cx="3359201" cy="1131746"/>
          </a:xfrm>
        </p:grpSpPr>
        <p:sp>
          <p:nvSpPr>
            <p:cNvPr id="1791" name="Google Shape;1791;p66"/>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6"/>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6"/>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组合 4">
            <a:extLst>
              <a:ext uri="{FF2B5EF4-FFF2-40B4-BE49-F238E27FC236}">
                <a16:creationId xmlns:a16="http://schemas.microsoft.com/office/drawing/2014/main" id="{5C132F0E-6643-4E36-5196-16760B919878}"/>
              </a:ext>
            </a:extLst>
          </p:cNvPr>
          <p:cNvGrpSpPr/>
          <p:nvPr/>
        </p:nvGrpSpPr>
        <p:grpSpPr>
          <a:xfrm>
            <a:off x="-1162357" y="259338"/>
            <a:ext cx="6097956" cy="604968"/>
            <a:chOff x="-1002911" y="705597"/>
            <a:chExt cx="8130608" cy="806624"/>
          </a:xfrm>
        </p:grpSpPr>
        <p:sp>
          <p:nvSpPr>
            <p:cNvPr id="7" name="TextBox 8">
              <a:extLst>
                <a:ext uri="{FF2B5EF4-FFF2-40B4-BE49-F238E27FC236}">
                  <a16:creationId xmlns:a16="http://schemas.microsoft.com/office/drawing/2014/main" id="{F04A3F32-62A6-6DF7-E586-06B06FC1776D}"/>
                </a:ext>
              </a:extLst>
            </p:cNvPr>
            <p:cNvSpPr txBox="1">
              <a:spLocks noChangeArrowheads="1"/>
            </p:cNvSpPr>
            <p:nvPr/>
          </p:nvSpPr>
          <p:spPr bwMode="auto">
            <a:xfrm>
              <a:off x="-1002911" y="731058"/>
              <a:ext cx="8130608" cy="6565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32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1. Nội dung</a:t>
              </a:r>
              <a:endParaRPr lang="zh-CN" altLang="en-US" sz="32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矩形 9">
              <a:extLst>
                <a:ext uri="{FF2B5EF4-FFF2-40B4-BE49-F238E27FC236}">
                  <a16:creationId xmlns:a16="http://schemas.microsoft.com/office/drawing/2014/main" id="{A7568617-F51B-F2CA-8A4B-405ED31AF8EE}"/>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2400" kern="1200">
                <a:solidFill>
                  <a:srgbClr val="C00000"/>
                </a:solidFill>
                <a:latin typeface="华文新魏" panose="02010800040101010101" pitchFamily="2" charset="-122"/>
                <a:ea typeface="华文新魏" panose="02010800040101010101" pitchFamily="2" charset="-122"/>
              </a:endParaRPr>
            </a:p>
          </p:txBody>
        </p:sp>
      </p:grpSp>
      <p:grpSp>
        <p:nvGrpSpPr>
          <p:cNvPr id="9" name="Google Shape;1550;p39">
            <a:extLst>
              <a:ext uri="{FF2B5EF4-FFF2-40B4-BE49-F238E27FC236}">
                <a16:creationId xmlns:a16="http://schemas.microsoft.com/office/drawing/2014/main" id="{CF3FE1D8-96B7-BA3E-5DDD-385358D02D52}"/>
              </a:ext>
            </a:extLst>
          </p:cNvPr>
          <p:cNvGrpSpPr/>
          <p:nvPr/>
        </p:nvGrpSpPr>
        <p:grpSpPr>
          <a:xfrm>
            <a:off x="851492" y="1768915"/>
            <a:ext cx="7086844" cy="1997702"/>
            <a:chOff x="-426705" y="1866255"/>
            <a:chExt cx="7086844" cy="1997702"/>
          </a:xfrm>
        </p:grpSpPr>
        <p:cxnSp>
          <p:nvCxnSpPr>
            <p:cNvPr id="10" name="Google Shape;1551;p39">
              <a:extLst>
                <a:ext uri="{FF2B5EF4-FFF2-40B4-BE49-F238E27FC236}">
                  <a16:creationId xmlns:a16="http://schemas.microsoft.com/office/drawing/2014/main" id="{42B80435-C332-7F2A-680A-C3B324DBB671}"/>
                </a:ext>
              </a:extLst>
            </p:cNvPr>
            <p:cNvCxnSpPr>
              <a:cxnSpLocks/>
              <a:endCxn id="11" idx="3"/>
            </p:cNvCxnSpPr>
            <p:nvPr/>
          </p:nvCxnSpPr>
          <p:spPr>
            <a:xfrm rot="10800000">
              <a:off x="3794175" y="2053356"/>
              <a:ext cx="2865964" cy="1810601"/>
            </a:xfrm>
            <a:prstGeom prst="curvedConnector3">
              <a:avLst>
                <a:gd name="adj1" fmla="val 50000"/>
              </a:avLst>
            </a:prstGeom>
            <a:noFill/>
            <a:ln w="28575" cap="flat" cmpd="sng">
              <a:solidFill>
                <a:srgbClr val="58C3C4"/>
              </a:solidFill>
              <a:prstDash val="solid"/>
              <a:round/>
              <a:headEnd type="oval" w="med" len="med"/>
              <a:tailEnd type="oval" w="med" len="med"/>
            </a:ln>
          </p:spPr>
        </p:cxnSp>
        <p:sp>
          <p:nvSpPr>
            <p:cNvPr id="11" name="Google Shape;1552;p39">
              <a:extLst>
                <a:ext uri="{FF2B5EF4-FFF2-40B4-BE49-F238E27FC236}">
                  <a16:creationId xmlns:a16="http://schemas.microsoft.com/office/drawing/2014/main" id="{F2962014-28F1-5821-D456-561DB2EA99A5}"/>
                </a:ext>
              </a:extLst>
            </p:cNvPr>
            <p:cNvSpPr txBox="1"/>
            <p:nvPr/>
          </p:nvSpPr>
          <p:spPr>
            <a:xfrm>
              <a:off x="-426705" y="1866255"/>
              <a:ext cx="4220880" cy="374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spcBef>
                  <a:spcPts val="0"/>
                </a:spcBef>
                <a:spcAft>
                  <a:spcPts val="0"/>
                </a:spcAft>
                <a:buClr>
                  <a:srgbClr val="000000"/>
                </a:buClr>
                <a:buSzTx/>
                <a:buFont typeface="Arial"/>
                <a:buNone/>
                <a:tabLst/>
                <a:defRPr/>
              </a:pPr>
              <a:r>
                <a:rPr lang="en-US" sz="2000">
                  <a:effectLst/>
                  <a:latin typeface="Times New Roman" panose="02020603050405020304" pitchFamily="18" charset="0"/>
                  <a:ea typeface="Times New Roman" panose="02020603050405020304" pitchFamily="18" charset="0"/>
                </a:rPr>
                <a:t>Văn bản cung cấp cho người đọc những thông tin về đàn ghi ta phím lõm lịch sử ra đời, quá trình du nhập và Việt Nam, âm điệu với nhiều sắc thái</a:t>
              </a:r>
              <a:endParaRPr kumimoji="0" lang="en-US" sz="4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nvGrpSpPr>
          <p:cNvPr id="12" name="Google Shape;1554;p39">
            <a:extLst>
              <a:ext uri="{FF2B5EF4-FFF2-40B4-BE49-F238E27FC236}">
                <a16:creationId xmlns:a16="http://schemas.microsoft.com/office/drawing/2014/main" id="{60466B8E-23D4-DA91-0861-844DCCF8DDA0}"/>
              </a:ext>
            </a:extLst>
          </p:cNvPr>
          <p:cNvGrpSpPr/>
          <p:nvPr/>
        </p:nvGrpSpPr>
        <p:grpSpPr>
          <a:xfrm>
            <a:off x="689556" y="3506704"/>
            <a:ext cx="6475745" cy="870425"/>
            <a:chOff x="-588643" y="3496737"/>
            <a:chExt cx="6475745" cy="870425"/>
          </a:xfrm>
        </p:grpSpPr>
        <p:cxnSp>
          <p:nvCxnSpPr>
            <p:cNvPr id="13" name="Google Shape;1555;p39">
              <a:extLst>
                <a:ext uri="{FF2B5EF4-FFF2-40B4-BE49-F238E27FC236}">
                  <a16:creationId xmlns:a16="http://schemas.microsoft.com/office/drawing/2014/main" id="{9962E7D6-932E-1B4D-BADA-D3045DAABADC}"/>
                </a:ext>
              </a:extLst>
            </p:cNvPr>
            <p:cNvCxnSpPr>
              <a:cxnSpLocks/>
              <a:endCxn id="14" idx="3"/>
            </p:cNvCxnSpPr>
            <p:nvPr/>
          </p:nvCxnSpPr>
          <p:spPr>
            <a:xfrm rot="10800000">
              <a:off x="3437908" y="3848942"/>
              <a:ext cx="2449194" cy="518220"/>
            </a:xfrm>
            <a:prstGeom prst="curvedConnector3">
              <a:avLst>
                <a:gd name="adj1" fmla="val 50000"/>
              </a:avLst>
            </a:prstGeom>
            <a:noFill/>
            <a:ln w="28575" cap="flat" cmpd="sng">
              <a:solidFill>
                <a:srgbClr val="503156"/>
              </a:solidFill>
              <a:prstDash val="solid"/>
              <a:round/>
              <a:headEnd type="none" w="med" len="med"/>
              <a:tailEnd type="oval" w="med" len="med"/>
            </a:ln>
          </p:spPr>
        </p:cxnSp>
        <p:sp>
          <p:nvSpPr>
            <p:cNvPr id="14" name="Google Shape;1556;p39">
              <a:extLst>
                <a:ext uri="{FF2B5EF4-FFF2-40B4-BE49-F238E27FC236}">
                  <a16:creationId xmlns:a16="http://schemas.microsoft.com/office/drawing/2014/main" id="{329B1E4C-2AAC-6343-D5A9-F9785A7F8593}"/>
                </a:ext>
              </a:extLst>
            </p:cNvPr>
            <p:cNvSpPr txBox="1"/>
            <p:nvPr/>
          </p:nvSpPr>
          <p:spPr>
            <a:xfrm>
              <a:off x="-588643" y="3496737"/>
              <a:ext cx="4026551" cy="7044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Văn bản cho thấy tầm quan trọng của đàn ghi-ta phím lõm trong dàn nhạc và sự đón nhận của dàn nhạc cải lương đối với đàn ghi-ta phím lõm</a:t>
              </a:r>
              <a:endParaRPr lang="en-US" sz="2000">
                <a:effectLst/>
                <a:latin typeface=".VnTime"/>
                <a:ea typeface="Times New Roman" panose="02020603050405020304" pitchFamily="18" charset="0"/>
                <a:cs typeface="Times New Roman" panose="02020603050405020304" pitchFamily="18" charset="0"/>
              </a:endParaRPr>
            </a:p>
          </p:txBody>
        </p:sp>
      </p:grpSp>
      <p:pic>
        <p:nvPicPr>
          <p:cNvPr id="1789" name="Google Shape;1789;p66"/>
          <p:cNvPicPr preferRelativeResize="0"/>
          <p:nvPr/>
        </p:nvPicPr>
        <p:blipFill>
          <a:blip r:embed="rId3">
            <a:alphaModFix/>
          </a:blip>
          <a:stretch>
            <a:fillRect/>
          </a:stretch>
        </p:blipFill>
        <p:spPr>
          <a:xfrm rot="-900010" flipH="1">
            <a:off x="6442967" y="-25198"/>
            <a:ext cx="1844150" cy="5193895"/>
          </a:xfrm>
          <a:prstGeom prst="rect">
            <a:avLst/>
          </a:prstGeom>
          <a:noFill/>
          <a:ln>
            <a:noFill/>
          </a:ln>
        </p:spPr>
      </p:pic>
    </p:spTree>
    <p:extLst>
      <p:ext uri="{BB962C8B-B14F-4D97-AF65-F5344CB8AC3E}">
        <p14:creationId xmlns:p14="http://schemas.microsoft.com/office/powerpoint/2010/main" val="331111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grpSp>
        <p:nvGrpSpPr>
          <p:cNvPr id="6" name="组合 4">
            <a:extLst>
              <a:ext uri="{FF2B5EF4-FFF2-40B4-BE49-F238E27FC236}">
                <a16:creationId xmlns:a16="http://schemas.microsoft.com/office/drawing/2014/main" id="{5C132F0E-6643-4E36-5196-16760B919878}"/>
              </a:ext>
            </a:extLst>
          </p:cNvPr>
          <p:cNvGrpSpPr/>
          <p:nvPr/>
        </p:nvGrpSpPr>
        <p:grpSpPr>
          <a:xfrm>
            <a:off x="-922515" y="259338"/>
            <a:ext cx="6097956" cy="604968"/>
            <a:chOff x="-683122" y="705597"/>
            <a:chExt cx="8130608" cy="806624"/>
          </a:xfrm>
        </p:grpSpPr>
        <p:sp>
          <p:nvSpPr>
            <p:cNvPr id="7" name="TextBox 8">
              <a:extLst>
                <a:ext uri="{FF2B5EF4-FFF2-40B4-BE49-F238E27FC236}">
                  <a16:creationId xmlns:a16="http://schemas.microsoft.com/office/drawing/2014/main" id="{F04A3F32-62A6-6DF7-E586-06B06FC1776D}"/>
                </a:ext>
              </a:extLst>
            </p:cNvPr>
            <p:cNvSpPr txBox="1">
              <a:spLocks noChangeArrowheads="1"/>
            </p:cNvSpPr>
            <p:nvPr/>
          </p:nvSpPr>
          <p:spPr bwMode="auto">
            <a:xfrm>
              <a:off x="-683122" y="705598"/>
              <a:ext cx="8130608" cy="6565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32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2. Nghệ thuật</a:t>
              </a:r>
              <a:endParaRPr lang="zh-CN" altLang="en-US" sz="32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矩形 9">
              <a:extLst>
                <a:ext uri="{FF2B5EF4-FFF2-40B4-BE49-F238E27FC236}">
                  <a16:creationId xmlns:a16="http://schemas.microsoft.com/office/drawing/2014/main" id="{A7568617-F51B-F2CA-8A4B-405ED31AF8EE}"/>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2400" kern="1200">
                <a:solidFill>
                  <a:srgbClr val="C00000"/>
                </a:solidFill>
                <a:latin typeface="华文新魏" panose="02010800040101010101" pitchFamily="2" charset="-122"/>
                <a:ea typeface="华文新魏" panose="02010800040101010101" pitchFamily="2" charset="-122"/>
              </a:endParaRPr>
            </a:p>
          </p:txBody>
        </p:sp>
      </p:grpSp>
      <p:pic>
        <p:nvPicPr>
          <p:cNvPr id="2" name="图片 27">
            <a:extLst>
              <a:ext uri="{FF2B5EF4-FFF2-40B4-BE49-F238E27FC236}">
                <a16:creationId xmlns:a16="http://schemas.microsoft.com/office/drawing/2014/main" id="{F9A3134B-318D-4090-CBE4-A93D4D8CE11D}"/>
              </a:ext>
            </a:extLst>
          </p:cNvPr>
          <p:cNvPicPr>
            <a:picLocks noChangeAspect="1"/>
          </p:cNvPicPr>
          <p:nvPr/>
        </p:nvPicPr>
        <p:blipFill rotWithShape="1">
          <a:blip r:embed="rId3">
            <a:extLst>
              <a:ext uri="{28A0092B-C50C-407E-A947-70E740481C1C}">
                <a14:useLocalDpi xmlns:a14="http://schemas.microsoft.com/office/drawing/2010/main" val="0"/>
              </a:ext>
            </a:extLst>
          </a:blip>
          <a:srcRect l="64939" t="20148" b="55111"/>
          <a:stretch/>
        </p:blipFill>
        <p:spPr>
          <a:xfrm>
            <a:off x="6229121" y="2085361"/>
            <a:ext cx="875501" cy="653023"/>
          </a:xfrm>
          <a:prstGeom prst="rect">
            <a:avLst/>
          </a:prstGeom>
        </p:spPr>
      </p:pic>
      <p:pic>
        <p:nvPicPr>
          <p:cNvPr id="3" name="图片 28">
            <a:extLst>
              <a:ext uri="{FF2B5EF4-FFF2-40B4-BE49-F238E27FC236}">
                <a16:creationId xmlns:a16="http://schemas.microsoft.com/office/drawing/2014/main" id="{807BFA01-07C1-BE8A-B96A-39871D0325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2672" y="561822"/>
            <a:ext cx="12192000" cy="2058106"/>
          </a:xfrm>
          <a:prstGeom prst="rect">
            <a:avLst/>
          </a:prstGeom>
        </p:spPr>
      </p:pic>
      <p:sp>
        <p:nvSpPr>
          <p:cNvPr id="4" name="流程图: 可选过程 15">
            <a:extLst>
              <a:ext uri="{FF2B5EF4-FFF2-40B4-BE49-F238E27FC236}">
                <a16:creationId xmlns:a16="http://schemas.microsoft.com/office/drawing/2014/main" id="{F911DCF4-3804-76A8-3CC6-96F647413D9C}"/>
              </a:ext>
            </a:extLst>
          </p:cNvPr>
          <p:cNvSpPr/>
          <p:nvPr/>
        </p:nvSpPr>
        <p:spPr>
          <a:xfrm>
            <a:off x="4272572" y="1230316"/>
            <a:ext cx="4591948" cy="1137597"/>
          </a:xfrm>
          <a:prstGeom prst="flowChartAlternateProcess">
            <a:avLst/>
          </a:prstGeom>
          <a:noFill/>
          <a:ln w="28575">
            <a:solidFill>
              <a:srgbClr val="4C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cs typeface="+mn-lt"/>
            </a:endParaRPr>
          </a:p>
        </p:txBody>
      </p:sp>
      <p:sp>
        <p:nvSpPr>
          <p:cNvPr id="5" name="流程图: 可选过程 15">
            <a:extLst>
              <a:ext uri="{FF2B5EF4-FFF2-40B4-BE49-F238E27FC236}">
                <a16:creationId xmlns:a16="http://schemas.microsoft.com/office/drawing/2014/main" id="{4D5F7A15-86F5-820C-573F-61ACDD591B41}"/>
              </a:ext>
            </a:extLst>
          </p:cNvPr>
          <p:cNvSpPr/>
          <p:nvPr/>
        </p:nvSpPr>
        <p:spPr>
          <a:xfrm>
            <a:off x="3037673" y="3188090"/>
            <a:ext cx="5653457" cy="1137597"/>
          </a:xfrm>
          <a:prstGeom prst="flowChartAlternateProcess">
            <a:avLst/>
          </a:prstGeom>
          <a:noFill/>
          <a:ln w="28575">
            <a:solidFill>
              <a:srgbClr val="4C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cs typeface="+mn-lt"/>
            </a:endParaRPr>
          </a:p>
        </p:txBody>
      </p:sp>
      <p:sp>
        <p:nvSpPr>
          <p:cNvPr id="15" name="TextBox 14">
            <a:extLst>
              <a:ext uri="{FF2B5EF4-FFF2-40B4-BE49-F238E27FC236}">
                <a16:creationId xmlns:a16="http://schemas.microsoft.com/office/drawing/2014/main" id="{8061C896-BC54-2330-C7C9-1EF3C92CCD99}"/>
              </a:ext>
            </a:extLst>
          </p:cNvPr>
          <p:cNvSpPr txBox="1"/>
          <p:nvPr/>
        </p:nvSpPr>
        <p:spPr>
          <a:xfrm>
            <a:off x="4678574" y="1523168"/>
            <a:ext cx="5331688" cy="461665"/>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Ngôn từ rõ ràng, mạch lạc</a:t>
            </a:r>
          </a:p>
        </p:txBody>
      </p:sp>
      <p:sp>
        <p:nvSpPr>
          <p:cNvPr id="16" name="TextBox 15">
            <a:extLst>
              <a:ext uri="{FF2B5EF4-FFF2-40B4-BE49-F238E27FC236}">
                <a16:creationId xmlns:a16="http://schemas.microsoft.com/office/drawing/2014/main" id="{3A9B5732-95BE-EDE8-743E-6BA94B008F2D}"/>
              </a:ext>
            </a:extLst>
          </p:cNvPr>
          <p:cNvSpPr txBox="1"/>
          <p:nvPr/>
        </p:nvSpPr>
        <p:spPr>
          <a:xfrm>
            <a:off x="3240311" y="3341389"/>
            <a:ext cx="5625923" cy="830997"/>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Văn phong dễ hiểu, minh bạch, cung cấp thông tin một cách khách quan</a:t>
            </a:r>
          </a:p>
        </p:txBody>
      </p:sp>
      <p:pic>
        <p:nvPicPr>
          <p:cNvPr id="17" name="Google Shape;1709;p64">
            <a:extLst>
              <a:ext uri="{FF2B5EF4-FFF2-40B4-BE49-F238E27FC236}">
                <a16:creationId xmlns:a16="http://schemas.microsoft.com/office/drawing/2014/main" id="{270F0D4C-F1EA-3969-26BE-932A2A04EC81}"/>
              </a:ext>
            </a:extLst>
          </p:cNvPr>
          <p:cNvPicPr preferRelativeResize="0"/>
          <p:nvPr/>
        </p:nvPicPr>
        <p:blipFill>
          <a:blip r:embed="rId5">
            <a:alphaModFix/>
          </a:blip>
          <a:stretch>
            <a:fillRect/>
          </a:stretch>
        </p:blipFill>
        <p:spPr>
          <a:xfrm rot="2287637">
            <a:off x="1262337" y="22979"/>
            <a:ext cx="1844150" cy="5193895"/>
          </a:xfrm>
          <a:prstGeom prst="rect">
            <a:avLst/>
          </a:prstGeom>
          <a:noFill/>
          <a:ln>
            <a:noFill/>
          </a:ln>
        </p:spPr>
      </p:pic>
    </p:spTree>
    <p:extLst>
      <p:ext uri="{BB962C8B-B14F-4D97-AF65-F5344CB8AC3E}">
        <p14:creationId xmlns:p14="http://schemas.microsoft.com/office/powerpoint/2010/main" val="591585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par>
                          <p:cTn id="13" fill="hold">
                            <p:stCondLst>
                              <p:cond delay="25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pic>
        <p:nvPicPr>
          <p:cNvPr id="1708" name="Google Shape;1708;p64"/>
          <p:cNvPicPr preferRelativeResize="0"/>
          <p:nvPr/>
        </p:nvPicPr>
        <p:blipFill>
          <a:blip r:embed="rId3">
            <a:alphaModFix/>
          </a:blip>
          <a:stretch>
            <a:fillRect/>
          </a:stretch>
        </p:blipFill>
        <p:spPr>
          <a:xfrm rot="-900003">
            <a:off x="6932912" y="104329"/>
            <a:ext cx="1850200" cy="5230380"/>
          </a:xfrm>
          <a:prstGeom prst="rect">
            <a:avLst/>
          </a:prstGeom>
          <a:noFill/>
          <a:ln>
            <a:noFill/>
          </a:ln>
        </p:spPr>
      </p:pic>
      <p:pic>
        <p:nvPicPr>
          <p:cNvPr id="1709" name="Google Shape;1709;p64"/>
          <p:cNvPicPr preferRelativeResize="0"/>
          <p:nvPr/>
        </p:nvPicPr>
        <p:blipFill>
          <a:blip r:embed="rId4">
            <a:alphaModFix/>
          </a:blip>
          <a:stretch>
            <a:fillRect/>
          </a:stretch>
        </p:blipFill>
        <p:spPr>
          <a:xfrm rot="900010">
            <a:off x="356275" y="122573"/>
            <a:ext cx="1844150" cy="5193895"/>
          </a:xfrm>
          <a:prstGeom prst="rect">
            <a:avLst/>
          </a:prstGeom>
          <a:noFill/>
          <a:ln>
            <a:noFill/>
          </a:ln>
        </p:spPr>
      </p:pic>
      <p:sp>
        <p:nvSpPr>
          <p:cNvPr id="2" name="Google Shape;8447;p57">
            <a:extLst>
              <a:ext uri="{FF2B5EF4-FFF2-40B4-BE49-F238E27FC236}">
                <a16:creationId xmlns:a16="http://schemas.microsoft.com/office/drawing/2014/main" id="{DFDD371E-4ACE-8A3D-DAF2-EC471A27DA43}"/>
              </a:ext>
            </a:extLst>
          </p:cNvPr>
          <p:cNvSpPr/>
          <p:nvPr/>
        </p:nvSpPr>
        <p:spPr>
          <a:xfrm rot="300094">
            <a:off x="3203669" y="568578"/>
            <a:ext cx="2676764" cy="1239508"/>
          </a:xfrm>
          <a:custGeom>
            <a:avLst/>
            <a:gdLst/>
            <a:ahLst/>
            <a:cxnLst/>
            <a:rect l="l" t="t" r="r" b="b"/>
            <a:pathLst>
              <a:path w="202555" h="38214" extrusionOk="0">
                <a:moveTo>
                  <a:pt x="185405" y="1"/>
                </a:moveTo>
                <a:cubicBezTo>
                  <a:pt x="159917" y="1"/>
                  <a:pt x="18543" y="11107"/>
                  <a:pt x="9464" y="15848"/>
                </a:cubicBezTo>
                <a:cubicBezTo>
                  <a:pt x="2658" y="19408"/>
                  <a:pt x="0" y="34264"/>
                  <a:pt x="10455" y="37669"/>
                </a:cubicBezTo>
                <a:cubicBezTo>
                  <a:pt x="11602" y="38043"/>
                  <a:pt x="14101" y="38214"/>
                  <a:pt x="17688" y="38214"/>
                </a:cubicBezTo>
                <a:cubicBezTo>
                  <a:pt x="51616" y="38214"/>
                  <a:pt x="182950" y="22958"/>
                  <a:pt x="190181" y="20164"/>
                </a:cubicBezTo>
                <a:cubicBezTo>
                  <a:pt x="202554" y="15387"/>
                  <a:pt x="199254" y="2619"/>
                  <a:pt x="189040" y="186"/>
                </a:cubicBezTo>
                <a:cubicBezTo>
                  <a:pt x="188512" y="60"/>
                  <a:pt x="187268" y="1"/>
                  <a:pt x="185405" y="1"/>
                </a:cubicBezTo>
                <a:close/>
              </a:path>
            </a:pathLst>
          </a:custGeom>
          <a:solidFill>
            <a:srgbClr val="E45B1C"/>
          </a:solidFill>
          <a:ln>
            <a:noFill/>
          </a:ln>
          <a:effectLst>
            <a:outerShdw dist="76200" dir="4560000" algn="bl" rotWithShape="0">
              <a:srgbClr val="191919"/>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8448;p57">
            <a:extLst>
              <a:ext uri="{FF2B5EF4-FFF2-40B4-BE49-F238E27FC236}">
                <a16:creationId xmlns:a16="http://schemas.microsoft.com/office/drawing/2014/main" id="{ED1D5D0F-B50E-2136-1C55-D24CC9599458}"/>
              </a:ext>
            </a:extLst>
          </p:cNvPr>
          <p:cNvSpPr txBox="1">
            <a:spLocks noGrp="1"/>
          </p:cNvSpPr>
          <p:nvPr/>
        </p:nvSpPr>
        <p:spPr>
          <a:xfrm rot="-180067">
            <a:off x="1852245" y="2269196"/>
            <a:ext cx="5730059" cy="1511077"/>
          </a:xfrm>
          <a:prstGeom prst="rect">
            <a:avLst/>
          </a:prstGeom>
          <a:noFill/>
          <a:ln>
            <a:noFill/>
          </a:ln>
          <a:effectLst>
            <a:outerShdw dist="38100" dir="2820000" algn="bl" rotWithShape="0">
              <a:srgbClr val="191919"/>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9600"/>
              <a:buFont typeface="Archivo Black"/>
              <a:buNone/>
              <a:defRPr sz="8600" b="0" i="0" u="none" strike="noStrike" cap="none">
                <a:solidFill>
                  <a:srgbClr val="FFFFFF"/>
                </a:solidFill>
                <a:latin typeface="Archivo Black"/>
                <a:ea typeface="Archivo Black"/>
                <a:cs typeface="Archivo Black"/>
                <a:sym typeface="Archivo Black"/>
              </a:defRPr>
            </a:lvl1pPr>
            <a:lvl2pPr marR="0" lvl="1"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2pPr>
            <a:lvl3pPr marR="0" lvl="2"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3pPr>
            <a:lvl4pPr marR="0" lvl="3"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4pPr>
            <a:lvl5pPr marR="0" lvl="4"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5pPr>
            <a:lvl6pPr marR="0" lvl="5"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6pPr>
            <a:lvl7pPr marR="0" lvl="6"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7pPr>
            <a:lvl8pPr marR="0" lvl="7"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8pPr>
            <a:lvl9pPr marR="0" lvl="8"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9pPr>
          </a:lstStyle>
          <a:p>
            <a:pPr marL="0" marR="0" lvl="0" indent="0" algn="ctr" defTabSz="914400" rtl="0" eaLnBrk="1" fontAlgn="auto" latinLnBrk="0" hangingPunct="1">
              <a:lnSpc>
                <a:spcPct val="100000"/>
              </a:lnSpc>
              <a:spcBef>
                <a:spcPts val="0"/>
              </a:spcBef>
              <a:spcAft>
                <a:spcPts val="0"/>
              </a:spcAft>
              <a:buClr>
                <a:srgbClr val="FFFFFF"/>
              </a:buClr>
              <a:buSzPts val="9600"/>
              <a:buFont typeface="Archivo Black"/>
              <a:buNone/>
              <a:tabLst/>
              <a:defRPr/>
            </a:pPr>
            <a:r>
              <a:rPr lang="en-US" sz="6600" b="1">
                <a:solidFill>
                  <a:srgbClr val="D44539"/>
                </a:solidFill>
                <a:latin typeface="Times New Roman" panose="02020603050405020304" pitchFamily="18" charset="0"/>
                <a:cs typeface="Times New Roman" panose="02020603050405020304" pitchFamily="18" charset="0"/>
              </a:rPr>
              <a:t>Hoạt động luyện tập</a:t>
            </a:r>
            <a:endParaRPr kumimoji="0" sz="6600" b="1" i="0" u="none" strike="noStrike" kern="0" cap="none" spc="0" normalizeH="0" baseline="0" noProof="0">
              <a:ln>
                <a:noFill/>
              </a:ln>
              <a:solidFill>
                <a:srgbClr val="D44539"/>
              </a:solidFill>
              <a:effectLst/>
              <a:uLnTx/>
              <a:uFillTx/>
              <a:latin typeface="Times New Roman" panose="02020603050405020304" pitchFamily="18" charset="0"/>
              <a:cs typeface="Times New Roman" panose="02020603050405020304" pitchFamily="18" charset="0"/>
              <a:sym typeface="Archivo Black"/>
            </a:endParaRPr>
          </a:p>
        </p:txBody>
      </p:sp>
      <p:sp>
        <p:nvSpPr>
          <p:cNvPr id="4" name="Google Shape;8549;p57">
            <a:extLst>
              <a:ext uri="{FF2B5EF4-FFF2-40B4-BE49-F238E27FC236}">
                <a16:creationId xmlns:a16="http://schemas.microsoft.com/office/drawing/2014/main" id="{E66F3CA8-7BF6-8C7F-C9F1-100E3A0E3BA5}"/>
              </a:ext>
            </a:extLst>
          </p:cNvPr>
          <p:cNvSpPr txBox="1">
            <a:spLocks noGrp="1"/>
          </p:cNvSpPr>
          <p:nvPr/>
        </p:nvSpPr>
        <p:spPr>
          <a:xfrm rot="-180312">
            <a:off x="2722675" y="902480"/>
            <a:ext cx="3570711" cy="4572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Baloo 2"/>
              <a:buNone/>
              <a:defRPr sz="1600" b="0" i="0" u="none" strike="noStrike" cap="none">
                <a:solidFill>
                  <a:srgbClr val="FFFFFF"/>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ctr" rtl="0">
              <a:spcBef>
                <a:spcPts val="0"/>
              </a:spcBef>
              <a:spcAft>
                <a:spcPts val="0"/>
              </a:spcAft>
              <a:buNone/>
            </a:pPr>
            <a:r>
              <a:rPr lang="es" sz="6600" b="1">
                <a:latin typeface="Times New Roman" panose="02020603050405020304" pitchFamily="18" charset="0"/>
                <a:cs typeface="Times New Roman" panose="02020603050405020304" pitchFamily="18" charset="0"/>
              </a:rPr>
              <a:t>C</a:t>
            </a:r>
            <a:endParaRPr sz="6600" b="1">
              <a:latin typeface="Times New Roman" panose="02020603050405020304" pitchFamily="18" charset="0"/>
              <a:cs typeface="Times New Roman" panose="02020603050405020304" pitchFamily="18" charset="0"/>
            </a:endParaRPr>
          </a:p>
        </p:txBody>
      </p:sp>
      <p:grpSp>
        <p:nvGrpSpPr>
          <p:cNvPr id="5" name="Google Shape;8550;p57">
            <a:extLst>
              <a:ext uri="{FF2B5EF4-FFF2-40B4-BE49-F238E27FC236}">
                <a16:creationId xmlns:a16="http://schemas.microsoft.com/office/drawing/2014/main" id="{FEC0FC4F-1FC3-B731-EE18-B07F3076D451}"/>
              </a:ext>
            </a:extLst>
          </p:cNvPr>
          <p:cNvGrpSpPr/>
          <p:nvPr/>
        </p:nvGrpSpPr>
        <p:grpSpPr>
          <a:xfrm>
            <a:off x="3856280" y="-171434"/>
            <a:ext cx="3068084" cy="1961254"/>
            <a:chOff x="5534425" y="470575"/>
            <a:chExt cx="1498600" cy="957925"/>
          </a:xfrm>
        </p:grpSpPr>
        <p:sp>
          <p:nvSpPr>
            <p:cNvPr id="6" name="Google Shape;8551;p57">
              <a:extLst>
                <a:ext uri="{FF2B5EF4-FFF2-40B4-BE49-F238E27FC236}">
                  <a16:creationId xmlns:a16="http://schemas.microsoft.com/office/drawing/2014/main" id="{A47DCEFD-1860-B2F7-60F8-0BB0AA19639D}"/>
                </a:ext>
              </a:extLst>
            </p:cNvPr>
            <p:cNvSpPr/>
            <p:nvPr/>
          </p:nvSpPr>
          <p:spPr>
            <a:xfrm>
              <a:off x="5547325" y="684975"/>
              <a:ext cx="296650" cy="112350"/>
            </a:xfrm>
            <a:custGeom>
              <a:avLst/>
              <a:gdLst/>
              <a:ahLst/>
              <a:cxnLst/>
              <a:rect l="l" t="t" r="r" b="b"/>
              <a:pathLst>
                <a:path w="11866" h="4494" extrusionOk="0">
                  <a:moveTo>
                    <a:pt x="11622" y="1"/>
                  </a:moveTo>
                  <a:lnTo>
                    <a:pt x="1" y="4493"/>
                  </a:lnTo>
                  <a:lnTo>
                    <a:pt x="7231" y="2792"/>
                  </a:lnTo>
                  <a:lnTo>
                    <a:pt x="11866" y="1443"/>
                  </a:lnTo>
                  <a:lnTo>
                    <a:pt x="11622" y="1"/>
                  </a:lnTo>
                  <a:close/>
                </a:path>
              </a:pathLst>
            </a:custGeom>
            <a:solidFill>
              <a:srgbClr val="24242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8552;p57">
              <a:extLst>
                <a:ext uri="{FF2B5EF4-FFF2-40B4-BE49-F238E27FC236}">
                  <a16:creationId xmlns:a16="http://schemas.microsoft.com/office/drawing/2014/main" id="{F025A2FD-9518-1AFB-7F4A-F1C4F5CD01EB}"/>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1447" y="2157"/>
                  </a:lnTo>
                  <a:lnTo>
                    <a:pt x="11253" y="0"/>
                  </a:lnTo>
                  <a:close/>
                </a:path>
              </a:pathLst>
            </a:custGeom>
            <a:solidFill>
              <a:srgbClr val="E45B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8553;p57">
              <a:extLst>
                <a:ext uri="{FF2B5EF4-FFF2-40B4-BE49-F238E27FC236}">
                  <a16:creationId xmlns:a16="http://schemas.microsoft.com/office/drawing/2014/main" id="{F2E1FE5C-B39A-5422-88A0-C9466B66CC5D}"/>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0410" y="1006"/>
                  </a:lnTo>
                  <a:lnTo>
                    <a:pt x="11447" y="2157"/>
                  </a:lnTo>
                  <a:lnTo>
                    <a:pt x="11253" y="0"/>
                  </a:lnTo>
                  <a:close/>
                </a:path>
              </a:pathLst>
            </a:custGeom>
            <a:solidFill>
              <a:srgbClr val="24242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8554;p57">
              <a:extLst>
                <a:ext uri="{FF2B5EF4-FFF2-40B4-BE49-F238E27FC236}">
                  <a16:creationId xmlns:a16="http://schemas.microsoft.com/office/drawing/2014/main" id="{4BAFC5E6-FCC3-4924-AD15-4B784C0FC3F5}"/>
                </a:ext>
              </a:extLst>
            </p:cNvPr>
            <p:cNvSpPr/>
            <p:nvPr/>
          </p:nvSpPr>
          <p:spPr>
            <a:xfrm>
              <a:off x="5534425" y="700800"/>
              <a:ext cx="420550" cy="100925"/>
            </a:xfrm>
            <a:custGeom>
              <a:avLst/>
              <a:gdLst/>
              <a:ahLst/>
              <a:cxnLst/>
              <a:rect l="l" t="t" r="r" b="b"/>
              <a:pathLst>
                <a:path w="16822" h="4037" extrusionOk="0">
                  <a:moveTo>
                    <a:pt x="13307" y="0"/>
                  </a:moveTo>
                  <a:lnTo>
                    <a:pt x="1" y="4037"/>
                  </a:lnTo>
                  <a:lnTo>
                    <a:pt x="16821" y="974"/>
                  </a:lnTo>
                  <a:lnTo>
                    <a:pt x="1330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8555;p57">
              <a:extLst>
                <a:ext uri="{FF2B5EF4-FFF2-40B4-BE49-F238E27FC236}">
                  <a16:creationId xmlns:a16="http://schemas.microsoft.com/office/drawing/2014/main" id="{D2CBB8E3-69F1-6511-8C0B-A23325A9234F}"/>
                </a:ext>
              </a:extLst>
            </p:cNvPr>
            <p:cNvSpPr/>
            <p:nvPr/>
          </p:nvSpPr>
          <p:spPr>
            <a:xfrm>
              <a:off x="5534950" y="676575"/>
              <a:ext cx="302925" cy="125300"/>
            </a:xfrm>
            <a:custGeom>
              <a:avLst/>
              <a:gdLst/>
              <a:ahLst/>
              <a:cxnLst/>
              <a:rect l="l" t="t" r="r" b="b"/>
              <a:pathLst>
                <a:path w="12117" h="5012" extrusionOk="0">
                  <a:moveTo>
                    <a:pt x="9256" y="0"/>
                  </a:moveTo>
                  <a:lnTo>
                    <a:pt x="1" y="5012"/>
                  </a:lnTo>
                  <a:lnTo>
                    <a:pt x="12117" y="337"/>
                  </a:lnTo>
                  <a:lnTo>
                    <a:pt x="925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8556;p57">
              <a:extLst>
                <a:ext uri="{FF2B5EF4-FFF2-40B4-BE49-F238E27FC236}">
                  <a16:creationId xmlns:a16="http://schemas.microsoft.com/office/drawing/2014/main" id="{73B49D90-E6DA-AC7B-1293-8D0F1C630B01}"/>
                </a:ext>
              </a:extLst>
            </p:cNvPr>
            <p:cNvSpPr/>
            <p:nvPr/>
          </p:nvSpPr>
          <p:spPr>
            <a:xfrm>
              <a:off x="6043275" y="470575"/>
              <a:ext cx="989750" cy="957925"/>
            </a:xfrm>
            <a:custGeom>
              <a:avLst/>
              <a:gdLst/>
              <a:ahLst/>
              <a:cxnLst/>
              <a:rect l="l" t="t" r="r" b="b"/>
              <a:pathLst>
                <a:path w="39590" h="38317" fill="none" extrusionOk="0">
                  <a:moveTo>
                    <a:pt x="1" y="8795"/>
                  </a:moveTo>
                  <a:cubicBezTo>
                    <a:pt x="39589" y="1"/>
                    <a:pt x="27548" y="32102"/>
                    <a:pt x="9861" y="38317"/>
                  </a:cubicBezTo>
                </a:path>
              </a:pathLst>
            </a:custGeom>
            <a:noFill/>
            <a:ln w="10500"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01735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18" name="Oval 17"/>
          <p:cNvSpPr/>
          <p:nvPr/>
        </p:nvSpPr>
        <p:spPr>
          <a:xfrm>
            <a:off x="1734671" y="228600"/>
            <a:ext cx="1028700" cy="74295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11" name="Picture 10" descr="3.png">
            <a:hlinkClick r:id="rId3" action="ppaction://hlinksldjump"/>
          </p:cNvPr>
          <p:cNvPicPr>
            <a:picLocks noChangeAspect="1"/>
          </p:cNvPicPr>
          <p:nvPr/>
        </p:nvPicPr>
        <p:blipFill>
          <a:blip r:embed="rId4" cstate="print"/>
          <a:stretch>
            <a:fillRect/>
          </a:stretch>
        </p:blipFill>
        <p:spPr>
          <a:xfrm>
            <a:off x="1734671" y="57151"/>
            <a:ext cx="857250" cy="905804"/>
          </a:xfrm>
          <a:prstGeom prst="rect">
            <a:avLst/>
          </a:prstGeom>
        </p:spPr>
      </p:pic>
      <p:sp>
        <p:nvSpPr>
          <p:cNvPr id="19" name="Oval 18"/>
          <p:cNvSpPr/>
          <p:nvPr/>
        </p:nvSpPr>
        <p:spPr>
          <a:xfrm>
            <a:off x="2420471" y="971550"/>
            <a:ext cx="800100" cy="685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7" name="Picture 6" descr="5a151c87f1f159262a412ad550c34737.png">
            <a:hlinkClick r:id="rId5" action="ppaction://hlinksldjump"/>
          </p:cNvPr>
          <p:cNvPicPr>
            <a:picLocks noChangeAspect="1"/>
          </p:cNvPicPr>
          <p:nvPr/>
        </p:nvPicPr>
        <p:blipFill>
          <a:blip r:embed="rId6" cstate="print"/>
          <a:stretch>
            <a:fillRect/>
          </a:stretch>
        </p:blipFill>
        <p:spPr>
          <a:xfrm>
            <a:off x="2420471" y="457201"/>
            <a:ext cx="742950" cy="1396603"/>
          </a:xfrm>
          <a:prstGeom prst="rect">
            <a:avLst/>
          </a:prstGeom>
        </p:spPr>
      </p:pic>
      <p:sp>
        <p:nvSpPr>
          <p:cNvPr id="20" name="Oval 19"/>
          <p:cNvSpPr/>
          <p:nvPr/>
        </p:nvSpPr>
        <p:spPr>
          <a:xfrm>
            <a:off x="3220571" y="228600"/>
            <a:ext cx="971550" cy="6858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8" name="Picture 7" descr="2679d57cccfcefe3eb811ab9b30397c8.png">
            <a:hlinkClick r:id="rId7" action="ppaction://hlinksldjump"/>
          </p:cNvPr>
          <p:cNvPicPr>
            <a:picLocks noChangeAspect="1"/>
          </p:cNvPicPr>
          <p:nvPr/>
        </p:nvPicPr>
        <p:blipFill>
          <a:blip r:embed="rId8" cstate="print"/>
          <a:stretch>
            <a:fillRect/>
          </a:stretch>
        </p:blipFill>
        <p:spPr>
          <a:xfrm>
            <a:off x="3392023" y="-171450"/>
            <a:ext cx="731643" cy="1162592"/>
          </a:xfrm>
          <a:prstGeom prst="rect">
            <a:avLst/>
          </a:prstGeom>
        </p:spPr>
      </p:pic>
      <p:sp>
        <p:nvSpPr>
          <p:cNvPr id="21" name="Oval 20"/>
          <p:cNvSpPr/>
          <p:nvPr/>
        </p:nvSpPr>
        <p:spPr>
          <a:xfrm>
            <a:off x="4306421" y="285750"/>
            <a:ext cx="914400" cy="74295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10" name="Picture 9" descr="2.png">
            <a:hlinkClick r:id="" action="ppaction://noaction"/>
          </p:cNvPr>
          <p:cNvPicPr>
            <a:picLocks noChangeAspect="1"/>
          </p:cNvPicPr>
          <p:nvPr/>
        </p:nvPicPr>
        <p:blipFill>
          <a:blip r:embed="rId9" cstate="print"/>
          <a:stretch>
            <a:fillRect/>
          </a:stretch>
        </p:blipFill>
        <p:spPr>
          <a:xfrm>
            <a:off x="4420721" y="228600"/>
            <a:ext cx="742950" cy="742950"/>
          </a:xfrm>
          <a:prstGeom prst="rect">
            <a:avLst/>
          </a:prstGeom>
        </p:spPr>
      </p:pic>
      <p:sp>
        <p:nvSpPr>
          <p:cNvPr id="22" name="Oval 21"/>
          <p:cNvSpPr/>
          <p:nvPr/>
        </p:nvSpPr>
        <p:spPr>
          <a:xfrm>
            <a:off x="3277721" y="971550"/>
            <a:ext cx="857250" cy="7429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9" name="Picture 8" descr="1.png">
            <a:hlinkClick r:id="rId10" action="ppaction://hlinksldjump"/>
          </p:cNvPr>
          <p:cNvPicPr>
            <a:picLocks noChangeAspect="1"/>
          </p:cNvPicPr>
          <p:nvPr/>
        </p:nvPicPr>
        <p:blipFill>
          <a:blip r:embed="rId11" cstate="print"/>
          <a:stretch>
            <a:fillRect/>
          </a:stretch>
        </p:blipFill>
        <p:spPr>
          <a:xfrm>
            <a:off x="3334871" y="857252"/>
            <a:ext cx="742950" cy="899279"/>
          </a:xfrm>
          <a:prstGeom prst="rect">
            <a:avLst/>
          </a:prstGeom>
        </p:spPr>
      </p:pic>
      <p:sp>
        <p:nvSpPr>
          <p:cNvPr id="23" name="Oval 22"/>
          <p:cNvSpPr/>
          <p:nvPr/>
        </p:nvSpPr>
        <p:spPr>
          <a:xfrm>
            <a:off x="4306421" y="1085850"/>
            <a:ext cx="914400" cy="74295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6" name="Picture 5" descr="b7e0bb69201493537d2baf178dbccae9.png">
            <a:hlinkClick r:id="rId12" action="ppaction://hlinksldjump"/>
          </p:cNvPr>
          <p:cNvPicPr>
            <a:picLocks noChangeAspect="1"/>
          </p:cNvPicPr>
          <p:nvPr/>
        </p:nvPicPr>
        <p:blipFill>
          <a:blip r:embed="rId13" cstate="print"/>
          <a:stretch>
            <a:fillRect/>
          </a:stretch>
        </p:blipFill>
        <p:spPr>
          <a:xfrm>
            <a:off x="4249271" y="1028700"/>
            <a:ext cx="1143000" cy="914400"/>
          </a:xfrm>
          <a:prstGeom prst="rect">
            <a:avLst/>
          </a:prstGeom>
        </p:spPr>
      </p:pic>
      <p:sp>
        <p:nvSpPr>
          <p:cNvPr id="24" name="Oval 23"/>
          <p:cNvSpPr/>
          <p:nvPr/>
        </p:nvSpPr>
        <p:spPr>
          <a:xfrm>
            <a:off x="5335121" y="228600"/>
            <a:ext cx="971550" cy="8001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12" name="Picture 11" descr="5.png">
            <a:hlinkClick r:id="" action="ppaction://noaction"/>
          </p:cNvPr>
          <p:cNvPicPr>
            <a:picLocks noChangeAspect="1"/>
          </p:cNvPicPr>
          <p:nvPr/>
        </p:nvPicPr>
        <p:blipFill>
          <a:blip r:embed="rId14" cstate="print"/>
          <a:stretch>
            <a:fillRect/>
          </a:stretch>
        </p:blipFill>
        <p:spPr>
          <a:xfrm>
            <a:off x="5449424" y="57150"/>
            <a:ext cx="800153" cy="971550"/>
          </a:xfrm>
          <a:prstGeom prst="rect">
            <a:avLst/>
          </a:prstGeom>
        </p:spPr>
      </p:pic>
      <p:sp>
        <p:nvSpPr>
          <p:cNvPr id="25" name="Oval 24"/>
          <p:cNvSpPr/>
          <p:nvPr/>
        </p:nvSpPr>
        <p:spPr>
          <a:xfrm>
            <a:off x="5392271" y="1143000"/>
            <a:ext cx="971550" cy="8001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13" name="Picture 12" descr="6.png">
            <a:hlinkClick r:id="rId15" action="ppaction://hlinksldjump"/>
          </p:cNvPr>
          <p:cNvPicPr>
            <a:picLocks noChangeAspect="1"/>
          </p:cNvPicPr>
          <p:nvPr/>
        </p:nvPicPr>
        <p:blipFill>
          <a:blip r:embed="rId16" cstate="print"/>
          <a:stretch>
            <a:fillRect/>
          </a:stretch>
        </p:blipFill>
        <p:spPr>
          <a:xfrm>
            <a:off x="5563721" y="1028700"/>
            <a:ext cx="571500" cy="965200"/>
          </a:xfrm>
          <a:prstGeom prst="rect">
            <a:avLst/>
          </a:prstGeom>
        </p:spPr>
      </p:pic>
      <p:sp>
        <p:nvSpPr>
          <p:cNvPr id="26" name="Oval 25"/>
          <p:cNvSpPr/>
          <p:nvPr/>
        </p:nvSpPr>
        <p:spPr>
          <a:xfrm>
            <a:off x="6363821" y="228600"/>
            <a:ext cx="857250" cy="8001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14" name="Picture 13" descr="7.png">
            <a:hlinkClick r:id="rId17" action="ppaction://hlinksldjump"/>
          </p:cNvPr>
          <p:cNvPicPr>
            <a:picLocks noChangeAspect="1"/>
          </p:cNvPicPr>
          <p:nvPr/>
        </p:nvPicPr>
        <p:blipFill>
          <a:blip r:embed="rId18" cstate="print"/>
          <a:stretch>
            <a:fillRect/>
          </a:stretch>
        </p:blipFill>
        <p:spPr>
          <a:xfrm>
            <a:off x="6478121" y="228601"/>
            <a:ext cx="628650" cy="728870"/>
          </a:xfrm>
          <a:prstGeom prst="rect">
            <a:avLst/>
          </a:prstGeom>
        </p:spPr>
      </p:pic>
      <p:sp>
        <p:nvSpPr>
          <p:cNvPr id="2" name="Rectangle: Rounded Corners 1">
            <a:hlinkClick r:id="rId3" action="ppaction://hlinksldjump"/>
            <a:extLst>
              <a:ext uri="{FF2B5EF4-FFF2-40B4-BE49-F238E27FC236}">
                <a16:creationId xmlns:a16="http://schemas.microsoft.com/office/drawing/2014/main" id="{3B04E753-C81A-C57F-2BC6-57DE850B0ADE}"/>
              </a:ext>
            </a:extLst>
          </p:cNvPr>
          <p:cNvSpPr/>
          <p:nvPr/>
        </p:nvSpPr>
        <p:spPr>
          <a:xfrm>
            <a:off x="7974108" y="228601"/>
            <a:ext cx="954741" cy="336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Vận dụng</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778E-17 3.7037E-7 L -0.00417 0.6787 " pathEditMode="relative" rAng="0" ptsTypes="AA">
                                      <p:cBhvr>
                                        <p:cTn id="6" dur="2000" fill="hold"/>
                                        <p:tgtEl>
                                          <p:spTgt spid="11"/>
                                        </p:tgtEl>
                                        <p:attrNameLst>
                                          <p:attrName>ppt_x</p:attrName>
                                          <p:attrName>ppt_y</p:attrName>
                                        </p:attrNameLst>
                                      </p:cBhvr>
                                      <p:rCtr x="-200" y="33900"/>
                                    </p:animMotion>
                                  </p:childTnLst>
                                </p:cTn>
                              </p:par>
                              <p:par>
                                <p:cTn id="7" presetID="47" presetClass="exit" presetSubtype="0" fill="hold" grpId="0" nodeType="withEffect">
                                  <p:stCondLst>
                                    <p:cond delay="0"/>
                                  </p:stCondLst>
                                  <p:childTnLst>
                                    <p:animEffect transition="out" filter="fade">
                                      <p:cBhvr>
                                        <p:cTn id="8" dur="1000"/>
                                        <p:tgtEl>
                                          <p:spTgt spid="18"/>
                                        </p:tgtEl>
                                      </p:cBhvr>
                                    </p:animEffect>
                                    <p:anim calcmode="lin" valueType="num">
                                      <p:cBhvr>
                                        <p:cTn id="9" dur="1000"/>
                                        <p:tgtEl>
                                          <p:spTgt spid="18"/>
                                        </p:tgtEl>
                                        <p:attrNameLst>
                                          <p:attrName>ppt_x</p:attrName>
                                        </p:attrNameLst>
                                      </p:cBhvr>
                                      <p:tavLst>
                                        <p:tav tm="0">
                                          <p:val>
                                            <p:strVal val="ppt_x"/>
                                          </p:val>
                                        </p:tav>
                                        <p:tav tm="100000">
                                          <p:val>
                                            <p:strVal val="ppt_x"/>
                                          </p:val>
                                        </p:tav>
                                      </p:tavLst>
                                    </p:anim>
                                    <p:anim calcmode="lin" valueType="num">
                                      <p:cBhvr>
                                        <p:cTn id="10" dur="1000"/>
                                        <p:tgtEl>
                                          <p:spTgt spid="18"/>
                                        </p:tgtEl>
                                        <p:attrNameLst>
                                          <p:attrName>ppt_y</p:attrName>
                                        </p:attrNameLst>
                                      </p:cBhvr>
                                      <p:tavLst>
                                        <p:tav tm="0">
                                          <p:val>
                                            <p:strVal val="ppt_y"/>
                                          </p:val>
                                        </p:tav>
                                        <p:tav tm="100000">
                                          <p:val>
                                            <p:strVal val="ppt_y-.1"/>
                                          </p:val>
                                        </p:tav>
                                      </p:tavLst>
                                    </p:anim>
                                    <p:set>
                                      <p:cBhvr>
                                        <p:cTn id="11"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33333E-6 -2.59259E-6 L -0.0125 0.56435 " pathEditMode="relative" rAng="0" ptsTypes="AA">
                                      <p:cBhvr>
                                        <p:cTn id="16" dur="2000" fill="hold"/>
                                        <p:tgtEl>
                                          <p:spTgt spid="7"/>
                                        </p:tgtEl>
                                        <p:attrNameLst>
                                          <p:attrName>ppt_x</p:attrName>
                                          <p:attrName>ppt_y</p:attrName>
                                        </p:attrNameLst>
                                      </p:cBhvr>
                                      <p:rCtr x="-600" y="28200"/>
                                    </p:animMotion>
                                  </p:childTnLst>
                                </p:cTn>
                              </p:par>
                              <p:par>
                                <p:cTn id="17" presetID="47" presetClass="exit" presetSubtype="0" fill="hold" grpId="0" nodeType="withEffect">
                                  <p:stCondLst>
                                    <p:cond delay="0"/>
                                  </p:stCondLst>
                                  <p:childTnLst>
                                    <p:animEffect transition="out" filter="fade">
                                      <p:cBhvr>
                                        <p:cTn id="18" dur="1000"/>
                                        <p:tgtEl>
                                          <p:spTgt spid="19"/>
                                        </p:tgtEl>
                                      </p:cBhvr>
                                    </p:animEffect>
                                    <p:anim calcmode="lin" valueType="num">
                                      <p:cBhvr>
                                        <p:cTn id="19" dur="1000"/>
                                        <p:tgtEl>
                                          <p:spTgt spid="19"/>
                                        </p:tgtEl>
                                        <p:attrNameLst>
                                          <p:attrName>ppt_x</p:attrName>
                                        </p:attrNameLst>
                                      </p:cBhvr>
                                      <p:tavLst>
                                        <p:tav tm="0">
                                          <p:val>
                                            <p:strVal val="ppt_x"/>
                                          </p:val>
                                        </p:tav>
                                        <p:tav tm="100000">
                                          <p:val>
                                            <p:strVal val="ppt_x"/>
                                          </p:val>
                                        </p:tav>
                                      </p:tavLst>
                                    </p:anim>
                                    <p:anim calcmode="lin" valueType="num">
                                      <p:cBhvr>
                                        <p:cTn id="20" dur="1000"/>
                                        <p:tgtEl>
                                          <p:spTgt spid="19"/>
                                        </p:tgtEl>
                                        <p:attrNameLst>
                                          <p:attrName>ppt_y</p:attrName>
                                        </p:attrNameLst>
                                      </p:cBhvr>
                                      <p:tavLst>
                                        <p:tav tm="0">
                                          <p:val>
                                            <p:strVal val="ppt_y"/>
                                          </p:val>
                                        </p:tav>
                                        <p:tav tm="100000">
                                          <p:val>
                                            <p:strVal val="ppt_y-.1"/>
                                          </p:val>
                                        </p:tav>
                                      </p:tavLst>
                                    </p:anim>
                                    <p:set>
                                      <p:cBhvr>
                                        <p:cTn id="2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72222E-6 4.81481E-6 L -0.0033 0.5537 " pathEditMode="relative" rAng="0" ptsTypes="AA">
                                      <p:cBhvr>
                                        <p:cTn id="26" dur="2000" fill="hold"/>
                                        <p:tgtEl>
                                          <p:spTgt spid="8"/>
                                        </p:tgtEl>
                                        <p:attrNameLst>
                                          <p:attrName>ppt_x</p:attrName>
                                          <p:attrName>ppt_y</p:attrName>
                                        </p:attrNameLst>
                                      </p:cBhvr>
                                      <p:rCtr x="-200" y="27700"/>
                                    </p:animMotion>
                                  </p:childTnLst>
                                </p:cTn>
                              </p:par>
                              <p:par>
                                <p:cTn id="27" presetID="47" presetClass="exit" presetSubtype="0" fill="hold" grpId="0" nodeType="withEffect">
                                  <p:stCondLst>
                                    <p:cond delay="0"/>
                                  </p:stCondLst>
                                  <p:childTnLst>
                                    <p:animEffect transition="out" filter="fade">
                                      <p:cBhvr>
                                        <p:cTn id="28" dur="1000"/>
                                        <p:tgtEl>
                                          <p:spTgt spid="20"/>
                                        </p:tgtEl>
                                      </p:cBhvr>
                                    </p:animEffect>
                                    <p:anim calcmode="lin" valueType="num">
                                      <p:cBhvr>
                                        <p:cTn id="29" dur="1000"/>
                                        <p:tgtEl>
                                          <p:spTgt spid="20"/>
                                        </p:tgtEl>
                                        <p:attrNameLst>
                                          <p:attrName>ppt_x</p:attrName>
                                        </p:attrNameLst>
                                      </p:cBhvr>
                                      <p:tavLst>
                                        <p:tav tm="0">
                                          <p:val>
                                            <p:strVal val="ppt_x"/>
                                          </p:val>
                                        </p:tav>
                                        <p:tav tm="100000">
                                          <p:val>
                                            <p:strVal val="ppt_x"/>
                                          </p:val>
                                        </p:tav>
                                      </p:tavLst>
                                    </p:anim>
                                    <p:anim calcmode="lin" valueType="num">
                                      <p:cBhvr>
                                        <p:cTn id="30" dur="1000"/>
                                        <p:tgtEl>
                                          <p:spTgt spid="20"/>
                                        </p:tgtEl>
                                        <p:attrNameLst>
                                          <p:attrName>ppt_y</p:attrName>
                                        </p:attrNameLst>
                                      </p:cBhvr>
                                      <p:tavLst>
                                        <p:tav tm="0">
                                          <p:val>
                                            <p:strVal val="ppt_y"/>
                                          </p:val>
                                        </p:tav>
                                        <p:tav tm="100000">
                                          <p:val>
                                            <p:strVal val="ppt_y-.1"/>
                                          </p:val>
                                        </p:tav>
                                      </p:tavLst>
                                    </p:anim>
                                    <p:set>
                                      <p:cBhvr>
                                        <p:cTn id="31"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3.33333E-6 -2.22222E-6 L -0.02083 0.55 " pathEditMode="relative" rAng="0" ptsTypes="AA">
                                      <p:cBhvr>
                                        <p:cTn id="36" dur="2000" fill="hold"/>
                                        <p:tgtEl>
                                          <p:spTgt spid="10"/>
                                        </p:tgtEl>
                                        <p:attrNameLst>
                                          <p:attrName>ppt_x</p:attrName>
                                          <p:attrName>ppt_y</p:attrName>
                                        </p:attrNameLst>
                                      </p:cBhvr>
                                      <p:rCtr x="-1000" y="27500"/>
                                    </p:animMotion>
                                  </p:childTnLst>
                                </p:cTn>
                              </p:par>
                              <p:par>
                                <p:cTn id="37" presetID="47" presetClass="exit" presetSubtype="0" fill="hold" grpId="0" nodeType="withEffect">
                                  <p:stCondLst>
                                    <p:cond delay="0"/>
                                  </p:stCondLst>
                                  <p:childTnLst>
                                    <p:animEffect transition="out" filter="fade">
                                      <p:cBhvr>
                                        <p:cTn id="38" dur="1000"/>
                                        <p:tgtEl>
                                          <p:spTgt spid="21"/>
                                        </p:tgtEl>
                                      </p:cBhvr>
                                    </p:animEffect>
                                    <p:anim calcmode="lin" valueType="num">
                                      <p:cBhvr>
                                        <p:cTn id="39" dur="1000"/>
                                        <p:tgtEl>
                                          <p:spTgt spid="21"/>
                                        </p:tgtEl>
                                        <p:attrNameLst>
                                          <p:attrName>ppt_x</p:attrName>
                                        </p:attrNameLst>
                                      </p:cBhvr>
                                      <p:tavLst>
                                        <p:tav tm="0">
                                          <p:val>
                                            <p:strVal val="ppt_x"/>
                                          </p:val>
                                        </p:tav>
                                        <p:tav tm="100000">
                                          <p:val>
                                            <p:strVal val="ppt_x"/>
                                          </p:val>
                                        </p:tav>
                                      </p:tavLst>
                                    </p:anim>
                                    <p:anim calcmode="lin" valueType="num">
                                      <p:cBhvr>
                                        <p:cTn id="40" dur="1000"/>
                                        <p:tgtEl>
                                          <p:spTgt spid="21"/>
                                        </p:tgtEl>
                                        <p:attrNameLst>
                                          <p:attrName>ppt_y</p:attrName>
                                        </p:attrNameLst>
                                      </p:cBhvr>
                                      <p:tavLst>
                                        <p:tav tm="0">
                                          <p:val>
                                            <p:strVal val="ppt_y"/>
                                          </p:val>
                                        </p:tav>
                                        <p:tav tm="100000">
                                          <p:val>
                                            <p:strVal val="ppt_y-.1"/>
                                          </p:val>
                                        </p:tav>
                                      </p:tavLst>
                                    </p:anim>
                                    <p:set>
                                      <p:cBhvr>
                                        <p:cTn id="4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 -7.40741E-7 L -0.00417 0.5794 " pathEditMode="relative" rAng="0" ptsTypes="AA">
                                      <p:cBhvr>
                                        <p:cTn id="46" dur="2000" fill="hold"/>
                                        <p:tgtEl>
                                          <p:spTgt spid="9"/>
                                        </p:tgtEl>
                                        <p:attrNameLst>
                                          <p:attrName>ppt_x</p:attrName>
                                          <p:attrName>ppt_y</p:attrName>
                                        </p:attrNameLst>
                                      </p:cBhvr>
                                      <p:rCtr x="-200" y="29000"/>
                                    </p:animMotion>
                                  </p:childTnLst>
                                </p:cTn>
                              </p:par>
                              <p:par>
                                <p:cTn id="47" presetID="47" presetClass="exit" presetSubtype="0" fill="hold" grpId="0" nodeType="withEffect">
                                  <p:stCondLst>
                                    <p:cond delay="0"/>
                                  </p:stCondLst>
                                  <p:childTnLst>
                                    <p:animEffect transition="out" filter="fade">
                                      <p:cBhvr>
                                        <p:cTn id="48" dur="1000"/>
                                        <p:tgtEl>
                                          <p:spTgt spid="22"/>
                                        </p:tgtEl>
                                      </p:cBhvr>
                                    </p:animEffect>
                                    <p:anim calcmode="lin" valueType="num">
                                      <p:cBhvr>
                                        <p:cTn id="49" dur="1000"/>
                                        <p:tgtEl>
                                          <p:spTgt spid="22"/>
                                        </p:tgtEl>
                                        <p:attrNameLst>
                                          <p:attrName>ppt_x</p:attrName>
                                        </p:attrNameLst>
                                      </p:cBhvr>
                                      <p:tavLst>
                                        <p:tav tm="0">
                                          <p:val>
                                            <p:strVal val="ppt_x"/>
                                          </p:val>
                                        </p:tav>
                                        <p:tav tm="100000">
                                          <p:val>
                                            <p:strVal val="ppt_x"/>
                                          </p:val>
                                        </p:tav>
                                      </p:tavLst>
                                    </p:anim>
                                    <p:anim calcmode="lin" valueType="num">
                                      <p:cBhvr>
                                        <p:cTn id="50" dur="1000"/>
                                        <p:tgtEl>
                                          <p:spTgt spid="22"/>
                                        </p:tgtEl>
                                        <p:attrNameLst>
                                          <p:attrName>ppt_y</p:attrName>
                                        </p:attrNameLst>
                                      </p:cBhvr>
                                      <p:tavLst>
                                        <p:tav tm="0">
                                          <p:val>
                                            <p:strVal val="ppt_y"/>
                                          </p:val>
                                        </p:tav>
                                        <p:tav tm="100000">
                                          <p:val>
                                            <p:strVal val="ppt_y-.1"/>
                                          </p:val>
                                        </p:tav>
                                      </p:tavLst>
                                    </p:anim>
                                    <p:set>
                                      <p:cBhvr>
                                        <p:cTn id="51"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0 -4.44444E-6 L -0.01667 0.58889 " pathEditMode="relative" rAng="0" ptsTypes="AA">
                                      <p:cBhvr>
                                        <p:cTn id="56" dur="2000" fill="hold"/>
                                        <p:tgtEl>
                                          <p:spTgt spid="6"/>
                                        </p:tgtEl>
                                        <p:attrNameLst>
                                          <p:attrName>ppt_x</p:attrName>
                                          <p:attrName>ppt_y</p:attrName>
                                        </p:attrNameLst>
                                      </p:cBhvr>
                                      <p:rCtr x="-800" y="29400"/>
                                    </p:animMotion>
                                  </p:childTnLst>
                                </p:cTn>
                              </p:par>
                              <p:par>
                                <p:cTn id="57" presetID="47" presetClass="exit" presetSubtype="0" fill="hold" grpId="0" nodeType="withEffect">
                                  <p:stCondLst>
                                    <p:cond delay="0"/>
                                  </p:stCondLst>
                                  <p:childTnLst>
                                    <p:animEffect transition="out" filter="fade">
                                      <p:cBhvr>
                                        <p:cTn id="58" dur="1000"/>
                                        <p:tgtEl>
                                          <p:spTgt spid="23"/>
                                        </p:tgtEl>
                                      </p:cBhvr>
                                    </p:animEffect>
                                    <p:anim calcmode="lin" valueType="num">
                                      <p:cBhvr>
                                        <p:cTn id="59" dur="1000"/>
                                        <p:tgtEl>
                                          <p:spTgt spid="23"/>
                                        </p:tgtEl>
                                        <p:attrNameLst>
                                          <p:attrName>ppt_x</p:attrName>
                                        </p:attrNameLst>
                                      </p:cBhvr>
                                      <p:tavLst>
                                        <p:tav tm="0">
                                          <p:val>
                                            <p:strVal val="ppt_x"/>
                                          </p:val>
                                        </p:tav>
                                        <p:tav tm="100000">
                                          <p:val>
                                            <p:strVal val="ppt_x"/>
                                          </p:val>
                                        </p:tav>
                                      </p:tavLst>
                                    </p:anim>
                                    <p:anim calcmode="lin" valueType="num">
                                      <p:cBhvr>
                                        <p:cTn id="60" dur="1000"/>
                                        <p:tgtEl>
                                          <p:spTgt spid="23"/>
                                        </p:tgtEl>
                                        <p:attrNameLst>
                                          <p:attrName>ppt_y</p:attrName>
                                        </p:attrNameLst>
                                      </p:cBhvr>
                                      <p:tavLst>
                                        <p:tav tm="0">
                                          <p:val>
                                            <p:strVal val="ppt_y"/>
                                          </p:val>
                                        </p:tav>
                                        <p:tav tm="100000">
                                          <p:val>
                                            <p:strVal val="ppt_y-.1"/>
                                          </p:val>
                                        </p:tav>
                                      </p:tavLst>
                                    </p:anim>
                                    <p:set>
                                      <p:cBhvr>
                                        <p:cTn id="61"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1.11022E-16 -1.11111E-6 L -0.00833 0.57222 " pathEditMode="relative" rAng="0" ptsTypes="AA">
                                      <p:cBhvr>
                                        <p:cTn id="66" dur="2000" fill="hold"/>
                                        <p:tgtEl>
                                          <p:spTgt spid="12"/>
                                        </p:tgtEl>
                                        <p:attrNameLst>
                                          <p:attrName>ppt_x</p:attrName>
                                          <p:attrName>ppt_y</p:attrName>
                                        </p:attrNameLst>
                                      </p:cBhvr>
                                      <p:rCtr x="-400" y="28600"/>
                                    </p:animMotion>
                                  </p:childTnLst>
                                </p:cTn>
                              </p:par>
                              <p:par>
                                <p:cTn id="67" presetID="47" presetClass="exit" presetSubtype="0" fill="hold" grpId="0" nodeType="withEffect">
                                  <p:stCondLst>
                                    <p:cond delay="0"/>
                                  </p:stCondLst>
                                  <p:childTnLst>
                                    <p:animEffect transition="out" filter="fade">
                                      <p:cBhvr>
                                        <p:cTn id="68" dur="1000"/>
                                        <p:tgtEl>
                                          <p:spTgt spid="24"/>
                                        </p:tgtEl>
                                      </p:cBhvr>
                                    </p:animEffect>
                                    <p:anim calcmode="lin" valueType="num">
                                      <p:cBhvr>
                                        <p:cTn id="69" dur="1000"/>
                                        <p:tgtEl>
                                          <p:spTgt spid="24"/>
                                        </p:tgtEl>
                                        <p:attrNameLst>
                                          <p:attrName>ppt_x</p:attrName>
                                        </p:attrNameLst>
                                      </p:cBhvr>
                                      <p:tavLst>
                                        <p:tav tm="0">
                                          <p:val>
                                            <p:strVal val="ppt_x"/>
                                          </p:val>
                                        </p:tav>
                                        <p:tav tm="100000">
                                          <p:val>
                                            <p:strVal val="ppt_x"/>
                                          </p:val>
                                        </p:tav>
                                      </p:tavLst>
                                    </p:anim>
                                    <p:anim calcmode="lin" valueType="num">
                                      <p:cBhvr>
                                        <p:cTn id="70" dur="1000"/>
                                        <p:tgtEl>
                                          <p:spTgt spid="24"/>
                                        </p:tgtEl>
                                        <p:attrNameLst>
                                          <p:attrName>ppt_y</p:attrName>
                                        </p:attrNameLst>
                                      </p:cBhvr>
                                      <p:tavLst>
                                        <p:tav tm="0">
                                          <p:val>
                                            <p:strVal val="ppt_y"/>
                                          </p:val>
                                        </p:tav>
                                        <p:tav tm="100000">
                                          <p:val>
                                            <p:strVal val="ppt_y-.1"/>
                                          </p:val>
                                        </p:tav>
                                      </p:tavLst>
                                    </p:anim>
                                    <p:set>
                                      <p:cBhvr>
                                        <p:cTn id="71"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2" restart="whenNotActive" fill="hold" evtFilter="cancelBubble" nodeType="interactiveSeq">
                <p:stCondLst>
                  <p:cond evt="onClick" delay="0">
                    <p:tgtEl>
                      <p:spTgt spid="13"/>
                    </p:tgtEl>
                  </p:cond>
                </p:stCondLst>
                <p:endSync evt="end" delay="0">
                  <p:rtn val="all"/>
                </p:endSync>
                <p:childTnLst>
                  <p:par>
                    <p:cTn id="73" fill="hold">
                      <p:stCondLst>
                        <p:cond delay="0"/>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1.11022E-16 4.44444E-6 L -0.00833 0.57291 " pathEditMode="relative" rAng="0" ptsTypes="AA">
                                      <p:cBhvr>
                                        <p:cTn id="76" dur="2000" fill="hold"/>
                                        <p:tgtEl>
                                          <p:spTgt spid="13"/>
                                        </p:tgtEl>
                                        <p:attrNameLst>
                                          <p:attrName>ppt_x</p:attrName>
                                          <p:attrName>ppt_y</p:attrName>
                                        </p:attrNameLst>
                                      </p:cBhvr>
                                      <p:rCtr x="-400" y="28600"/>
                                    </p:animMotion>
                                  </p:childTnLst>
                                </p:cTn>
                              </p:par>
                              <p:par>
                                <p:cTn id="77" presetID="47" presetClass="exit" presetSubtype="0" fill="hold" grpId="0" nodeType="withEffect">
                                  <p:stCondLst>
                                    <p:cond delay="0"/>
                                  </p:stCondLst>
                                  <p:childTnLst>
                                    <p:animEffect transition="out" filter="fade">
                                      <p:cBhvr>
                                        <p:cTn id="78" dur="1000"/>
                                        <p:tgtEl>
                                          <p:spTgt spid="25"/>
                                        </p:tgtEl>
                                      </p:cBhvr>
                                    </p:animEffect>
                                    <p:anim calcmode="lin" valueType="num">
                                      <p:cBhvr>
                                        <p:cTn id="79" dur="1000"/>
                                        <p:tgtEl>
                                          <p:spTgt spid="25"/>
                                        </p:tgtEl>
                                        <p:attrNameLst>
                                          <p:attrName>ppt_x</p:attrName>
                                        </p:attrNameLst>
                                      </p:cBhvr>
                                      <p:tavLst>
                                        <p:tav tm="0">
                                          <p:val>
                                            <p:strVal val="ppt_x"/>
                                          </p:val>
                                        </p:tav>
                                        <p:tav tm="100000">
                                          <p:val>
                                            <p:strVal val="ppt_x"/>
                                          </p:val>
                                        </p:tav>
                                      </p:tavLst>
                                    </p:anim>
                                    <p:anim calcmode="lin" valueType="num">
                                      <p:cBhvr>
                                        <p:cTn id="80" dur="1000"/>
                                        <p:tgtEl>
                                          <p:spTgt spid="25"/>
                                        </p:tgtEl>
                                        <p:attrNameLst>
                                          <p:attrName>ppt_y</p:attrName>
                                        </p:attrNameLst>
                                      </p:cBhvr>
                                      <p:tavLst>
                                        <p:tav tm="0">
                                          <p:val>
                                            <p:strVal val="ppt_y"/>
                                          </p:val>
                                        </p:tav>
                                        <p:tav tm="100000">
                                          <p:val>
                                            <p:strVal val="ppt_y-.1"/>
                                          </p:val>
                                        </p:tav>
                                      </p:tavLst>
                                    </p:anim>
                                    <p:set>
                                      <p:cBhvr>
                                        <p:cTn id="81"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2" restart="whenNotActive" fill="hold" evtFilter="cancelBubble" nodeType="interactiveSeq">
                <p:stCondLst>
                  <p:cond evt="onClick" delay="0">
                    <p:tgtEl>
                      <p:spTgt spid="14"/>
                    </p:tgtEl>
                  </p:cond>
                </p:stCondLst>
                <p:endSync evt="end" delay="0">
                  <p:rtn val="all"/>
                </p:endSync>
                <p:childTnLst>
                  <p:par>
                    <p:cTn id="83" fill="hold">
                      <p:stCondLst>
                        <p:cond delay="0"/>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0 -3.33333E-6 L -0.0125 0.61806 " pathEditMode="relative" rAng="0" ptsTypes="AA">
                                      <p:cBhvr>
                                        <p:cTn id="86" dur="2000" fill="hold"/>
                                        <p:tgtEl>
                                          <p:spTgt spid="14"/>
                                        </p:tgtEl>
                                        <p:attrNameLst>
                                          <p:attrName>ppt_x</p:attrName>
                                          <p:attrName>ppt_y</p:attrName>
                                        </p:attrNameLst>
                                      </p:cBhvr>
                                      <p:rCtr x="-600" y="30900"/>
                                    </p:animMotion>
                                  </p:childTnLst>
                                </p:cTn>
                              </p:par>
                              <p:par>
                                <p:cTn id="87" presetID="47" presetClass="exit" presetSubtype="0" fill="hold" grpId="0" nodeType="withEffect">
                                  <p:stCondLst>
                                    <p:cond delay="0"/>
                                  </p:stCondLst>
                                  <p:childTnLst>
                                    <p:animEffect transition="out" filter="fade">
                                      <p:cBhvr>
                                        <p:cTn id="88" dur="1000"/>
                                        <p:tgtEl>
                                          <p:spTgt spid="26"/>
                                        </p:tgtEl>
                                      </p:cBhvr>
                                    </p:animEffect>
                                    <p:anim calcmode="lin" valueType="num">
                                      <p:cBhvr>
                                        <p:cTn id="89" dur="1000"/>
                                        <p:tgtEl>
                                          <p:spTgt spid="26"/>
                                        </p:tgtEl>
                                        <p:attrNameLst>
                                          <p:attrName>ppt_x</p:attrName>
                                        </p:attrNameLst>
                                      </p:cBhvr>
                                      <p:tavLst>
                                        <p:tav tm="0">
                                          <p:val>
                                            <p:strVal val="ppt_x"/>
                                          </p:val>
                                        </p:tav>
                                        <p:tav tm="100000">
                                          <p:val>
                                            <p:strVal val="ppt_x"/>
                                          </p:val>
                                        </p:tav>
                                      </p:tavLst>
                                    </p:anim>
                                    <p:anim calcmode="lin" valueType="num">
                                      <p:cBhvr>
                                        <p:cTn id="90" dur="1000"/>
                                        <p:tgtEl>
                                          <p:spTgt spid="26"/>
                                        </p:tgtEl>
                                        <p:attrNameLst>
                                          <p:attrName>ppt_y</p:attrName>
                                        </p:attrNameLst>
                                      </p:cBhvr>
                                      <p:tavLst>
                                        <p:tav tm="0">
                                          <p:val>
                                            <p:strVal val="ppt_y"/>
                                          </p:val>
                                        </p:tav>
                                        <p:tav tm="100000">
                                          <p:val>
                                            <p:strVal val="ppt_y-.1"/>
                                          </p:val>
                                        </p:tav>
                                      </p:tavLst>
                                    </p:anim>
                                    <p:set>
                                      <p:cBhvr>
                                        <p:cTn id="91"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D7275B-2062-D385-81EB-A95194804D41}"/>
              </a:ext>
            </a:extLst>
          </p:cNvPr>
          <p:cNvPicPr>
            <a:picLocks noChangeAspect="1"/>
          </p:cNvPicPr>
          <p:nvPr/>
        </p:nvPicPr>
        <p:blipFill>
          <a:blip r:embed="rId4"/>
          <a:stretch>
            <a:fillRect/>
          </a:stretch>
        </p:blipFill>
        <p:spPr>
          <a:xfrm>
            <a:off x="0" y="1256"/>
            <a:ext cx="9144000" cy="5140990"/>
          </a:xfrm>
          <a:prstGeom prst="rect">
            <a:avLst/>
          </a:prstGeom>
        </p:spPr>
      </p:pic>
      <p:pic>
        <p:nvPicPr>
          <p:cNvPr id="6" name="Picture 5" descr="1456.png"/>
          <p:cNvPicPr>
            <a:picLocks noChangeAspect="1"/>
          </p:cNvPicPr>
          <p:nvPr/>
        </p:nvPicPr>
        <p:blipFill>
          <a:blip r:embed="rId5" cstate="print"/>
          <a:stretch>
            <a:fillRect/>
          </a:stretch>
        </p:blipFill>
        <p:spPr>
          <a:xfrm>
            <a:off x="2286002" y="2457450"/>
            <a:ext cx="2634917" cy="431580"/>
          </a:xfrm>
          <a:prstGeom prst="rect">
            <a:avLst/>
          </a:prstGeom>
        </p:spPr>
      </p:pic>
      <p:sp>
        <p:nvSpPr>
          <p:cNvPr id="7" name="Oval 6"/>
          <p:cNvSpPr/>
          <p:nvPr/>
        </p:nvSpPr>
        <p:spPr>
          <a:xfrm>
            <a:off x="1600200" y="30861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8" name="Picture 7" descr="1456.png"/>
          <p:cNvPicPr>
            <a:picLocks noChangeAspect="1"/>
          </p:cNvPicPr>
          <p:nvPr/>
        </p:nvPicPr>
        <p:blipFill>
          <a:blip r:embed="rId5" cstate="print"/>
          <a:stretch>
            <a:fillRect/>
          </a:stretch>
        </p:blipFill>
        <p:spPr>
          <a:xfrm>
            <a:off x="2286002" y="3086100"/>
            <a:ext cx="2634917" cy="431580"/>
          </a:xfrm>
          <a:prstGeom prst="rect">
            <a:avLst/>
          </a:prstGeom>
        </p:spPr>
      </p:pic>
      <p:pic>
        <p:nvPicPr>
          <p:cNvPr id="9" name="Picture 8" descr="1456.png"/>
          <p:cNvPicPr>
            <a:picLocks noChangeAspect="1"/>
          </p:cNvPicPr>
          <p:nvPr/>
        </p:nvPicPr>
        <p:blipFill>
          <a:blip r:embed="rId5" cstate="print"/>
          <a:stretch>
            <a:fillRect/>
          </a:stretch>
        </p:blipFill>
        <p:spPr>
          <a:xfrm>
            <a:off x="2286002" y="3829050"/>
            <a:ext cx="2634917" cy="431580"/>
          </a:xfrm>
          <a:prstGeom prst="rect">
            <a:avLst/>
          </a:prstGeom>
        </p:spPr>
      </p:pic>
      <p:pic>
        <p:nvPicPr>
          <p:cNvPr id="10" name="Picture 9" descr="1456.png"/>
          <p:cNvPicPr>
            <a:picLocks noChangeAspect="1"/>
          </p:cNvPicPr>
          <p:nvPr/>
        </p:nvPicPr>
        <p:blipFill>
          <a:blip r:embed="rId5" cstate="print"/>
          <a:stretch>
            <a:fillRect/>
          </a:stretch>
        </p:blipFill>
        <p:spPr>
          <a:xfrm>
            <a:off x="2286002" y="4514850"/>
            <a:ext cx="2634917" cy="431580"/>
          </a:xfrm>
          <a:prstGeom prst="rect">
            <a:avLst/>
          </a:prstGeom>
        </p:spPr>
      </p:pic>
      <p:sp>
        <p:nvSpPr>
          <p:cNvPr id="11" name="Oval 10"/>
          <p:cNvSpPr/>
          <p:nvPr/>
        </p:nvSpPr>
        <p:spPr>
          <a:xfrm>
            <a:off x="1600200" y="37719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2" name="Oval 11"/>
          <p:cNvSpPr/>
          <p:nvPr/>
        </p:nvSpPr>
        <p:spPr>
          <a:xfrm>
            <a:off x="1600200" y="24003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3" name="Oval 12"/>
          <p:cNvSpPr/>
          <p:nvPr/>
        </p:nvSpPr>
        <p:spPr>
          <a:xfrm>
            <a:off x="1600200" y="44577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4" name="TextBox 13"/>
          <p:cNvSpPr txBox="1"/>
          <p:nvPr/>
        </p:nvSpPr>
        <p:spPr>
          <a:xfrm>
            <a:off x="1657350" y="31432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B</a:t>
            </a:r>
          </a:p>
        </p:txBody>
      </p:sp>
      <p:sp>
        <p:nvSpPr>
          <p:cNvPr id="15" name="TextBox 14"/>
          <p:cNvSpPr txBox="1"/>
          <p:nvPr/>
        </p:nvSpPr>
        <p:spPr>
          <a:xfrm>
            <a:off x="1657350" y="45148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D</a:t>
            </a:r>
          </a:p>
        </p:txBody>
      </p:sp>
      <p:sp>
        <p:nvSpPr>
          <p:cNvPr id="16" name="TextBox 15"/>
          <p:cNvSpPr txBox="1"/>
          <p:nvPr/>
        </p:nvSpPr>
        <p:spPr>
          <a:xfrm>
            <a:off x="1657350" y="38290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C</a:t>
            </a:r>
          </a:p>
        </p:txBody>
      </p:sp>
      <p:sp>
        <p:nvSpPr>
          <p:cNvPr id="17" name="TextBox 16"/>
          <p:cNvSpPr txBox="1"/>
          <p:nvPr/>
        </p:nvSpPr>
        <p:spPr>
          <a:xfrm>
            <a:off x="1657350" y="24574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A</a:t>
            </a:r>
          </a:p>
        </p:txBody>
      </p:sp>
      <p:sp>
        <p:nvSpPr>
          <p:cNvPr id="18" name="TextBox 17"/>
          <p:cNvSpPr txBox="1"/>
          <p:nvPr/>
        </p:nvSpPr>
        <p:spPr>
          <a:xfrm>
            <a:off x="2221679" y="2417639"/>
            <a:ext cx="2457450" cy="507831"/>
          </a:xfrm>
          <a:prstGeom prst="rect">
            <a:avLst/>
          </a:prstGeom>
          <a:noFill/>
        </p:spPr>
        <p:txBody>
          <a:bodyPr wrap="square" rtlCol="0">
            <a:spAutoFit/>
          </a:bodyPr>
          <a:lstStyle/>
          <a:p>
            <a:pPr marL="180340" algn="just">
              <a:lnSpc>
                <a:spcPct val="150000"/>
              </a:lnSpc>
              <a:tabLst>
                <a:tab pos="90170" algn="l"/>
                <a:tab pos="180340" algn="l"/>
                <a:tab pos="270510" algn="l"/>
              </a:tabLst>
            </a:pP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 thế kỉ XIX</a:t>
            </a:r>
            <a:endParaRPr lang="en-US" sz="1800">
              <a:effectLst/>
              <a:latin typeface=".VnTime"/>
              <a:ea typeface="Times New Roman" panose="02020603050405020304" pitchFamily="18" charset="0"/>
              <a:cs typeface="Times New Roman" panose="02020603050405020304" pitchFamily="18" charset="0"/>
            </a:endParaRPr>
          </a:p>
        </p:txBody>
      </p:sp>
      <p:sp>
        <p:nvSpPr>
          <p:cNvPr id="19" name="TextBox 18"/>
          <p:cNvSpPr txBox="1"/>
          <p:nvPr/>
        </p:nvSpPr>
        <p:spPr>
          <a:xfrm>
            <a:off x="2240939" y="3060480"/>
            <a:ext cx="2457450" cy="507831"/>
          </a:xfrm>
          <a:prstGeom prst="rect">
            <a:avLst/>
          </a:prstGeom>
          <a:noFill/>
        </p:spPr>
        <p:txBody>
          <a:bodyPr wrap="square" rtlCol="0">
            <a:spAutoFit/>
          </a:bodyPr>
          <a:lstStyle/>
          <a:p>
            <a:pPr marL="180340" algn="just">
              <a:lnSpc>
                <a:spcPct val="150000"/>
              </a:lnSpc>
              <a:tabLst>
                <a:tab pos="90170" algn="l"/>
                <a:tab pos="180340" algn="l"/>
                <a:tab pos="270510" algn="l"/>
              </a:tabLst>
            </a:pP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 thế kỉ XX</a:t>
            </a:r>
            <a:endParaRPr lang="en-US" sz="1800">
              <a:effectLst/>
              <a:latin typeface=".VnTime"/>
              <a:ea typeface="Times New Roman" panose="02020603050405020304" pitchFamily="18" charset="0"/>
              <a:cs typeface="Times New Roman" panose="02020603050405020304" pitchFamily="18" charset="0"/>
            </a:endParaRPr>
          </a:p>
        </p:txBody>
      </p:sp>
      <p:sp>
        <p:nvSpPr>
          <p:cNvPr id="20" name="TextBox 19"/>
          <p:cNvSpPr txBox="1"/>
          <p:nvPr/>
        </p:nvSpPr>
        <p:spPr>
          <a:xfrm>
            <a:off x="2227018" y="3797486"/>
            <a:ext cx="2457450" cy="507831"/>
          </a:xfrm>
          <a:prstGeom prst="rect">
            <a:avLst/>
          </a:prstGeom>
          <a:noFill/>
        </p:spPr>
        <p:txBody>
          <a:bodyPr wrap="square" rtlCol="0">
            <a:spAutoFit/>
          </a:bodyPr>
          <a:lstStyle/>
          <a:p>
            <a:pPr marL="180340" algn="just">
              <a:lnSpc>
                <a:spcPct val="150000"/>
              </a:lnSpc>
              <a:tabLst>
                <a:tab pos="90170" algn="l"/>
                <a:tab pos="180340" algn="l"/>
                <a:tab pos="270510" algn="l"/>
              </a:tabLst>
            </a:pP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 thế kỉ XVIII</a:t>
            </a:r>
            <a:endParaRPr lang="en-US" sz="1800">
              <a:effectLst/>
              <a:latin typeface=".VnTime"/>
              <a:ea typeface="Times New Roman" panose="02020603050405020304" pitchFamily="18" charset="0"/>
              <a:cs typeface="Times New Roman" panose="02020603050405020304" pitchFamily="18" charset="0"/>
            </a:endParaRPr>
          </a:p>
        </p:txBody>
      </p:sp>
      <p:sp>
        <p:nvSpPr>
          <p:cNvPr id="21" name="TextBox 20"/>
          <p:cNvSpPr txBox="1"/>
          <p:nvPr/>
        </p:nvSpPr>
        <p:spPr>
          <a:xfrm>
            <a:off x="2228850" y="4447222"/>
            <a:ext cx="2457450" cy="507831"/>
          </a:xfrm>
          <a:prstGeom prst="rect">
            <a:avLst/>
          </a:prstGeom>
          <a:noFill/>
        </p:spPr>
        <p:txBody>
          <a:bodyPr wrap="square" rtlCol="0">
            <a:spAutoFit/>
          </a:bodyPr>
          <a:lstStyle/>
          <a:p>
            <a:pPr marL="180340" algn="just">
              <a:lnSpc>
                <a:spcPct val="150000"/>
              </a:lnSpc>
              <a:tabLst>
                <a:tab pos="90170" algn="l"/>
                <a:tab pos="180340" algn="l"/>
                <a:tab pos="270510" algn="l"/>
              </a:tabLst>
            </a:pP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 thế kỉ XX</a:t>
            </a:r>
            <a:endParaRPr lang="en-US" sz="1800">
              <a:effectLst/>
              <a:latin typeface=".VnTime"/>
              <a:ea typeface="Times New Roman" panose="02020603050405020304" pitchFamily="18" charset="0"/>
              <a:cs typeface="Times New Roman" panose="02020603050405020304" pitchFamily="18" charset="0"/>
            </a:endParaRPr>
          </a:p>
        </p:txBody>
      </p:sp>
      <p:pic>
        <p:nvPicPr>
          <p:cNvPr id="26" name="Picture 25" descr="112.png"/>
          <p:cNvPicPr>
            <a:picLocks noChangeAspect="1"/>
          </p:cNvPicPr>
          <p:nvPr/>
        </p:nvPicPr>
        <p:blipFill>
          <a:blip r:embed="rId6" cstate="print"/>
          <a:stretch>
            <a:fillRect/>
          </a:stretch>
        </p:blipFill>
        <p:spPr>
          <a:xfrm>
            <a:off x="742950" y="-171450"/>
            <a:ext cx="6858000" cy="2457450"/>
          </a:xfrm>
          <a:prstGeom prst="rect">
            <a:avLst/>
          </a:prstGeom>
        </p:spPr>
      </p:pic>
      <p:sp>
        <p:nvSpPr>
          <p:cNvPr id="5" name="TextBox 4"/>
          <p:cNvSpPr txBox="1"/>
          <p:nvPr/>
        </p:nvSpPr>
        <p:spPr>
          <a:xfrm>
            <a:off x="2000250" y="683479"/>
            <a:ext cx="4743450" cy="830997"/>
          </a:xfrm>
          <a:prstGeom prst="rect">
            <a:avLst/>
          </a:prstGeom>
          <a:noFill/>
        </p:spPr>
        <p:txBody>
          <a:bodyPr wrap="square" rtlCol="0">
            <a:spAutoFit/>
          </a:bodyPr>
          <a:lstStyle/>
          <a:p>
            <a:pPr algn="ctr"/>
            <a:r>
              <a:rPr lang="nl-NL" sz="2400" b="1">
                <a:latin typeface="Times New Roman" panose="02020603050405020304" pitchFamily="18" charset="0"/>
                <a:cs typeface="Times New Roman" panose="02020603050405020304" pitchFamily="18" charset="0"/>
              </a:rPr>
              <a:t>Người Việt Nam biết đến cây đàn ghi-ta từ bao giờ?</a:t>
            </a:r>
            <a:endParaRPr lang="en-US" sz="2400" b="1">
              <a:latin typeface="Times New Roman" panose="02020603050405020304" pitchFamily="18" charset="0"/>
              <a:cs typeface="Times New Roman" panose="02020603050405020304" pitchFamily="18" charset="0"/>
            </a:endParaRPr>
          </a:p>
        </p:txBody>
      </p:sp>
      <p:pic>
        <p:nvPicPr>
          <p:cNvPr id="28" name="Picture 27" descr="2679d57cccfcefe3eb811ab9b30397c8.png"/>
          <p:cNvPicPr>
            <a:picLocks noChangeAspect="1"/>
          </p:cNvPicPr>
          <p:nvPr/>
        </p:nvPicPr>
        <p:blipFill>
          <a:blip r:embed="rId7" cstate="print"/>
          <a:stretch>
            <a:fillRect/>
          </a:stretch>
        </p:blipFill>
        <p:spPr>
          <a:xfrm>
            <a:off x="1143000" y="2171702"/>
            <a:ext cx="514350" cy="726497"/>
          </a:xfrm>
          <a:prstGeom prst="rect">
            <a:avLst/>
          </a:prstGeom>
        </p:spPr>
      </p:pic>
      <p:pic>
        <p:nvPicPr>
          <p:cNvPr id="29" name="Picture 28" descr="2679d57cccfcefe3eb811ab9b30397c8.png"/>
          <p:cNvPicPr>
            <a:picLocks noChangeAspect="1"/>
          </p:cNvPicPr>
          <p:nvPr/>
        </p:nvPicPr>
        <p:blipFill>
          <a:blip r:embed="rId8" cstate="print"/>
          <a:stretch>
            <a:fillRect/>
          </a:stretch>
        </p:blipFill>
        <p:spPr>
          <a:xfrm>
            <a:off x="1143000" y="2914651"/>
            <a:ext cx="514350" cy="635685"/>
          </a:xfrm>
          <a:prstGeom prst="rect">
            <a:avLst/>
          </a:prstGeom>
        </p:spPr>
      </p:pic>
      <p:pic>
        <p:nvPicPr>
          <p:cNvPr id="30" name="Picture 29" descr="2679d57cccfcefe3eb811ab9b30397c8.png"/>
          <p:cNvPicPr>
            <a:picLocks noChangeAspect="1"/>
          </p:cNvPicPr>
          <p:nvPr/>
        </p:nvPicPr>
        <p:blipFill>
          <a:blip r:embed="rId7" cstate="print"/>
          <a:stretch>
            <a:fillRect/>
          </a:stretch>
        </p:blipFill>
        <p:spPr>
          <a:xfrm>
            <a:off x="1143000" y="3486152"/>
            <a:ext cx="514350" cy="726497"/>
          </a:xfrm>
          <a:prstGeom prst="rect">
            <a:avLst/>
          </a:prstGeom>
        </p:spPr>
      </p:pic>
      <p:pic>
        <p:nvPicPr>
          <p:cNvPr id="31" name="Picture 30" descr="2679d57cccfcefe3eb811ab9b30397c8.png"/>
          <p:cNvPicPr>
            <a:picLocks noChangeAspect="1"/>
          </p:cNvPicPr>
          <p:nvPr/>
        </p:nvPicPr>
        <p:blipFill>
          <a:blip r:embed="rId7" cstate="print"/>
          <a:stretch>
            <a:fillRect/>
          </a:stretch>
        </p:blipFill>
        <p:spPr>
          <a:xfrm>
            <a:off x="1143000" y="4229102"/>
            <a:ext cx="514350" cy="726497"/>
          </a:xfrm>
          <a:prstGeom prst="rect">
            <a:avLst/>
          </a:prstGeom>
        </p:spPr>
      </p:pic>
      <p:pic>
        <p:nvPicPr>
          <p:cNvPr id="33" name="Picture 32" descr="tich.png"/>
          <p:cNvPicPr>
            <a:picLocks noChangeAspect="1"/>
          </p:cNvPicPr>
          <p:nvPr/>
        </p:nvPicPr>
        <p:blipFill>
          <a:blip r:embed="rId9" cstate="print"/>
          <a:stretch>
            <a:fillRect/>
          </a:stretch>
        </p:blipFill>
        <p:spPr>
          <a:xfrm>
            <a:off x="4972051" y="2971801"/>
            <a:ext cx="542925" cy="542925"/>
          </a:xfrm>
          <a:prstGeom prst="rect">
            <a:avLst/>
          </a:prstGeom>
        </p:spPr>
      </p:pic>
      <p:pic>
        <p:nvPicPr>
          <p:cNvPr id="34" name="Picture 33" descr="sai.png"/>
          <p:cNvPicPr>
            <a:picLocks noChangeAspect="1"/>
          </p:cNvPicPr>
          <p:nvPr/>
        </p:nvPicPr>
        <p:blipFill>
          <a:blip r:embed="rId10" cstate="print"/>
          <a:stretch>
            <a:fillRect/>
          </a:stretch>
        </p:blipFill>
        <p:spPr>
          <a:xfrm>
            <a:off x="4972050" y="2457450"/>
            <a:ext cx="400050" cy="400050"/>
          </a:xfrm>
          <a:prstGeom prst="rect">
            <a:avLst/>
          </a:prstGeom>
        </p:spPr>
      </p:pic>
      <p:pic>
        <p:nvPicPr>
          <p:cNvPr id="35" name="Picture 34" descr="sai.png"/>
          <p:cNvPicPr>
            <a:picLocks noChangeAspect="1"/>
          </p:cNvPicPr>
          <p:nvPr/>
        </p:nvPicPr>
        <p:blipFill>
          <a:blip r:embed="rId10" cstate="print"/>
          <a:stretch>
            <a:fillRect/>
          </a:stretch>
        </p:blipFill>
        <p:spPr>
          <a:xfrm>
            <a:off x="4972050" y="3829050"/>
            <a:ext cx="400050" cy="400050"/>
          </a:xfrm>
          <a:prstGeom prst="rect">
            <a:avLst/>
          </a:prstGeom>
        </p:spPr>
      </p:pic>
      <p:pic>
        <p:nvPicPr>
          <p:cNvPr id="36" name="Picture 35" descr="sai.png"/>
          <p:cNvPicPr>
            <a:picLocks noChangeAspect="1"/>
          </p:cNvPicPr>
          <p:nvPr/>
        </p:nvPicPr>
        <p:blipFill>
          <a:blip r:embed="rId10" cstate="print"/>
          <a:stretch>
            <a:fillRect/>
          </a:stretch>
        </p:blipFill>
        <p:spPr>
          <a:xfrm>
            <a:off x="4972050" y="4457700"/>
            <a:ext cx="400050" cy="400050"/>
          </a:xfrm>
          <a:prstGeom prst="rect">
            <a:avLst/>
          </a:prstGeom>
        </p:spPr>
      </p:pic>
      <p:pic>
        <p:nvPicPr>
          <p:cNvPr id="37" name="Picture 36" descr="2679d57cccfcefe3eb811ab9b30397c8.png">
            <a:hlinkClick r:id="rId11" action="ppaction://hlinksldjump"/>
          </p:cNvPr>
          <p:cNvPicPr>
            <a:picLocks noChangeAspect="1"/>
          </p:cNvPicPr>
          <p:nvPr/>
        </p:nvPicPr>
        <p:blipFill>
          <a:blip r:embed="rId12" cstate="print"/>
          <a:stretch>
            <a:fillRect/>
          </a:stretch>
        </p:blipFill>
        <p:spPr>
          <a:xfrm>
            <a:off x="6915150" y="3367618"/>
            <a:ext cx="1257300" cy="17758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par>
                                <p:cTn id="24" presetID="1"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voltage.wav"/>
                                        </p:tgtEl>
                                      </p:cMediaNode>
                                    </p:audio>
                                  </p:sub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sai-1.wav"/>
                                        </p:tgtEl>
                                      </p:cMediaNode>
                                    </p:audio>
                                  </p:subTnLst>
                                </p:cTn>
                              </p:par>
                              <p:par>
                                <p:cTn id="46" presetID="1"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1"/>
                                        </p:tgtEl>
                                        <p:attrNameLst>
                                          <p:attrName>fillcolor</p:attrName>
                                        </p:attrNameLst>
                                      </p:cBhvr>
                                      <p:to>
                                        <a:schemeClr val="accent2"/>
                                      </p:to>
                                    </p:animClr>
                                    <p:set>
                                      <p:cBhvr>
                                        <p:cTn id="53" dur="2000" fill="hold"/>
                                        <p:tgtEl>
                                          <p:spTgt spid="11"/>
                                        </p:tgtEl>
                                        <p:attrNameLst>
                                          <p:attrName>fill.type</p:attrName>
                                        </p:attrNameLst>
                                      </p:cBhvr>
                                      <p:to>
                                        <p:strVal val="solid"/>
                                      </p:to>
                                    </p:set>
                                    <p:set>
                                      <p:cBhvr>
                                        <p:cTn id="54" dur="2000" fill="hold"/>
                                        <p:tgtEl>
                                          <p:spTgt spid="11"/>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3" name="sai-1.wav"/>
                                        </p:tgtEl>
                                      </p:cMediaNode>
                                    </p:audio>
                                  </p:sub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3"/>
                                        </p:tgtEl>
                                        <p:attrNameLst>
                                          <p:attrName>fillcolor</p:attrName>
                                        </p:attrNameLst>
                                      </p:cBhvr>
                                      <p:to>
                                        <a:schemeClr val="accent2"/>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3" name="sai-1.wav"/>
                                        </p:tgtEl>
                                      </p:cMediaNode>
                                    </p:audio>
                                  </p:subTnLst>
                                </p:cTn>
                              </p:par>
                              <p:par>
                                <p:cTn id="64" presetID="1"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19B1B3-AC69-BFDC-EC54-9298CA7B4538}"/>
              </a:ext>
            </a:extLst>
          </p:cNvPr>
          <p:cNvPicPr>
            <a:picLocks noChangeAspect="1"/>
          </p:cNvPicPr>
          <p:nvPr/>
        </p:nvPicPr>
        <p:blipFill>
          <a:blip r:embed="rId4"/>
          <a:stretch>
            <a:fillRect/>
          </a:stretch>
        </p:blipFill>
        <p:spPr>
          <a:xfrm>
            <a:off x="0" y="1256"/>
            <a:ext cx="9144000" cy="5140990"/>
          </a:xfrm>
          <a:prstGeom prst="rect">
            <a:avLst/>
          </a:prstGeom>
        </p:spPr>
      </p:pic>
      <p:pic>
        <p:nvPicPr>
          <p:cNvPr id="6" name="Picture 5" descr="1456.png"/>
          <p:cNvPicPr>
            <a:picLocks noChangeAspect="1"/>
          </p:cNvPicPr>
          <p:nvPr/>
        </p:nvPicPr>
        <p:blipFill>
          <a:blip r:embed="rId5" cstate="print"/>
          <a:stretch>
            <a:fillRect/>
          </a:stretch>
        </p:blipFill>
        <p:spPr>
          <a:xfrm>
            <a:off x="2286002" y="2457450"/>
            <a:ext cx="2634917" cy="431580"/>
          </a:xfrm>
          <a:prstGeom prst="rect">
            <a:avLst/>
          </a:prstGeom>
        </p:spPr>
      </p:pic>
      <p:sp>
        <p:nvSpPr>
          <p:cNvPr id="7" name="Oval 6"/>
          <p:cNvSpPr/>
          <p:nvPr/>
        </p:nvSpPr>
        <p:spPr>
          <a:xfrm>
            <a:off x="1600200" y="44577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8" name="Picture 7" descr="1456.png"/>
          <p:cNvPicPr>
            <a:picLocks noChangeAspect="1"/>
          </p:cNvPicPr>
          <p:nvPr/>
        </p:nvPicPr>
        <p:blipFill>
          <a:blip r:embed="rId5" cstate="print"/>
          <a:stretch>
            <a:fillRect/>
          </a:stretch>
        </p:blipFill>
        <p:spPr>
          <a:xfrm>
            <a:off x="2286002" y="3086100"/>
            <a:ext cx="2634917" cy="431580"/>
          </a:xfrm>
          <a:prstGeom prst="rect">
            <a:avLst/>
          </a:prstGeom>
        </p:spPr>
      </p:pic>
      <p:pic>
        <p:nvPicPr>
          <p:cNvPr id="9" name="Picture 8" descr="1456.png"/>
          <p:cNvPicPr>
            <a:picLocks noChangeAspect="1"/>
          </p:cNvPicPr>
          <p:nvPr/>
        </p:nvPicPr>
        <p:blipFill>
          <a:blip r:embed="rId5" cstate="print"/>
          <a:stretch>
            <a:fillRect/>
          </a:stretch>
        </p:blipFill>
        <p:spPr>
          <a:xfrm>
            <a:off x="2286002" y="3829050"/>
            <a:ext cx="2634917" cy="431580"/>
          </a:xfrm>
          <a:prstGeom prst="rect">
            <a:avLst/>
          </a:prstGeom>
        </p:spPr>
      </p:pic>
      <p:pic>
        <p:nvPicPr>
          <p:cNvPr id="10" name="Picture 9" descr="1456.png"/>
          <p:cNvPicPr>
            <a:picLocks noChangeAspect="1"/>
          </p:cNvPicPr>
          <p:nvPr/>
        </p:nvPicPr>
        <p:blipFill>
          <a:blip r:embed="rId5" cstate="print"/>
          <a:stretch>
            <a:fillRect/>
          </a:stretch>
        </p:blipFill>
        <p:spPr>
          <a:xfrm>
            <a:off x="2286002" y="4514850"/>
            <a:ext cx="2634917" cy="431580"/>
          </a:xfrm>
          <a:prstGeom prst="rect">
            <a:avLst/>
          </a:prstGeom>
        </p:spPr>
      </p:pic>
      <p:sp>
        <p:nvSpPr>
          <p:cNvPr id="11" name="Oval 10"/>
          <p:cNvSpPr/>
          <p:nvPr/>
        </p:nvSpPr>
        <p:spPr>
          <a:xfrm>
            <a:off x="1600200" y="37719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2" name="Oval 11"/>
          <p:cNvSpPr/>
          <p:nvPr/>
        </p:nvSpPr>
        <p:spPr>
          <a:xfrm>
            <a:off x="1600200" y="30289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3" name="Oval 12"/>
          <p:cNvSpPr/>
          <p:nvPr/>
        </p:nvSpPr>
        <p:spPr>
          <a:xfrm>
            <a:off x="1600200" y="23431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4" name="TextBox 13"/>
          <p:cNvSpPr txBox="1"/>
          <p:nvPr/>
        </p:nvSpPr>
        <p:spPr>
          <a:xfrm>
            <a:off x="1657350" y="45148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D</a:t>
            </a:r>
          </a:p>
        </p:txBody>
      </p:sp>
      <p:sp>
        <p:nvSpPr>
          <p:cNvPr id="15" name="TextBox 14"/>
          <p:cNvSpPr txBox="1"/>
          <p:nvPr/>
        </p:nvSpPr>
        <p:spPr>
          <a:xfrm>
            <a:off x="1657350" y="240030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A</a:t>
            </a:r>
          </a:p>
        </p:txBody>
      </p:sp>
      <p:sp>
        <p:nvSpPr>
          <p:cNvPr id="16" name="TextBox 15"/>
          <p:cNvSpPr txBox="1"/>
          <p:nvPr/>
        </p:nvSpPr>
        <p:spPr>
          <a:xfrm>
            <a:off x="1657350" y="38290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C</a:t>
            </a:r>
          </a:p>
        </p:txBody>
      </p:sp>
      <p:sp>
        <p:nvSpPr>
          <p:cNvPr id="17" name="TextBox 16"/>
          <p:cNvSpPr txBox="1"/>
          <p:nvPr/>
        </p:nvSpPr>
        <p:spPr>
          <a:xfrm>
            <a:off x="1657350" y="308610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B</a:t>
            </a:r>
          </a:p>
        </p:txBody>
      </p:sp>
      <p:sp>
        <p:nvSpPr>
          <p:cNvPr id="18" name="TextBox 17"/>
          <p:cNvSpPr txBox="1"/>
          <p:nvPr/>
        </p:nvSpPr>
        <p:spPr>
          <a:xfrm>
            <a:off x="2296912" y="2386356"/>
            <a:ext cx="2457450" cy="507831"/>
          </a:xfrm>
          <a:prstGeom prst="rect">
            <a:avLst/>
          </a:prstGeom>
          <a:noFill/>
        </p:spPr>
        <p:txBody>
          <a:bodyPr wrap="square" rtlCol="0">
            <a:spAutoFit/>
          </a:bodyPr>
          <a:lstStyle/>
          <a:p>
            <a:pPr marL="180340" algn="just">
              <a:lnSpc>
                <a:spcPct val="150000"/>
              </a:lnSpc>
              <a:tabLst>
                <a:tab pos="90170" algn="l"/>
                <a:tab pos="180340" algn="l"/>
                <a:tab pos="270510" algn="l"/>
              </a:tabLst>
            </a:pP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 bầu</a:t>
            </a:r>
            <a:endParaRPr lang="en-US" sz="1800">
              <a:effectLst/>
              <a:latin typeface=".VnTime"/>
              <a:ea typeface="Times New Roman" panose="02020603050405020304" pitchFamily="18" charset="0"/>
              <a:cs typeface="Times New Roman" panose="02020603050405020304" pitchFamily="18" charset="0"/>
            </a:endParaRPr>
          </a:p>
        </p:txBody>
      </p:sp>
      <p:sp>
        <p:nvSpPr>
          <p:cNvPr id="19" name="TextBox 18"/>
          <p:cNvSpPr txBox="1"/>
          <p:nvPr/>
        </p:nvSpPr>
        <p:spPr>
          <a:xfrm>
            <a:off x="2343150" y="3044553"/>
            <a:ext cx="2457450" cy="507831"/>
          </a:xfrm>
          <a:prstGeom prst="rect">
            <a:avLst/>
          </a:prstGeom>
          <a:noFill/>
        </p:spPr>
        <p:txBody>
          <a:bodyPr wrap="square" rtlCol="0">
            <a:spAutoFit/>
          </a:bodyPr>
          <a:lstStyle/>
          <a:p>
            <a:pPr marL="180340" algn="just">
              <a:lnSpc>
                <a:spcPct val="150000"/>
              </a:lnSpc>
              <a:tabLst>
                <a:tab pos="90170" algn="l"/>
                <a:tab pos="180340" algn="l"/>
                <a:tab pos="270510" algn="l"/>
              </a:tabLst>
            </a:pP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 nhị</a:t>
            </a:r>
            <a:endParaRPr lang="en-US" sz="1800">
              <a:effectLst/>
              <a:latin typeface=".VnTime"/>
              <a:ea typeface="Times New Roman" panose="02020603050405020304" pitchFamily="18" charset="0"/>
              <a:cs typeface="Times New Roman" panose="02020603050405020304" pitchFamily="18" charset="0"/>
            </a:endParaRPr>
          </a:p>
        </p:txBody>
      </p:sp>
      <p:sp>
        <p:nvSpPr>
          <p:cNvPr id="20" name="TextBox 19"/>
          <p:cNvSpPr txBox="1"/>
          <p:nvPr/>
        </p:nvSpPr>
        <p:spPr>
          <a:xfrm>
            <a:off x="2338754" y="3779228"/>
            <a:ext cx="2457450" cy="507831"/>
          </a:xfrm>
          <a:prstGeom prst="rect">
            <a:avLst/>
          </a:prstGeom>
          <a:noFill/>
        </p:spPr>
        <p:txBody>
          <a:bodyPr wrap="square" rtlCol="0">
            <a:spAutoFit/>
          </a:bodyPr>
          <a:lstStyle/>
          <a:p>
            <a:pPr marL="180340" algn="just">
              <a:lnSpc>
                <a:spcPct val="150000"/>
              </a:lnSpc>
              <a:tabLst>
                <a:tab pos="90170" algn="l"/>
                <a:tab pos="180340" algn="l"/>
                <a:tab pos="270510" algn="l"/>
              </a:tabLst>
            </a:pP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 ghi-ta</a:t>
            </a:r>
            <a:endParaRPr lang="en-US" sz="1800">
              <a:effectLst/>
              <a:latin typeface=".VnTime"/>
              <a:ea typeface="Times New Roman" panose="02020603050405020304" pitchFamily="18" charset="0"/>
              <a:cs typeface="Times New Roman" panose="02020603050405020304" pitchFamily="18" charset="0"/>
            </a:endParaRPr>
          </a:p>
        </p:txBody>
      </p:sp>
      <p:sp>
        <p:nvSpPr>
          <p:cNvPr id="21" name="TextBox 20"/>
          <p:cNvSpPr txBox="1"/>
          <p:nvPr/>
        </p:nvSpPr>
        <p:spPr>
          <a:xfrm>
            <a:off x="2338754" y="4442976"/>
            <a:ext cx="2457450" cy="507831"/>
          </a:xfrm>
          <a:prstGeom prst="rect">
            <a:avLst/>
          </a:prstGeom>
          <a:noFill/>
        </p:spPr>
        <p:txBody>
          <a:bodyPr wrap="square" rtlCol="0">
            <a:spAutoFit/>
          </a:bodyPr>
          <a:lstStyle/>
          <a:p>
            <a:pPr marL="180340" algn="just">
              <a:lnSpc>
                <a:spcPct val="150000"/>
              </a:lnSpc>
              <a:tabLst>
                <a:tab pos="90170" algn="l"/>
                <a:tab pos="180340" algn="l"/>
                <a:tab pos="270510" algn="l"/>
              </a:tabLst>
            </a:pP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 kìm</a:t>
            </a:r>
            <a:endParaRPr lang="en-US" sz="1800">
              <a:effectLst/>
              <a:latin typeface=".VnTime"/>
              <a:ea typeface="Times New Roman" panose="02020603050405020304" pitchFamily="18" charset="0"/>
              <a:cs typeface="Times New Roman" panose="02020603050405020304" pitchFamily="18" charset="0"/>
            </a:endParaRPr>
          </a:p>
        </p:txBody>
      </p:sp>
      <p:pic>
        <p:nvPicPr>
          <p:cNvPr id="26" name="Picture 25" descr="112.png"/>
          <p:cNvPicPr>
            <a:picLocks noChangeAspect="1"/>
          </p:cNvPicPr>
          <p:nvPr/>
        </p:nvPicPr>
        <p:blipFill>
          <a:blip r:embed="rId6" cstate="print"/>
          <a:stretch>
            <a:fillRect/>
          </a:stretch>
        </p:blipFill>
        <p:spPr>
          <a:xfrm>
            <a:off x="685800" y="-171450"/>
            <a:ext cx="6915150" cy="2514600"/>
          </a:xfrm>
          <a:prstGeom prst="rect">
            <a:avLst/>
          </a:prstGeom>
        </p:spPr>
      </p:pic>
      <p:sp>
        <p:nvSpPr>
          <p:cNvPr id="5" name="TextBox 4"/>
          <p:cNvSpPr txBox="1"/>
          <p:nvPr/>
        </p:nvSpPr>
        <p:spPr>
          <a:xfrm>
            <a:off x="2114550" y="641689"/>
            <a:ext cx="4388094" cy="1015663"/>
          </a:xfrm>
          <a:prstGeom prst="rect">
            <a:avLst/>
          </a:prstGeom>
          <a:noFill/>
        </p:spPr>
        <p:txBody>
          <a:bodyPr wrap="square" rtlCol="0">
            <a:spAutoFit/>
          </a:bodyPr>
          <a:lstStyle/>
          <a:p>
            <a:pPr algn="ctr"/>
            <a:r>
              <a:rPr lang="nl-NL" sz="2000" b="1">
                <a:latin typeface="Times New Roman" panose="02020603050405020304" pitchFamily="18" charset="0"/>
                <a:cs typeface="Times New Roman" panose="02020603050405020304" pitchFamily="18" charset="0"/>
              </a:rPr>
              <a:t>Trước năm 1975, nhạc cụ nào là nhạc cụ chính và giữ song loan trong dàn nhạc cải lương?</a:t>
            </a:r>
            <a:endParaRPr lang="en-US" sz="2000" b="1">
              <a:latin typeface="Times New Roman" panose="02020603050405020304" pitchFamily="18" charset="0"/>
              <a:cs typeface="Times New Roman" panose="02020603050405020304" pitchFamily="18" charset="0"/>
            </a:endParaRPr>
          </a:p>
        </p:txBody>
      </p:sp>
      <p:pic>
        <p:nvPicPr>
          <p:cNvPr id="28" name="Picture 27" descr="1.png"/>
          <p:cNvPicPr>
            <a:picLocks noChangeAspect="1"/>
          </p:cNvPicPr>
          <p:nvPr/>
        </p:nvPicPr>
        <p:blipFill>
          <a:blip r:embed="rId7" cstate="print"/>
          <a:stretch>
            <a:fillRect/>
          </a:stretch>
        </p:blipFill>
        <p:spPr>
          <a:xfrm>
            <a:off x="971550" y="1885952"/>
            <a:ext cx="742950" cy="899279"/>
          </a:xfrm>
          <a:prstGeom prst="rect">
            <a:avLst/>
          </a:prstGeom>
        </p:spPr>
      </p:pic>
      <p:pic>
        <p:nvPicPr>
          <p:cNvPr id="29" name="Picture 28" descr="1.png"/>
          <p:cNvPicPr>
            <a:picLocks noChangeAspect="1"/>
          </p:cNvPicPr>
          <p:nvPr/>
        </p:nvPicPr>
        <p:blipFill>
          <a:blip r:embed="rId7" cstate="print"/>
          <a:stretch>
            <a:fillRect/>
          </a:stretch>
        </p:blipFill>
        <p:spPr>
          <a:xfrm>
            <a:off x="971550" y="2686052"/>
            <a:ext cx="742950" cy="899279"/>
          </a:xfrm>
          <a:prstGeom prst="rect">
            <a:avLst/>
          </a:prstGeom>
        </p:spPr>
      </p:pic>
      <p:pic>
        <p:nvPicPr>
          <p:cNvPr id="30" name="Picture 29" descr="1.png"/>
          <p:cNvPicPr>
            <a:picLocks noChangeAspect="1"/>
          </p:cNvPicPr>
          <p:nvPr/>
        </p:nvPicPr>
        <p:blipFill>
          <a:blip r:embed="rId7" cstate="print"/>
          <a:stretch>
            <a:fillRect/>
          </a:stretch>
        </p:blipFill>
        <p:spPr>
          <a:xfrm>
            <a:off x="971550" y="3486152"/>
            <a:ext cx="742950" cy="899279"/>
          </a:xfrm>
          <a:prstGeom prst="rect">
            <a:avLst/>
          </a:prstGeom>
        </p:spPr>
      </p:pic>
      <p:pic>
        <p:nvPicPr>
          <p:cNvPr id="31" name="Picture 30" descr="1.png"/>
          <p:cNvPicPr>
            <a:picLocks noChangeAspect="1"/>
          </p:cNvPicPr>
          <p:nvPr/>
        </p:nvPicPr>
        <p:blipFill>
          <a:blip r:embed="rId7" cstate="print"/>
          <a:stretch>
            <a:fillRect/>
          </a:stretch>
        </p:blipFill>
        <p:spPr>
          <a:xfrm>
            <a:off x="971550" y="4244222"/>
            <a:ext cx="742950" cy="899279"/>
          </a:xfrm>
          <a:prstGeom prst="rect">
            <a:avLst/>
          </a:prstGeom>
        </p:spPr>
      </p:pic>
      <p:pic>
        <p:nvPicPr>
          <p:cNvPr id="32" name="Picture 31" descr="1.png">
            <a:hlinkClick r:id="rId8" action="ppaction://hlinksldjump"/>
          </p:cNvPr>
          <p:cNvPicPr>
            <a:picLocks noChangeAspect="1"/>
          </p:cNvPicPr>
          <p:nvPr/>
        </p:nvPicPr>
        <p:blipFill>
          <a:blip r:embed="rId7" cstate="print"/>
          <a:stretch>
            <a:fillRect/>
          </a:stretch>
        </p:blipFill>
        <p:spPr>
          <a:xfrm>
            <a:off x="6972300" y="3621644"/>
            <a:ext cx="1257300" cy="1521857"/>
          </a:xfrm>
          <a:prstGeom prst="rect">
            <a:avLst/>
          </a:prstGeom>
        </p:spPr>
      </p:pic>
      <p:pic>
        <p:nvPicPr>
          <p:cNvPr id="33" name="Picture 32" descr="tich.png"/>
          <p:cNvPicPr>
            <a:picLocks noChangeAspect="1"/>
          </p:cNvPicPr>
          <p:nvPr/>
        </p:nvPicPr>
        <p:blipFill>
          <a:blip r:embed="rId9" cstate="print"/>
          <a:stretch>
            <a:fillRect/>
          </a:stretch>
        </p:blipFill>
        <p:spPr>
          <a:xfrm>
            <a:off x="4914902" y="4400551"/>
            <a:ext cx="542925" cy="542925"/>
          </a:xfrm>
          <a:prstGeom prst="rect">
            <a:avLst/>
          </a:prstGeom>
        </p:spPr>
      </p:pic>
      <p:pic>
        <p:nvPicPr>
          <p:cNvPr id="34" name="Picture 33" descr="sai.png"/>
          <p:cNvPicPr>
            <a:picLocks noChangeAspect="1"/>
          </p:cNvPicPr>
          <p:nvPr/>
        </p:nvPicPr>
        <p:blipFill>
          <a:blip r:embed="rId10" cstate="print"/>
          <a:stretch>
            <a:fillRect/>
          </a:stretch>
        </p:blipFill>
        <p:spPr>
          <a:xfrm>
            <a:off x="4914900" y="2457450"/>
            <a:ext cx="400050" cy="400050"/>
          </a:xfrm>
          <a:prstGeom prst="rect">
            <a:avLst/>
          </a:prstGeom>
        </p:spPr>
      </p:pic>
      <p:pic>
        <p:nvPicPr>
          <p:cNvPr id="35" name="Picture 34" descr="sai.png"/>
          <p:cNvPicPr>
            <a:picLocks noChangeAspect="1"/>
          </p:cNvPicPr>
          <p:nvPr/>
        </p:nvPicPr>
        <p:blipFill>
          <a:blip r:embed="rId10" cstate="print"/>
          <a:stretch>
            <a:fillRect/>
          </a:stretch>
        </p:blipFill>
        <p:spPr>
          <a:xfrm>
            <a:off x="4914900" y="3143250"/>
            <a:ext cx="400050" cy="400050"/>
          </a:xfrm>
          <a:prstGeom prst="rect">
            <a:avLst/>
          </a:prstGeom>
        </p:spPr>
      </p:pic>
      <p:pic>
        <p:nvPicPr>
          <p:cNvPr id="36" name="Picture 35" descr="sai.png"/>
          <p:cNvPicPr>
            <a:picLocks noChangeAspect="1"/>
          </p:cNvPicPr>
          <p:nvPr/>
        </p:nvPicPr>
        <p:blipFill>
          <a:blip r:embed="rId10" cstate="print"/>
          <a:stretch>
            <a:fillRect/>
          </a:stretch>
        </p:blipFill>
        <p:spPr>
          <a:xfrm>
            <a:off x="4914900" y="3886200"/>
            <a:ext cx="400050" cy="400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par>
                                <p:cTn id="24" presetID="1"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7"/>
                                        </p:tgtEl>
                                        <p:attrNameLst>
                                          <p:attrName>fillcolor</p:attrName>
                                        </p:attrNameLst>
                                      </p:cBhvr>
                                      <p:to>
                                        <a:srgbClr val="3399FF"/>
                                      </p:to>
                                    </p:animClr>
                                    <p:set>
                                      <p:cBhvr>
                                        <p:cTn id="35" dur="2000" fill="hold"/>
                                        <p:tgtEl>
                                          <p:spTgt spid="7"/>
                                        </p:tgtEl>
                                        <p:attrNameLst>
                                          <p:attrName>fill.type</p:attrName>
                                        </p:attrNameLst>
                                      </p:cBhvr>
                                      <p:to>
                                        <p:strVal val="solid"/>
                                      </p:to>
                                    </p:set>
                                    <p:set>
                                      <p:cBhvr>
                                        <p:cTn id="36" dur="2000" fill="hold"/>
                                        <p:tgtEl>
                                          <p:spTgt spid="7"/>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voltage.wav"/>
                                        </p:tgtEl>
                                      </p:cMediaNode>
                                    </p:audio>
                                  </p:sub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2"/>
                                        </p:tgtEl>
                                        <p:attrNameLst>
                                          <p:attrName>fillcolor</p:attrName>
                                        </p:attrNameLst>
                                      </p:cBhvr>
                                      <p:to>
                                        <a:schemeClr val="accent2"/>
                                      </p:to>
                                    </p:animClr>
                                    <p:set>
                                      <p:cBhvr>
                                        <p:cTn id="46" dur="2000" fill="hold"/>
                                        <p:tgtEl>
                                          <p:spTgt spid="12"/>
                                        </p:tgtEl>
                                        <p:attrNameLst>
                                          <p:attrName>fill.type</p:attrName>
                                        </p:attrNameLst>
                                      </p:cBhvr>
                                      <p:to>
                                        <p:strVal val="solid"/>
                                      </p:to>
                                    </p:set>
                                    <p:set>
                                      <p:cBhvr>
                                        <p:cTn id="47" dur="2000" fill="hold"/>
                                        <p:tgtEl>
                                          <p:spTgt spid="12"/>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sai-1.wav"/>
                                        </p:tgtEl>
                                      </p:cMediaNode>
                                    </p:audio>
                                  </p:subTnLst>
                                </p:cTn>
                              </p:par>
                              <p:par>
                                <p:cTn id="48" presetID="1"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1"/>
                                        </p:tgtEl>
                                        <p:attrNameLst>
                                          <p:attrName>fillcolor</p:attrName>
                                        </p:attrNameLst>
                                      </p:cBhvr>
                                      <p:to>
                                        <a:schemeClr val="accent2"/>
                                      </p:to>
                                    </p:animClr>
                                    <p:set>
                                      <p:cBhvr>
                                        <p:cTn id="55" dur="2000" fill="hold"/>
                                        <p:tgtEl>
                                          <p:spTgt spid="11"/>
                                        </p:tgtEl>
                                        <p:attrNameLst>
                                          <p:attrName>fill.type</p:attrName>
                                        </p:attrNameLst>
                                      </p:cBhvr>
                                      <p:to>
                                        <p:strVal val="solid"/>
                                      </p:to>
                                    </p:set>
                                    <p:set>
                                      <p:cBhvr>
                                        <p:cTn id="56" dur="2000" fill="hold"/>
                                        <p:tgtEl>
                                          <p:spTgt spid="11"/>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sai-1.wav"/>
                                        </p:tgtEl>
                                      </p:cMediaNode>
                                    </p:audio>
                                  </p:sub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13"/>
                                        </p:tgtEl>
                                        <p:attrNameLst>
                                          <p:attrName>fillcolor</p:attrName>
                                        </p:attrNameLst>
                                      </p:cBhvr>
                                      <p:to>
                                        <a:schemeClr val="accent2"/>
                                      </p:to>
                                    </p:animClr>
                                    <p:set>
                                      <p:cBhvr>
                                        <p:cTn id="64" dur="2000" fill="hold"/>
                                        <p:tgtEl>
                                          <p:spTgt spid="13"/>
                                        </p:tgtEl>
                                        <p:attrNameLst>
                                          <p:attrName>fill.type</p:attrName>
                                        </p:attrNameLst>
                                      </p:cBhvr>
                                      <p:to>
                                        <p:strVal val="solid"/>
                                      </p:to>
                                    </p:set>
                                    <p:set>
                                      <p:cBhvr>
                                        <p:cTn id="65" dur="2000" fill="hold"/>
                                        <p:tgtEl>
                                          <p:spTgt spid="13"/>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sai-1.wav"/>
                                        </p:tgtEl>
                                      </p:cMediaNode>
                                    </p:audio>
                                  </p:subTnLst>
                                </p:cTn>
                              </p:par>
                              <p:par>
                                <p:cTn id="66" presetID="1" presetClass="entr" presetSubtype="0"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227C23-B144-52E0-CD5D-B18E1B802444}"/>
              </a:ext>
            </a:extLst>
          </p:cNvPr>
          <p:cNvPicPr>
            <a:picLocks noChangeAspect="1"/>
          </p:cNvPicPr>
          <p:nvPr/>
        </p:nvPicPr>
        <p:blipFill>
          <a:blip r:embed="rId4"/>
          <a:stretch>
            <a:fillRect/>
          </a:stretch>
        </p:blipFill>
        <p:spPr>
          <a:xfrm>
            <a:off x="0" y="1256"/>
            <a:ext cx="9144000" cy="5140990"/>
          </a:xfrm>
          <a:prstGeom prst="rect">
            <a:avLst/>
          </a:prstGeom>
        </p:spPr>
      </p:pic>
      <p:pic>
        <p:nvPicPr>
          <p:cNvPr id="6" name="Picture 5" descr="1456.png"/>
          <p:cNvPicPr>
            <a:picLocks noChangeAspect="1"/>
          </p:cNvPicPr>
          <p:nvPr/>
        </p:nvPicPr>
        <p:blipFill>
          <a:blip r:embed="rId5" cstate="print"/>
          <a:stretch>
            <a:fillRect/>
          </a:stretch>
        </p:blipFill>
        <p:spPr>
          <a:xfrm>
            <a:off x="2286000" y="2353005"/>
            <a:ext cx="4829908" cy="431580"/>
          </a:xfrm>
          <a:prstGeom prst="rect">
            <a:avLst/>
          </a:prstGeom>
        </p:spPr>
      </p:pic>
      <p:sp>
        <p:nvSpPr>
          <p:cNvPr id="7" name="Oval 6"/>
          <p:cNvSpPr/>
          <p:nvPr/>
        </p:nvSpPr>
        <p:spPr>
          <a:xfrm>
            <a:off x="1600200" y="44577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8" name="Picture 7" descr="1456.png"/>
          <p:cNvPicPr>
            <a:picLocks noChangeAspect="1"/>
          </p:cNvPicPr>
          <p:nvPr/>
        </p:nvPicPr>
        <p:blipFill>
          <a:blip r:embed="rId5" cstate="print"/>
          <a:stretch>
            <a:fillRect/>
          </a:stretch>
        </p:blipFill>
        <p:spPr>
          <a:xfrm>
            <a:off x="2286000" y="3086100"/>
            <a:ext cx="4829908" cy="431580"/>
          </a:xfrm>
          <a:prstGeom prst="rect">
            <a:avLst/>
          </a:prstGeom>
        </p:spPr>
      </p:pic>
      <p:pic>
        <p:nvPicPr>
          <p:cNvPr id="9" name="Picture 8" descr="1456.png"/>
          <p:cNvPicPr>
            <a:picLocks noChangeAspect="1"/>
          </p:cNvPicPr>
          <p:nvPr/>
        </p:nvPicPr>
        <p:blipFill>
          <a:blip r:embed="rId5" cstate="print"/>
          <a:stretch>
            <a:fillRect/>
          </a:stretch>
        </p:blipFill>
        <p:spPr>
          <a:xfrm>
            <a:off x="2286000" y="3829050"/>
            <a:ext cx="4829908" cy="431580"/>
          </a:xfrm>
          <a:prstGeom prst="rect">
            <a:avLst/>
          </a:prstGeom>
        </p:spPr>
      </p:pic>
      <p:pic>
        <p:nvPicPr>
          <p:cNvPr id="10" name="Picture 9" descr="1456.png"/>
          <p:cNvPicPr>
            <a:picLocks noChangeAspect="1"/>
          </p:cNvPicPr>
          <p:nvPr/>
        </p:nvPicPr>
        <p:blipFill>
          <a:blip r:embed="rId5" cstate="print"/>
          <a:stretch>
            <a:fillRect/>
          </a:stretch>
        </p:blipFill>
        <p:spPr>
          <a:xfrm>
            <a:off x="2286000" y="4514850"/>
            <a:ext cx="4829908" cy="431580"/>
          </a:xfrm>
          <a:prstGeom prst="rect">
            <a:avLst/>
          </a:prstGeom>
        </p:spPr>
      </p:pic>
      <p:sp>
        <p:nvSpPr>
          <p:cNvPr id="11" name="Oval 10"/>
          <p:cNvSpPr/>
          <p:nvPr/>
        </p:nvSpPr>
        <p:spPr>
          <a:xfrm>
            <a:off x="1600200" y="37719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2" name="Oval 11"/>
          <p:cNvSpPr/>
          <p:nvPr/>
        </p:nvSpPr>
        <p:spPr>
          <a:xfrm>
            <a:off x="1600200" y="30289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3" name="Oval 12"/>
          <p:cNvSpPr/>
          <p:nvPr/>
        </p:nvSpPr>
        <p:spPr>
          <a:xfrm>
            <a:off x="1657350" y="23431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4" name="TextBox 13"/>
          <p:cNvSpPr txBox="1"/>
          <p:nvPr/>
        </p:nvSpPr>
        <p:spPr>
          <a:xfrm>
            <a:off x="1657350" y="45148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D</a:t>
            </a:r>
          </a:p>
        </p:txBody>
      </p:sp>
      <p:sp>
        <p:nvSpPr>
          <p:cNvPr id="15" name="TextBox 14"/>
          <p:cNvSpPr txBox="1"/>
          <p:nvPr/>
        </p:nvSpPr>
        <p:spPr>
          <a:xfrm>
            <a:off x="1714500" y="240030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A</a:t>
            </a:r>
          </a:p>
        </p:txBody>
      </p:sp>
      <p:sp>
        <p:nvSpPr>
          <p:cNvPr id="16" name="TextBox 15"/>
          <p:cNvSpPr txBox="1"/>
          <p:nvPr/>
        </p:nvSpPr>
        <p:spPr>
          <a:xfrm>
            <a:off x="1657350" y="38290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C</a:t>
            </a:r>
          </a:p>
        </p:txBody>
      </p:sp>
      <p:sp>
        <p:nvSpPr>
          <p:cNvPr id="17" name="TextBox 16"/>
          <p:cNvSpPr txBox="1"/>
          <p:nvPr/>
        </p:nvSpPr>
        <p:spPr>
          <a:xfrm>
            <a:off x="1657350" y="308610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B</a:t>
            </a:r>
          </a:p>
        </p:txBody>
      </p:sp>
      <p:sp>
        <p:nvSpPr>
          <p:cNvPr id="18" name="TextBox 17"/>
          <p:cNvSpPr txBox="1"/>
          <p:nvPr/>
        </p:nvSpPr>
        <p:spPr>
          <a:xfrm>
            <a:off x="2066194" y="2303331"/>
            <a:ext cx="4920917" cy="584775"/>
          </a:xfrm>
          <a:prstGeom prst="rect">
            <a:avLst/>
          </a:prstGeom>
          <a:noFill/>
        </p:spPr>
        <p:txBody>
          <a:bodyPr wrap="square" rtlCol="0">
            <a:spAutoFit/>
          </a:bodyPr>
          <a:lstStyle/>
          <a:p>
            <a:pPr marL="180340" algn="just">
              <a:tabLst>
                <a:tab pos="90170" algn="l"/>
                <a:tab pos="180340" algn="l"/>
                <a:tab pos="270510" algn="l"/>
              </a:tabLst>
            </a:pP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 đảm được âm độ rộng, từ thấp, trung đến cao, âm sắc phong phú, phím cung sâu nhấn nhá rất đa dạng</a:t>
            </a:r>
            <a:endParaRPr lang="en-US" sz="1600">
              <a:effectLst/>
              <a:latin typeface=".VnTime"/>
              <a:ea typeface="Times New Roman" panose="02020603050405020304" pitchFamily="18" charset="0"/>
              <a:cs typeface="Times New Roman" panose="02020603050405020304" pitchFamily="18" charset="0"/>
            </a:endParaRPr>
          </a:p>
        </p:txBody>
      </p:sp>
      <p:sp>
        <p:nvSpPr>
          <p:cNvPr id="19" name="TextBox 18"/>
          <p:cNvSpPr txBox="1"/>
          <p:nvPr/>
        </p:nvSpPr>
        <p:spPr>
          <a:xfrm>
            <a:off x="2111543" y="3038222"/>
            <a:ext cx="4920917" cy="584775"/>
          </a:xfrm>
          <a:prstGeom prst="rect">
            <a:avLst/>
          </a:prstGeom>
          <a:noFill/>
        </p:spPr>
        <p:txBody>
          <a:bodyPr wrap="square" rtlCol="0">
            <a:spAutoFit/>
          </a:bodyPr>
          <a:lstStyle/>
          <a:p>
            <a:pPr marL="180340" algn="just">
              <a:tabLst>
                <a:tab pos="90170" algn="l"/>
                <a:tab pos="180340" algn="l"/>
                <a:tab pos="270510" algn="l"/>
              </a:tabLst>
            </a:pP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 loại hơi thở và thể điệu nào ghi-ta phím lõm cũng thể hiện một cách xuất sắc</a:t>
            </a:r>
            <a:endParaRPr lang="en-US" sz="1600">
              <a:effectLst/>
              <a:latin typeface=".VnTime"/>
              <a:ea typeface="Times New Roman" panose="02020603050405020304" pitchFamily="18" charset="0"/>
              <a:cs typeface="Times New Roman" panose="02020603050405020304" pitchFamily="18" charset="0"/>
            </a:endParaRPr>
          </a:p>
        </p:txBody>
      </p:sp>
      <p:sp>
        <p:nvSpPr>
          <p:cNvPr id="20" name="TextBox 19"/>
          <p:cNvSpPr txBox="1"/>
          <p:nvPr/>
        </p:nvSpPr>
        <p:spPr>
          <a:xfrm>
            <a:off x="2343150" y="3829050"/>
            <a:ext cx="4572000" cy="338554"/>
          </a:xfrm>
          <a:prstGeom prst="rect">
            <a:avLst/>
          </a:prstGeom>
          <a:noFill/>
        </p:spPr>
        <p:txBody>
          <a:bodyPr wrap="square" rtlCol="0">
            <a:spAutoFit/>
          </a:bodyPr>
          <a:lstStyle/>
          <a:p>
            <a:pPr defTabSz="685800">
              <a:buClrTx/>
            </a:pPr>
            <a:r>
              <a:rPr lang="nl-NL" sz="1600">
                <a:solidFill>
                  <a:srgbClr val="000000"/>
                </a:solidFill>
                <a:effectLst/>
                <a:latin typeface="Times New Roman" panose="02020603050405020304" pitchFamily="18" charset="0"/>
                <a:ea typeface="Times New Roman" panose="02020603050405020304" pitchFamily="18" charset="0"/>
              </a:rPr>
              <a:t>Nó có thể thay thế được các nhạc cụ khác</a:t>
            </a:r>
            <a:endParaRPr lang="en-US" sz="2000" kern="1200" dirty="0">
              <a:solidFill>
                <a:srgbClr val="002060"/>
              </a:solidFill>
              <a:latin typeface="Times New Roman" pitchFamily="18" charset="0"/>
              <a:ea typeface="+mn-ea"/>
              <a:cs typeface="Times New Roman" pitchFamily="18" charset="0"/>
            </a:endParaRPr>
          </a:p>
        </p:txBody>
      </p:sp>
      <p:sp>
        <p:nvSpPr>
          <p:cNvPr id="21" name="TextBox 20"/>
          <p:cNvSpPr txBox="1"/>
          <p:nvPr/>
        </p:nvSpPr>
        <p:spPr>
          <a:xfrm>
            <a:off x="2343150" y="4514850"/>
            <a:ext cx="2457450" cy="338554"/>
          </a:xfrm>
          <a:prstGeom prst="rect">
            <a:avLst/>
          </a:prstGeom>
          <a:noFill/>
        </p:spPr>
        <p:txBody>
          <a:bodyPr wrap="square" rtlCol="0">
            <a:spAutoFit/>
          </a:bodyPr>
          <a:lstStyle/>
          <a:p>
            <a:pPr marL="180340" algn="just">
              <a:tabLst>
                <a:tab pos="90170" algn="l"/>
                <a:tab pos="180340" algn="l"/>
                <a:tab pos="270510" algn="l"/>
              </a:tabLst>
            </a:pP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 A,B,C</a:t>
            </a:r>
            <a:endParaRPr lang="en-US" sz="1600">
              <a:effectLst/>
              <a:latin typeface=".VnTime"/>
              <a:ea typeface="Times New Roman" panose="02020603050405020304" pitchFamily="18" charset="0"/>
              <a:cs typeface="Times New Roman" panose="02020603050405020304" pitchFamily="18" charset="0"/>
            </a:endParaRPr>
          </a:p>
        </p:txBody>
      </p:sp>
      <p:pic>
        <p:nvPicPr>
          <p:cNvPr id="34" name="Picture 33" descr="tich.png"/>
          <p:cNvPicPr>
            <a:picLocks noChangeAspect="1"/>
          </p:cNvPicPr>
          <p:nvPr/>
        </p:nvPicPr>
        <p:blipFill>
          <a:blip r:embed="rId6" cstate="print"/>
          <a:stretch>
            <a:fillRect/>
          </a:stretch>
        </p:blipFill>
        <p:spPr>
          <a:xfrm>
            <a:off x="6858000" y="4400197"/>
            <a:ext cx="542925" cy="542925"/>
          </a:xfrm>
          <a:prstGeom prst="rect">
            <a:avLst/>
          </a:prstGeom>
        </p:spPr>
      </p:pic>
      <p:pic>
        <p:nvPicPr>
          <p:cNvPr id="35" name="Picture 34" descr="sai.png"/>
          <p:cNvPicPr>
            <a:picLocks noChangeAspect="1"/>
          </p:cNvPicPr>
          <p:nvPr/>
        </p:nvPicPr>
        <p:blipFill>
          <a:blip r:embed="rId7" cstate="print"/>
          <a:stretch>
            <a:fillRect/>
          </a:stretch>
        </p:blipFill>
        <p:spPr>
          <a:xfrm>
            <a:off x="6773008" y="2327563"/>
            <a:ext cx="400050" cy="400050"/>
          </a:xfrm>
          <a:prstGeom prst="rect">
            <a:avLst/>
          </a:prstGeom>
        </p:spPr>
      </p:pic>
      <p:pic>
        <p:nvPicPr>
          <p:cNvPr id="36" name="Picture 35" descr="sai.png"/>
          <p:cNvPicPr>
            <a:picLocks noChangeAspect="1"/>
          </p:cNvPicPr>
          <p:nvPr/>
        </p:nvPicPr>
        <p:blipFill>
          <a:blip r:embed="rId7" cstate="print"/>
          <a:stretch>
            <a:fillRect/>
          </a:stretch>
        </p:blipFill>
        <p:spPr>
          <a:xfrm>
            <a:off x="6845545" y="3143250"/>
            <a:ext cx="400050" cy="400050"/>
          </a:xfrm>
          <a:prstGeom prst="rect">
            <a:avLst/>
          </a:prstGeom>
        </p:spPr>
      </p:pic>
      <p:pic>
        <p:nvPicPr>
          <p:cNvPr id="37" name="Picture 36" descr="sai.png"/>
          <p:cNvPicPr>
            <a:picLocks noChangeAspect="1"/>
          </p:cNvPicPr>
          <p:nvPr/>
        </p:nvPicPr>
        <p:blipFill>
          <a:blip r:embed="rId7" cstate="print"/>
          <a:stretch>
            <a:fillRect/>
          </a:stretch>
        </p:blipFill>
        <p:spPr>
          <a:xfrm>
            <a:off x="6845545" y="3852558"/>
            <a:ext cx="400050" cy="400050"/>
          </a:xfrm>
          <a:prstGeom prst="rect">
            <a:avLst/>
          </a:prstGeom>
        </p:spPr>
      </p:pic>
      <p:pic>
        <p:nvPicPr>
          <p:cNvPr id="38" name="Picture 37" descr="112.png"/>
          <p:cNvPicPr>
            <a:picLocks noChangeAspect="1"/>
          </p:cNvPicPr>
          <p:nvPr/>
        </p:nvPicPr>
        <p:blipFill>
          <a:blip r:embed="rId8" cstate="print"/>
          <a:stretch>
            <a:fillRect/>
          </a:stretch>
        </p:blipFill>
        <p:spPr>
          <a:xfrm>
            <a:off x="971550" y="-228600"/>
            <a:ext cx="6858000" cy="2514600"/>
          </a:xfrm>
          <a:prstGeom prst="rect">
            <a:avLst/>
          </a:prstGeom>
        </p:spPr>
      </p:pic>
      <p:sp>
        <p:nvSpPr>
          <p:cNvPr id="39" name="TextBox 38"/>
          <p:cNvSpPr txBox="1"/>
          <p:nvPr/>
        </p:nvSpPr>
        <p:spPr>
          <a:xfrm>
            <a:off x="2686050" y="797868"/>
            <a:ext cx="4229100" cy="461665"/>
          </a:xfrm>
          <a:prstGeom prst="rect">
            <a:avLst/>
          </a:prstGeom>
          <a:noFill/>
        </p:spPr>
        <p:txBody>
          <a:bodyPr wrap="square" rtlCol="0">
            <a:spAutoFit/>
          </a:bodyPr>
          <a:lstStyle/>
          <a:p>
            <a:r>
              <a:rPr lang="nl-NL" sz="2400" b="1">
                <a:latin typeface="Times New Roman" panose="02020603050405020304" pitchFamily="18" charset="0"/>
                <a:cs typeface="Times New Roman" panose="02020603050405020304" pitchFamily="18" charset="0"/>
              </a:rPr>
              <a:t>Ưu thế của ghi-ta phím lõm là</a:t>
            </a:r>
            <a:endParaRPr lang="en-US" sz="2400" b="1">
              <a:latin typeface="Times New Roman" panose="02020603050405020304" pitchFamily="18" charset="0"/>
              <a:cs typeface="Times New Roman" panose="02020603050405020304" pitchFamily="18" charset="0"/>
            </a:endParaRPr>
          </a:p>
        </p:txBody>
      </p:sp>
      <p:pic>
        <p:nvPicPr>
          <p:cNvPr id="40" name="Picture 39" descr="b7e0bb69201493537d2baf178dbccae9.png"/>
          <p:cNvPicPr>
            <a:picLocks noChangeAspect="1"/>
          </p:cNvPicPr>
          <p:nvPr/>
        </p:nvPicPr>
        <p:blipFill>
          <a:blip r:embed="rId9" cstate="print"/>
          <a:stretch>
            <a:fillRect/>
          </a:stretch>
        </p:blipFill>
        <p:spPr>
          <a:xfrm>
            <a:off x="1028700" y="2171701"/>
            <a:ext cx="571500" cy="661737"/>
          </a:xfrm>
          <a:prstGeom prst="rect">
            <a:avLst/>
          </a:prstGeom>
        </p:spPr>
      </p:pic>
      <p:pic>
        <p:nvPicPr>
          <p:cNvPr id="41" name="Picture 40" descr="b7e0bb69201493537d2baf178dbccae9.png"/>
          <p:cNvPicPr>
            <a:picLocks noChangeAspect="1"/>
          </p:cNvPicPr>
          <p:nvPr/>
        </p:nvPicPr>
        <p:blipFill>
          <a:blip r:embed="rId9" cstate="print"/>
          <a:stretch>
            <a:fillRect/>
          </a:stretch>
        </p:blipFill>
        <p:spPr>
          <a:xfrm>
            <a:off x="1028700" y="2914650"/>
            <a:ext cx="571500" cy="571500"/>
          </a:xfrm>
          <a:prstGeom prst="rect">
            <a:avLst/>
          </a:prstGeom>
        </p:spPr>
      </p:pic>
      <p:pic>
        <p:nvPicPr>
          <p:cNvPr id="42" name="Picture 41" descr="b7e0bb69201493537d2baf178dbccae9.png"/>
          <p:cNvPicPr>
            <a:picLocks noChangeAspect="1"/>
          </p:cNvPicPr>
          <p:nvPr/>
        </p:nvPicPr>
        <p:blipFill>
          <a:blip r:embed="rId9" cstate="print"/>
          <a:stretch>
            <a:fillRect/>
          </a:stretch>
        </p:blipFill>
        <p:spPr>
          <a:xfrm>
            <a:off x="1028700" y="3657600"/>
            <a:ext cx="571500" cy="571500"/>
          </a:xfrm>
          <a:prstGeom prst="rect">
            <a:avLst/>
          </a:prstGeom>
        </p:spPr>
      </p:pic>
      <p:pic>
        <p:nvPicPr>
          <p:cNvPr id="43" name="Picture 42" descr="b7e0bb69201493537d2baf178dbccae9.png"/>
          <p:cNvPicPr>
            <a:picLocks noChangeAspect="1"/>
          </p:cNvPicPr>
          <p:nvPr/>
        </p:nvPicPr>
        <p:blipFill>
          <a:blip r:embed="rId9" cstate="print"/>
          <a:stretch>
            <a:fillRect/>
          </a:stretch>
        </p:blipFill>
        <p:spPr>
          <a:xfrm>
            <a:off x="1143000" y="4457700"/>
            <a:ext cx="514350" cy="514350"/>
          </a:xfrm>
          <a:prstGeom prst="rect">
            <a:avLst/>
          </a:prstGeom>
        </p:spPr>
      </p:pic>
      <p:pic>
        <p:nvPicPr>
          <p:cNvPr id="44" name="Picture 43" descr="b7e0bb69201493537d2baf178dbccae9.png">
            <a:hlinkClick r:id="rId10" action="ppaction://hlinksldjump"/>
          </p:cNvPr>
          <p:cNvPicPr>
            <a:picLocks noChangeAspect="1"/>
          </p:cNvPicPr>
          <p:nvPr/>
        </p:nvPicPr>
        <p:blipFill>
          <a:blip r:embed="rId9" cstate="print"/>
          <a:stretch>
            <a:fillRect/>
          </a:stretch>
        </p:blipFill>
        <p:spPr>
          <a:xfrm>
            <a:off x="7543800" y="3800475"/>
            <a:ext cx="1428750" cy="142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26" presetClass="entr" presetSubtype="0" fill="hold" grpId="1"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80">
                                          <p:stCondLst>
                                            <p:cond delay="0"/>
                                          </p:stCondLst>
                                        </p:cTn>
                                        <p:tgtEl>
                                          <p:spTgt spid="39"/>
                                        </p:tgtEl>
                                      </p:cBhvr>
                                    </p:animEffect>
                                    <p:anim calcmode="lin" valueType="num">
                                      <p:cBhvr>
                                        <p:cTn id="12"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7" dur="26">
                                          <p:stCondLst>
                                            <p:cond delay="650"/>
                                          </p:stCondLst>
                                        </p:cTn>
                                        <p:tgtEl>
                                          <p:spTgt spid="39"/>
                                        </p:tgtEl>
                                      </p:cBhvr>
                                      <p:to x="100000" y="60000"/>
                                    </p:animScale>
                                    <p:animScale>
                                      <p:cBhvr>
                                        <p:cTn id="18" dur="166" decel="50000">
                                          <p:stCondLst>
                                            <p:cond delay="676"/>
                                          </p:stCondLst>
                                        </p:cTn>
                                        <p:tgtEl>
                                          <p:spTgt spid="39"/>
                                        </p:tgtEl>
                                      </p:cBhvr>
                                      <p:to x="100000" y="100000"/>
                                    </p:animScale>
                                    <p:animScale>
                                      <p:cBhvr>
                                        <p:cTn id="19" dur="26">
                                          <p:stCondLst>
                                            <p:cond delay="1312"/>
                                          </p:stCondLst>
                                        </p:cTn>
                                        <p:tgtEl>
                                          <p:spTgt spid="39"/>
                                        </p:tgtEl>
                                      </p:cBhvr>
                                      <p:to x="100000" y="80000"/>
                                    </p:animScale>
                                    <p:animScale>
                                      <p:cBhvr>
                                        <p:cTn id="20" dur="166" decel="50000">
                                          <p:stCondLst>
                                            <p:cond delay="1338"/>
                                          </p:stCondLst>
                                        </p:cTn>
                                        <p:tgtEl>
                                          <p:spTgt spid="39"/>
                                        </p:tgtEl>
                                      </p:cBhvr>
                                      <p:to x="100000" y="100000"/>
                                    </p:animScale>
                                    <p:animScale>
                                      <p:cBhvr>
                                        <p:cTn id="21" dur="26">
                                          <p:stCondLst>
                                            <p:cond delay="1642"/>
                                          </p:stCondLst>
                                        </p:cTn>
                                        <p:tgtEl>
                                          <p:spTgt spid="39"/>
                                        </p:tgtEl>
                                      </p:cBhvr>
                                      <p:to x="100000" y="90000"/>
                                    </p:animScale>
                                    <p:animScale>
                                      <p:cBhvr>
                                        <p:cTn id="22" dur="166" decel="50000">
                                          <p:stCondLst>
                                            <p:cond delay="1668"/>
                                          </p:stCondLst>
                                        </p:cTn>
                                        <p:tgtEl>
                                          <p:spTgt spid="39"/>
                                        </p:tgtEl>
                                      </p:cBhvr>
                                      <p:to x="100000" y="100000"/>
                                    </p:animScale>
                                    <p:animScale>
                                      <p:cBhvr>
                                        <p:cTn id="23" dur="26">
                                          <p:stCondLst>
                                            <p:cond delay="1808"/>
                                          </p:stCondLst>
                                        </p:cTn>
                                        <p:tgtEl>
                                          <p:spTgt spid="39"/>
                                        </p:tgtEl>
                                      </p:cBhvr>
                                      <p:to x="100000" y="95000"/>
                                    </p:animScale>
                                    <p:animScale>
                                      <p:cBhvr>
                                        <p:cTn id="24" dur="166" decel="50000">
                                          <p:stCondLst>
                                            <p:cond delay="1834"/>
                                          </p:stCondLst>
                                        </p:cTn>
                                        <p:tgtEl>
                                          <p:spTgt spid="39"/>
                                        </p:tgtEl>
                                      </p:cBhvr>
                                      <p:to x="100000" y="100000"/>
                                    </p:animScale>
                                  </p:childTnLst>
                                </p:cTn>
                              </p:par>
                              <p:par>
                                <p:cTn id="25" presetID="16" presetClass="entr" presetSubtype="2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Horizontal)">
                                      <p:cBhvr>
                                        <p:cTn id="27" dur="500"/>
                                        <p:tgtEl>
                                          <p:spTgt spid="39"/>
                                        </p:tgtEl>
                                      </p:cBhvr>
                                    </p:animEffect>
                                  </p:childTnLst>
                                </p:cTn>
                              </p:par>
                              <p:par>
                                <p:cTn id="28" presetID="1"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7"/>
                                        </p:tgtEl>
                                        <p:attrNameLst>
                                          <p:attrName>fillcolor</p:attrName>
                                        </p:attrNameLst>
                                      </p:cBhvr>
                                      <p:to>
                                        <a:srgbClr val="3399FF"/>
                                      </p:to>
                                    </p:animClr>
                                    <p:set>
                                      <p:cBhvr>
                                        <p:cTn id="35" dur="2000" fill="hold"/>
                                        <p:tgtEl>
                                          <p:spTgt spid="7"/>
                                        </p:tgtEl>
                                        <p:attrNameLst>
                                          <p:attrName>fill.type</p:attrName>
                                        </p:attrNameLst>
                                      </p:cBhvr>
                                      <p:to>
                                        <p:strVal val="solid"/>
                                      </p:to>
                                    </p:set>
                                    <p:set>
                                      <p:cBhvr>
                                        <p:cTn id="36" dur="2000" fill="hold"/>
                                        <p:tgtEl>
                                          <p:spTgt spid="7"/>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voltage.wav"/>
                                        </p:tgtEl>
                                      </p:cMediaNode>
                                    </p:audio>
                                  </p:sub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sai-1.wav"/>
                                        </p:tgtEl>
                                      </p:cMediaNode>
                                    </p:audio>
                                  </p:subTnLst>
                                </p:cTn>
                              </p:par>
                              <p:par>
                                <p:cTn id="46" presetID="1"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1"/>
                                        </p:tgtEl>
                                        <p:attrNameLst>
                                          <p:attrName>fillcolor</p:attrName>
                                        </p:attrNameLst>
                                      </p:cBhvr>
                                      <p:to>
                                        <a:schemeClr val="accent2"/>
                                      </p:to>
                                    </p:animClr>
                                    <p:set>
                                      <p:cBhvr>
                                        <p:cTn id="53" dur="2000" fill="hold"/>
                                        <p:tgtEl>
                                          <p:spTgt spid="11"/>
                                        </p:tgtEl>
                                        <p:attrNameLst>
                                          <p:attrName>fill.type</p:attrName>
                                        </p:attrNameLst>
                                      </p:cBhvr>
                                      <p:to>
                                        <p:strVal val="solid"/>
                                      </p:to>
                                    </p:set>
                                    <p:set>
                                      <p:cBhvr>
                                        <p:cTn id="54" dur="2000" fill="hold"/>
                                        <p:tgtEl>
                                          <p:spTgt spid="11"/>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3" name="sai-1.wav"/>
                                        </p:tgtEl>
                                      </p:cMediaNode>
                                    </p:audio>
                                  </p:sub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3"/>
                                        </p:tgtEl>
                                        <p:attrNameLst>
                                          <p:attrName>fillcolor</p:attrName>
                                        </p:attrNameLst>
                                      </p:cBhvr>
                                      <p:to>
                                        <a:schemeClr val="accent2"/>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3" name="sai-1.wav"/>
                                        </p:tgtEl>
                                      </p:cMediaNode>
                                    </p:audio>
                                  </p:subTnLst>
                                </p:cTn>
                              </p:par>
                              <p:par>
                                <p:cTn id="64" presetID="1"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39" grpId="0"/>
      <p:bldP spid="3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grpSp>
        <p:nvGrpSpPr>
          <p:cNvPr id="772" name="Google Shape;1736;p65">
            <a:extLst>
              <a:ext uri="{FF2B5EF4-FFF2-40B4-BE49-F238E27FC236}">
                <a16:creationId xmlns:a16="http://schemas.microsoft.com/office/drawing/2014/main" id="{12B2D182-128F-5DCC-1C91-9F4841550DF0}"/>
              </a:ext>
            </a:extLst>
          </p:cNvPr>
          <p:cNvGrpSpPr/>
          <p:nvPr/>
        </p:nvGrpSpPr>
        <p:grpSpPr>
          <a:xfrm>
            <a:off x="7768502" y="-7056"/>
            <a:ext cx="1300182" cy="1051560"/>
            <a:chOff x="1991675" y="1830751"/>
            <a:chExt cx="1300182" cy="1051560"/>
          </a:xfrm>
        </p:grpSpPr>
        <p:sp>
          <p:nvSpPr>
            <p:cNvPr id="773" name="Google Shape;1737;p65">
              <a:extLst>
                <a:ext uri="{FF2B5EF4-FFF2-40B4-BE49-F238E27FC236}">
                  <a16:creationId xmlns:a16="http://schemas.microsoft.com/office/drawing/2014/main" id="{5A39123E-C52B-2DCA-D9E9-1F347407DAB2}"/>
                </a:ext>
              </a:extLst>
            </p:cNvPr>
            <p:cNvSpPr/>
            <p:nvPr/>
          </p:nvSpPr>
          <p:spPr>
            <a:xfrm>
              <a:off x="2227041" y="1830751"/>
              <a:ext cx="1064816" cy="1051560"/>
            </a:xfrm>
            <a:custGeom>
              <a:avLst/>
              <a:gdLst/>
              <a:ahLst/>
              <a:cxnLst/>
              <a:rect l="l" t="t" r="r" b="b"/>
              <a:pathLst>
                <a:path w="52454" h="51801" extrusionOk="0">
                  <a:moveTo>
                    <a:pt x="12462" y="0"/>
                  </a:moveTo>
                  <a:cubicBezTo>
                    <a:pt x="10859" y="0"/>
                    <a:pt x="9289" y="497"/>
                    <a:pt x="8140" y="1452"/>
                  </a:cubicBezTo>
                  <a:cubicBezTo>
                    <a:pt x="6895" y="2470"/>
                    <a:pt x="6088" y="3880"/>
                    <a:pt x="5947" y="5331"/>
                  </a:cubicBezTo>
                  <a:cubicBezTo>
                    <a:pt x="5920" y="5524"/>
                    <a:pt x="5924" y="5676"/>
                    <a:pt x="5916" y="5844"/>
                  </a:cubicBezTo>
                  <a:cubicBezTo>
                    <a:pt x="5916" y="6044"/>
                    <a:pt x="5927" y="6205"/>
                    <a:pt x="5951" y="6381"/>
                  </a:cubicBezTo>
                  <a:cubicBezTo>
                    <a:pt x="5994" y="6729"/>
                    <a:pt x="6073" y="7062"/>
                    <a:pt x="6186" y="7375"/>
                  </a:cubicBezTo>
                  <a:cubicBezTo>
                    <a:pt x="6409" y="8005"/>
                    <a:pt x="6749" y="8557"/>
                    <a:pt x="7157" y="9011"/>
                  </a:cubicBezTo>
                  <a:cubicBezTo>
                    <a:pt x="7971" y="9931"/>
                    <a:pt x="9075" y="10440"/>
                    <a:pt x="10089" y="10464"/>
                  </a:cubicBezTo>
                  <a:cubicBezTo>
                    <a:pt x="10121" y="10465"/>
                    <a:pt x="10152" y="10465"/>
                    <a:pt x="10184" y="10465"/>
                  </a:cubicBezTo>
                  <a:cubicBezTo>
                    <a:pt x="11170" y="10465"/>
                    <a:pt x="11987" y="10053"/>
                    <a:pt x="12559" y="9587"/>
                  </a:cubicBezTo>
                  <a:cubicBezTo>
                    <a:pt x="13154" y="9098"/>
                    <a:pt x="13514" y="8530"/>
                    <a:pt x="13710" y="8044"/>
                  </a:cubicBezTo>
                  <a:cubicBezTo>
                    <a:pt x="13906" y="7555"/>
                    <a:pt x="13937" y="7148"/>
                    <a:pt x="13937" y="6881"/>
                  </a:cubicBezTo>
                  <a:cubicBezTo>
                    <a:pt x="13933" y="6749"/>
                    <a:pt x="13929" y="6646"/>
                    <a:pt x="13918" y="6581"/>
                  </a:cubicBezTo>
                  <a:cubicBezTo>
                    <a:pt x="13910" y="6511"/>
                    <a:pt x="13906" y="6475"/>
                    <a:pt x="13906" y="6475"/>
                  </a:cubicBezTo>
                  <a:lnTo>
                    <a:pt x="13906" y="6475"/>
                  </a:lnTo>
                  <a:cubicBezTo>
                    <a:pt x="13906" y="6475"/>
                    <a:pt x="13910" y="6511"/>
                    <a:pt x="13913" y="6581"/>
                  </a:cubicBezTo>
                  <a:cubicBezTo>
                    <a:pt x="13918" y="6646"/>
                    <a:pt x="13918" y="6749"/>
                    <a:pt x="13913" y="6881"/>
                  </a:cubicBezTo>
                  <a:cubicBezTo>
                    <a:pt x="13902" y="7144"/>
                    <a:pt x="13843" y="7547"/>
                    <a:pt x="13628" y="8009"/>
                  </a:cubicBezTo>
                  <a:cubicBezTo>
                    <a:pt x="13416" y="8475"/>
                    <a:pt x="13033" y="9000"/>
                    <a:pt x="12442" y="9434"/>
                  </a:cubicBezTo>
                  <a:cubicBezTo>
                    <a:pt x="11904" y="9825"/>
                    <a:pt x="11165" y="10151"/>
                    <a:pt x="10336" y="10151"/>
                  </a:cubicBezTo>
                  <a:cubicBezTo>
                    <a:pt x="10261" y="10151"/>
                    <a:pt x="10185" y="10148"/>
                    <a:pt x="10108" y="10142"/>
                  </a:cubicBezTo>
                  <a:cubicBezTo>
                    <a:pt x="9188" y="10080"/>
                    <a:pt x="8214" y="9571"/>
                    <a:pt x="7513" y="8706"/>
                  </a:cubicBezTo>
                  <a:cubicBezTo>
                    <a:pt x="6820" y="7853"/>
                    <a:pt x="6362" y="6655"/>
                    <a:pt x="6566" y="5390"/>
                  </a:cubicBezTo>
                  <a:cubicBezTo>
                    <a:pt x="6731" y="4157"/>
                    <a:pt x="7497" y="2912"/>
                    <a:pt x="8625" y="2066"/>
                  </a:cubicBezTo>
                  <a:cubicBezTo>
                    <a:pt x="9603" y="1318"/>
                    <a:pt x="10889" y="918"/>
                    <a:pt x="12235" y="918"/>
                  </a:cubicBezTo>
                  <a:cubicBezTo>
                    <a:pt x="12429" y="918"/>
                    <a:pt x="12625" y="927"/>
                    <a:pt x="12822" y="944"/>
                  </a:cubicBezTo>
                  <a:cubicBezTo>
                    <a:pt x="13600" y="1002"/>
                    <a:pt x="14388" y="1190"/>
                    <a:pt x="15139" y="1491"/>
                  </a:cubicBezTo>
                  <a:cubicBezTo>
                    <a:pt x="15898" y="1797"/>
                    <a:pt x="16619" y="2207"/>
                    <a:pt x="17241" y="2747"/>
                  </a:cubicBezTo>
                  <a:cubicBezTo>
                    <a:pt x="17859" y="3288"/>
                    <a:pt x="18361" y="3950"/>
                    <a:pt x="18674" y="4725"/>
                  </a:cubicBezTo>
                  <a:cubicBezTo>
                    <a:pt x="18995" y="5492"/>
                    <a:pt x="19136" y="6357"/>
                    <a:pt x="19124" y="7234"/>
                  </a:cubicBezTo>
                  <a:cubicBezTo>
                    <a:pt x="19109" y="8115"/>
                    <a:pt x="18944" y="9008"/>
                    <a:pt x="18647" y="9873"/>
                  </a:cubicBezTo>
                  <a:cubicBezTo>
                    <a:pt x="18498" y="10299"/>
                    <a:pt x="18318" y="10726"/>
                    <a:pt x="18103" y="11129"/>
                  </a:cubicBezTo>
                  <a:lnTo>
                    <a:pt x="18028" y="11274"/>
                  </a:lnTo>
                  <a:lnTo>
                    <a:pt x="17934" y="11434"/>
                  </a:lnTo>
                  <a:lnTo>
                    <a:pt x="17750" y="11752"/>
                  </a:lnTo>
                  <a:cubicBezTo>
                    <a:pt x="17624" y="11944"/>
                    <a:pt x="17512" y="12139"/>
                    <a:pt x="17371" y="12335"/>
                  </a:cubicBezTo>
                  <a:cubicBezTo>
                    <a:pt x="16294" y="13904"/>
                    <a:pt x="14861" y="15295"/>
                    <a:pt x="13342" y="16688"/>
                  </a:cubicBezTo>
                  <a:cubicBezTo>
                    <a:pt x="10285" y="19480"/>
                    <a:pt x="7114" y="22517"/>
                    <a:pt x="4608" y="26208"/>
                  </a:cubicBezTo>
                  <a:cubicBezTo>
                    <a:pt x="3978" y="27124"/>
                    <a:pt x="3395" y="28084"/>
                    <a:pt x="2866" y="29082"/>
                  </a:cubicBezTo>
                  <a:cubicBezTo>
                    <a:pt x="2338" y="30076"/>
                    <a:pt x="1856" y="31106"/>
                    <a:pt x="1465" y="32178"/>
                  </a:cubicBezTo>
                  <a:cubicBezTo>
                    <a:pt x="674" y="34312"/>
                    <a:pt x="185" y="36583"/>
                    <a:pt x="83" y="38885"/>
                  </a:cubicBezTo>
                  <a:cubicBezTo>
                    <a:pt x="1" y="41186"/>
                    <a:pt x="322" y="43531"/>
                    <a:pt x="1159" y="45704"/>
                  </a:cubicBezTo>
                  <a:cubicBezTo>
                    <a:pt x="1265" y="45974"/>
                    <a:pt x="1379" y="46240"/>
                    <a:pt x="1496" y="46506"/>
                  </a:cubicBezTo>
                  <a:lnTo>
                    <a:pt x="1594" y="46714"/>
                  </a:lnTo>
                  <a:cubicBezTo>
                    <a:pt x="1634" y="46793"/>
                    <a:pt x="1672" y="46867"/>
                    <a:pt x="1712" y="46934"/>
                  </a:cubicBezTo>
                  <a:cubicBezTo>
                    <a:pt x="1786" y="47070"/>
                    <a:pt x="1864" y="47199"/>
                    <a:pt x="1946" y="47328"/>
                  </a:cubicBezTo>
                  <a:cubicBezTo>
                    <a:pt x="2272" y="47837"/>
                    <a:pt x="2635" y="48303"/>
                    <a:pt x="3031" y="48737"/>
                  </a:cubicBezTo>
                  <a:cubicBezTo>
                    <a:pt x="3822" y="49606"/>
                    <a:pt x="4745" y="50370"/>
                    <a:pt x="5826" y="50922"/>
                  </a:cubicBezTo>
                  <a:cubicBezTo>
                    <a:pt x="6366" y="51192"/>
                    <a:pt x="6946" y="51408"/>
                    <a:pt x="7553" y="51533"/>
                  </a:cubicBezTo>
                  <a:lnTo>
                    <a:pt x="7779" y="51572"/>
                  </a:lnTo>
                  <a:lnTo>
                    <a:pt x="7838" y="51584"/>
                  </a:lnTo>
                  <a:lnTo>
                    <a:pt x="7905" y="51595"/>
                  </a:lnTo>
                  <a:lnTo>
                    <a:pt x="8006" y="51608"/>
                  </a:lnTo>
                  <a:lnTo>
                    <a:pt x="8406" y="51662"/>
                  </a:lnTo>
                  <a:cubicBezTo>
                    <a:pt x="8668" y="51702"/>
                    <a:pt x="8973" y="51720"/>
                    <a:pt x="9251" y="51749"/>
                  </a:cubicBezTo>
                  <a:cubicBezTo>
                    <a:pt x="9713" y="51784"/>
                    <a:pt x="10173" y="51801"/>
                    <a:pt x="10631" y="51801"/>
                  </a:cubicBezTo>
                  <a:cubicBezTo>
                    <a:pt x="11293" y="51801"/>
                    <a:pt x="11952" y="51765"/>
                    <a:pt x="12606" y="51693"/>
                  </a:cubicBezTo>
                  <a:cubicBezTo>
                    <a:pt x="14818" y="51455"/>
                    <a:pt x="16971" y="50801"/>
                    <a:pt x="18874" y="49736"/>
                  </a:cubicBezTo>
                  <a:cubicBezTo>
                    <a:pt x="19113" y="49591"/>
                    <a:pt x="19332" y="49466"/>
                    <a:pt x="19582" y="49310"/>
                  </a:cubicBezTo>
                  <a:cubicBezTo>
                    <a:pt x="19798" y="49165"/>
                    <a:pt x="20009" y="49028"/>
                    <a:pt x="20228" y="48875"/>
                  </a:cubicBezTo>
                  <a:cubicBezTo>
                    <a:pt x="20674" y="48558"/>
                    <a:pt x="21097" y="48237"/>
                    <a:pt x="21500" y="47908"/>
                  </a:cubicBezTo>
                  <a:cubicBezTo>
                    <a:pt x="22311" y="47243"/>
                    <a:pt x="23062" y="46546"/>
                    <a:pt x="23783" y="45853"/>
                  </a:cubicBezTo>
                  <a:cubicBezTo>
                    <a:pt x="25231" y="44467"/>
                    <a:pt x="26597" y="43109"/>
                    <a:pt x="28081" y="42016"/>
                  </a:cubicBezTo>
                  <a:cubicBezTo>
                    <a:pt x="29565" y="40921"/>
                    <a:pt x="31173" y="40133"/>
                    <a:pt x="32818" y="39535"/>
                  </a:cubicBezTo>
                  <a:cubicBezTo>
                    <a:pt x="33636" y="39237"/>
                    <a:pt x="34470" y="38986"/>
                    <a:pt x="35280" y="38783"/>
                  </a:cubicBezTo>
                  <a:cubicBezTo>
                    <a:pt x="35491" y="38736"/>
                    <a:pt x="35699" y="38684"/>
                    <a:pt x="35907" y="38634"/>
                  </a:cubicBezTo>
                  <a:cubicBezTo>
                    <a:pt x="36110" y="38590"/>
                    <a:pt x="36310" y="38552"/>
                    <a:pt x="36514" y="38509"/>
                  </a:cubicBezTo>
                  <a:cubicBezTo>
                    <a:pt x="36917" y="38435"/>
                    <a:pt x="37324" y="38356"/>
                    <a:pt x="37723" y="38305"/>
                  </a:cubicBezTo>
                  <a:cubicBezTo>
                    <a:pt x="38642" y="38175"/>
                    <a:pt x="39549" y="38110"/>
                    <a:pt x="40431" y="38110"/>
                  </a:cubicBezTo>
                  <a:cubicBezTo>
                    <a:pt x="42628" y="38110"/>
                    <a:pt x="44672" y="38511"/>
                    <a:pt x="46379" y="39295"/>
                  </a:cubicBezTo>
                  <a:cubicBezTo>
                    <a:pt x="47588" y="39832"/>
                    <a:pt x="48571" y="40572"/>
                    <a:pt x="49385" y="41374"/>
                  </a:cubicBezTo>
                  <a:cubicBezTo>
                    <a:pt x="50195" y="42177"/>
                    <a:pt x="50806" y="43050"/>
                    <a:pt x="51248" y="43891"/>
                  </a:cubicBezTo>
                  <a:cubicBezTo>
                    <a:pt x="51687" y="44737"/>
                    <a:pt x="51953" y="45551"/>
                    <a:pt x="52105" y="46280"/>
                  </a:cubicBezTo>
                  <a:cubicBezTo>
                    <a:pt x="52255" y="47008"/>
                    <a:pt x="52282" y="47646"/>
                    <a:pt x="52262" y="48159"/>
                  </a:cubicBezTo>
                  <a:cubicBezTo>
                    <a:pt x="52239" y="48675"/>
                    <a:pt x="52168" y="49066"/>
                    <a:pt x="52117" y="49329"/>
                  </a:cubicBezTo>
                  <a:cubicBezTo>
                    <a:pt x="52054" y="49588"/>
                    <a:pt x="52023" y="49724"/>
                    <a:pt x="52023" y="49724"/>
                  </a:cubicBezTo>
                  <a:cubicBezTo>
                    <a:pt x="52023" y="49724"/>
                    <a:pt x="52063" y="49591"/>
                    <a:pt x="52141" y="49333"/>
                  </a:cubicBezTo>
                  <a:cubicBezTo>
                    <a:pt x="52204" y="49075"/>
                    <a:pt x="52298" y="48683"/>
                    <a:pt x="52348" y="48166"/>
                  </a:cubicBezTo>
                  <a:cubicBezTo>
                    <a:pt x="52454" y="47140"/>
                    <a:pt x="52376" y="45539"/>
                    <a:pt x="51538" y="43747"/>
                  </a:cubicBezTo>
                  <a:cubicBezTo>
                    <a:pt x="51123" y="42858"/>
                    <a:pt x="50531" y="41926"/>
                    <a:pt x="49729" y="41045"/>
                  </a:cubicBezTo>
                  <a:cubicBezTo>
                    <a:pt x="49326" y="40607"/>
                    <a:pt x="48868" y="40184"/>
                    <a:pt x="48355" y="39788"/>
                  </a:cubicBezTo>
                  <a:cubicBezTo>
                    <a:pt x="48101" y="39593"/>
                    <a:pt x="47823" y="39405"/>
                    <a:pt x="47537" y="39225"/>
                  </a:cubicBezTo>
                  <a:cubicBezTo>
                    <a:pt x="47267" y="39053"/>
                    <a:pt x="46950" y="38896"/>
                    <a:pt x="46648" y="38731"/>
                  </a:cubicBezTo>
                  <a:cubicBezTo>
                    <a:pt x="46030" y="38431"/>
                    <a:pt x="45372" y="38149"/>
                    <a:pt x="44668" y="37938"/>
                  </a:cubicBezTo>
                  <a:cubicBezTo>
                    <a:pt x="44319" y="37815"/>
                    <a:pt x="43955" y="37741"/>
                    <a:pt x="43591" y="37643"/>
                  </a:cubicBezTo>
                  <a:cubicBezTo>
                    <a:pt x="43219" y="37573"/>
                    <a:pt x="42847" y="37483"/>
                    <a:pt x="42464" y="37436"/>
                  </a:cubicBezTo>
                  <a:cubicBezTo>
                    <a:pt x="41696" y="37311"/>
                    <a:pt x="40901" y="37260"/>
                    <a:pt x="40091" y="37252"/>
                  </a:cubicBezTo>
                  <a:cubicBezTo>
                    <a:pt x="39992" y="37250"/>
                    <a:pt x="39892" y="37249"/>
                    <a:pt x="39791" y="37249"/>
                  </a:cubicBezTo>
                  <a:cubicBezTo>
                    <a:pt x="39076" y="37249"/>
                    <a:pt x="38347" y="37295"/>
                    <a:pt x="37609" y="37378"/>
                  </a:cubicBezTo>
                  <a:cubicBezTo>
                    <a:pt x="37186" y="37416"/>
                    <a:pt x="36767" y="37483"/>
                    <a:pt x="36337" y="37549"/>
                  </a:cubicBezTo>
                  <a:cubicBezTo>
                    <a:pt x="36122" y="37589"/>
                    <a:pt x="35907" y="37627"/>
                    <a:pt x="35692" y="37663"/>
                  </a:cubicBezTo>
                  <a:cubicBezTo>
                    <a:pt x="35480" y="37706"/>
                    <a:pt x="35273" y="37753"/>
                    <a:pt x="35061" y="37797"/>
                  </a:cubicBezTo>
                  <a:cubicBezTo>
                    <a:pt x="34192" y="37984"/>
                    <a:pt x="33331" y="38215"/>
                    <a:pt x="32461" y="38501"/>
                  </a:cubicBezTo>
                  <a:cubicBezTo>
                    <a:pt x="31592" y="38787"/>
                    <a:pt x="30723" y="39135"/>
                    <a:pt x="29870" y="39554"/>
                  </a:cubicBezTo>
                  <a:cubicBezTo>
                    <a:pt x="29439" y="39761"/>
                    <a:pt x="29021" y="39985"/>
                    <a:pt x="28598" y="40235"/>
                  </a:cubicBezTo>
                  <a:cubicBezTo>
                    <a:pt x="28179" y="40478"/>
                    <a:pt x="27780" y="40748"/>
                    <a:pt x="27368" y="41026"/>
                  </a:cubicBezTo>
                  <a:cubicBezTo>
                    <a:pt x="25764" y="42157"/>
                    <a:pt x="24327" y="43531"/>
                    <a:pt x="22867" y="44870"/>
                  </a:cubicBezTo>
                  <a:cubicBezTo>
                    <a:pt x="22134" y="45539"/>
                    <a:pt x="21395" y="46201"/>
                    <a:pt x="20623" y="46820"/>
                  </a:cubicBezTo>
                  <a:cubicBezTo>
                    <a:pt x="20236" y="47129"/>
                    <a:pt x="19837" y="47422"/>
                    <a:pt x="19445" y="47696"/>
                  </a:cubicBezTo>
                  <a:cubicBezTo>
                    <a:pt x="19241" y="47837"/>
                    <a:pt x="19015" y="47975"/>
                    <a:pt x="18804" y="48115"/>
                  </a:cubicBezTo>
                  <a:lnTo>
                    <a:pt x="18177" y="48479"/>
                  </a:lnTo>
                  <a:cubicBezTo>
                    <a:pt x="16446" y="49419"/>
                    <a:pt x="14482" y="49991"/>
                    <a:pt x="12453" y="50182"/>
                  </a:cubicBezTo>
                  <a:cubicBezTo>
                    <a:pt x="11922" y="50234"/>
                    <a:pt x="11384" y="50260"/>
                    <a:pt x="10847" y="50260"/>
                  </a:cubicBezTo>
                  <a:cubicBezTo>
                    <a:pt x="10359" y="50260"/>
                    <a:pt x="9870" y="50238"/>
                    <a:pt x="9385" y="50194"/>
                  </a:cubicBezTo>
                  <a:cubicBezTo>
                    <a:pt x="9126" y="50163"/>
                    <a:pt x="8891" y="50151"/>
                    <a:pt x="8617" y="50112"/>
                  </a:cubicBezTo>
                  <a:lnTo>
                    <a:pt x="8218" y="50057"/>
                  </a:lnTo>
                  <a:lnTo>
                    <a:pt x="8116" y="50041"/>
                  </a:lnTo>
                  <a:cubicBezTo>
                    <a:pt x="8110" y="50041"/>
                    <a:pt x="8081" y="50037"/>
                    <a:pt x="8079" y="50037"/>
                  </a:cubicBezTo>
                  <a:cubicBezTo>
                    <a:pt x="8079" y="50037"/>
                    <a:pt x="8079" y="50037"/>
                    <a:pt x="8080" y="50037"/>
                  </a:cubicBezTo>
                  <a:lnTo>
                    <a:pt x="8080" y="50037"/>
                  </a:lnTo>
                  <a:lnTo>
                    <a:pt x="8041" y="50029"/>
                  </a:lnTo>
                  <a:lnTo>
                    <a:pt x="7869" y="49998"/>
                  </a:lnTo>
                  <a:cubicBezTo>
                    <a:pt x="7415" y="49901"/>
                    <a:pt x="6969" y="49736"/>
                    <a:pt x="6538" y="49517"/>
                  </a:cubicBezTo>
                  <a:cubicBezTo>
                    <a:pt x="5677" y="49075"/>
                    <a:pt x="4886" y="48425"/>
                    <a:pt x="4209" y="47673"/>
                  </a:cubicBezTo>
                  <a:cubicBezTo>
                    <a:pt x="3873" y="47297"/>
                    <a:pt x="3555" y="46894"/>
                    <a:pt x="3293" y="46475"/>
                  </a:cubicBezTo>
                  <a:cubicBezTo>
                    <a:pt x="3226" y="46370"/>
                    <a:pt x="3164" y="46264"/>
                    <a:pt x="3109" y="46162"/>
                  </a:cubicBezTo>
                  <a:lnTo>
                    <a:pt x="3031" y="46017"/>
                  </a:lnTo>
                  <a:lnTo>
                    <a:pt x="2953" y="45853"/>
                  </a:lnTo>
                  <a:cubicBezTo>
                    <a:pt x="2850" y="45613"/>
                    <a:pt x="2749" y="45375"/>
                    <a:pt x="2659" y="45132"/>
                  </a:cubicBezTo>
                  <a:cubicBezTo>
                    <a:pt x="1915" y="43183"/>
                    <a:pt x="1629" y="41061"/>
                    <a:pt x="1712" y="38948"/>
                  </a:cubicBezTo>
                  <a:cubicBezTo>
                    <a:pt x="1793" y="36834"/>
                    <a:pt x="2236" y="34727"/>
                    <a:pt x="2968" y="32731"/>
                  </a:cubicBezTo>
                  <a:cubicBezTo>
                    <a:pt x="3329" y="31732"/>
                    <a:pt x="3775" y="30765"/>
                    <a:pt x="4268" y="29826"/>
                  </a:cubicBezTo>
                  <a:cubicBezTo>
                    <a:pt x="4761" y="28882"/>
                    <a:pt x="5313" y="27970"/>
                    <a:pt x="5912" y="27093"/>
                  </a:cubicBezTo>
                  <a:cubicBezTo>
                    <a:pt x="7102" y="25332"/>
                    <a:pt x="8453" y="23695"/>
                    <a:pt x="9878" y="22145"/>
                  </a:cubicBezTo>
                  <a:cubicBezTo>
                    <a:pt x="11302" y="20598"/>
                    <a:pt x="12806" y="19151"/>
                    <a:pt x="14321" y="17738"/>
                  </a:cubicBezTo>
                  <a:cubicBezTo>
                    <a:pt x="15828" y="16309"/>
                    <a:pt x="17343" y="14836"/>
                    <a:pt x="18486" y="13078"/>
                  </a:cubicBezTo>
                  <a:cubicBezTo>
                    <a:pt x="18631" y="12867"/>
                    <a:pt x="18764" y="12628"/>
                    <a:pt x="18905" y="12401"/>
                  </a:cubicBezTo>
                  <a:lnTo>
                    <a:pt x="19085" y="12072"/>
                  </a:lnTo>
                  <a:lnTo>
                    <a:pt x="19171" y="11913"/>
                  </a:lnTo>
                  <a:cubicBezTo>
                    <a:pt x="19214" y="11830"/>
                    <a:pt x="19234" y="11787"/>
                    <a:pt x="19269" y="11725"/>
                  </a:cubicBezTo>
                  <a:cubicBezTo>
                    <a:pt x="19503" y="11255"/>
                    <a:pt x="19696" y="10765"/>
                    <a:pt x="19856" y="10272"/>
                  </a:cubicBezTo>
                  <a:cubicBezTo>
                    <a:pt x="20173" y="9286"/>
                    <a:pt x="20342" y="8260"/>
                    <a:pt x="20338" y="7238"/>
                  </a:cubicBezTo>
                  <a:cubicBezTo>
                    <a:pt x="20330" y="6220"/>
                    <a:pt x="20146" y="5199"/>
                    <a:pt x="19735" y="4270"/>
                  </a:cubicBezTo>
                  <a:cubicBezTo>
                    <a:pt x="19335" y="3339"/>
                    <a:pt x="18690" y="2525"/>
                    <a:pt x="17942" y="1918"/>
                  </a:cubicBezTo>
                  <a:cubicBezTo>
                    <a:pt x="17194" y="1307"/>
                    <a:pt x="16349" y="861"/>
                    <a:pt x="15503" y="552"/>
                  </a:cubicBezTo>
                  <a:cubicBezTo>
                    <a:pt x="14646" y="239"/>
                    <a:pt x="13761" y="51"/>
                    <a:pt x="12880" y="12"/>
                  </a:cubicBezTo>
                  <a:cubicBezTo>
                    <a:pt x="12741" y="4"/>
                    <a:pt x="12601" y="0"/>
                    <a:pt x="1246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738;p65">
              <a:extLst>
                <a:ext uri="{FF2B5EF4-FFF2-40B4-BE49-F238E27FC236}">
                  <a16:creationId xmlns:a16="http://schemas.microsoft.com/office/drawing/2014/main" id="{670FA38C-4050-CC9F-AFBD-B9967EADA110}"/>
                </a:ext>
              </a:extLst>
            </p:cNvPr>
            <p:cNvSpPr/>
            <p:nvPr/>
          </p:nvSpPr>
          <p:spPr>
            <a:xfrm>
              <a:off x="2184697" y="2073404"/>
              <a:ext cx="135015" cy="285337"/>
            </a:xfrm>
            <a:custGeom>
              <a:avLst/>
              <a:gdLst/>
              <a:ahLst/>
              <a:cxnLst/>
              <a:rect l="l" t="t" r="r" b="b"/>
              <a:pathLst>
                <a:path w="6651" h="14056" extrusionOk="0">
                  <a:moveTo>
                    <a:pt x="2728" y="1"/>
                  </a:moveTo>
                  <a:cubicBezTo>
                    <a:pt x="1660" y="2725"/>
                    <a:pt x="0" y="4135"/>
                    <a:pt x="486" y="8433"/>
                  </a:cubicBezTo>
                  <a:cubicBezTo>
                    <a:pt x="775" y="11006"/>
                    <a:pt x="2533" y="12610"/>
                    <a:pt x="4627" y="14055"/>
                  </a:cubicBezTo>
                  <a:cubicBezTo>
                    <a:pt x="709" y="7326"/>
                    <a:pt x="2569" y="1567"/>
                    <a:pt x="2569" y="1567"/>
                  </a:cubicBezTo>
                  <a:lnTo>
                    <a:pt x="2569" y="1567"/>
                  </a:lnTo>
                  <a:cubicBezTo>
                    <a:pt x="2231" y="8324"/>
                    <a:pt x="4529" y="12305"/>
                    <a:pt x="5704" y="13875"/>
                  </a:cubicBezTo>
                  <a:cubicBezTo>
                    <a:pt x="6651" y="10594"/>
                    <a:pt x="5884" y="6950"/>
                    <a:pt x="4295" y="3900"/>
                  </a:cubicBezTo>
                  <a:cubicBezTo>
                    <a:pt x="3644" y="2647"/>
                    <a:pt x="2842" y="1410"/>
                    <a:pt x="272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739;p65">
              <a:extLst>
                <a:ext uri="{FF2B5EF4-FFF2-40B4-BE49-F238E27FC236}">
                  <a16:creationId xmlns:a16="http://schemas.microsoft.com/office/drawing/2014/main" id="{B53C2284-EEDE-438C-478F-D7D7E4661ECA}"/>
                </a:ext>
              </a:extLst>
            </p:cNvPr>
            <p:cNvSpPr/>
            <p:nvPr/>
          </p:nvSpPr>
          <p:spPr>
            <a:xfrm>
              <a:off x="2636368" y="2477249"/>
              <a:ext cx="176752" cy="251862"/>
            </a:xfrm>
            <a:custGeom>
              <a:avLst/>
              <a:gdLst/>
              <a:ahLst/>
              <a:cxnLst/>
              <a:rect l="l" t="t" r="r" b="b"/>
              <a:pathLst>
                <a:path w="8707" h="12407" extrusionOk="0">
                  <a:moveTo>
                    <a:pt x="8707" y="0"/>
                  </a:moveTo>
                  <a:cubicBezTo>
                    <a:pt x="6115" y="1348"/>
                    <a:pt x="3935" y="1316"/>
                    <a:pt x="1472" y="4875"/>
                  </a:cubicBezTo>
                  <a:cubicBezTo>
                    <a:pt x="1" y="7005"/>
                    <a:pt x="270" y="9368"/>
                    <a:pt x="897" y="11835"/>
                  </a:cubicBezTo>
                  <a:cubicBezTo>
                    <a:pt x="2368" y="4190"/>
                    <a:pt x="7559" y="1074"/>
                    <a:pt x="7559" y="1073"/>
                  </a:cubicBezTo>
                  <a:lnTo>
                    <a:pt x="7559" y="1073"/>
                  </a:lnTo>
                  <a:cubicBezTo>
                    <a:pt x="2862" y="5939"/>
                    <a:pt x="1974" y="10453"/>
                    <a:pt x="1824" y="12407"/>
                  </a:cubicBezTo>
                  <a:cubicBezTo>
                    <a:pt x="4698" y="10559"/>
                    <a:pt x="6515" y="7310"/>
                    <a:pt x="7324" y="3966"/>
                  </a:cubicBezTo>
                  <a:cubicBezTo>
                    <a:pt x="7658" y="2593"/>
                    <a:pt x="7869" y="1133"/>
                    <a:pt x="870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740;p65">
              <a:extLst>
                <a:ext uri="{FF2B5EF4-FFF2-40B4-BE49-F238E27FC236}">
                  <a16:creationId xmlns:a16="http://schemas.microsoft.com/office/drawing/2014/main" id="{0E7E3847-9152-92AE-47A1-BA075DE3EEBA}"/>
                </a:ext>
              </a:extLst>
            </p:cNvPr>
            <p:cNvSpPr/>
            <p:nvPr/>
          </p:nvSpPr>
          <p:spPr>
            <a:xfrm>
              <a:off x="2120248" y="2288612"/>
              <a:ext cx="139400" cy="122774"/>
            </a:xfrm>
            <a:custGeom>
              <a:avLst/>
              <a:gdLst/>
              <a:ahLst/>
              <a:cxnLst/>
              <a:rect l="l" t="t" r="r" b="b"/>
              <a:pathLst>
                <a:path w="6867" h="6048" extrusionOk="0">
                  <a:moveTo>
                    <a:pt x="0" y="0"/>
                  </a:moveTo>
                  <a:cubicBezTo>
                    <a:pt x="557" y="1726"/>
                    <a:pt x="309" y="3054"/>
                    <a:pt x="2228" y="4929"/>
                  </a:cubicBezTo>
                  <a:cubicBezTo>
                    <a:pt x="3128" y="5807"/>
                    <a:pt x="4231" y="6047"/>
                    <a:pt x="5422" y="6047"/>
                  </a:cubicBezTo>
                  <a:cubicBezTo>
                    <a:pt x="5749" y="6047"/>
                    <a:pt x="6082" y="6029"/>
                    <a:pt x="6420" y="6001"/>
                  </a:cubicBezTo>
                  <a:cubicBezTo>
                    <a:pt x="1903" y="4310"/>
                    <a:pt x="537" y="814"/>
                    <a:pt x="537" y="814"/>
                  </a:cubicBezTo>
                  <a:lnTo>
                    <a:pt x="537" y="814"/>
                  </a:lnTo>
                  <a:cubicBezTo>
                    <a:pt x="3023" y="4189"/>
                    <a:pt x="5688" y="5199"/>
                    <a:pt x="6866" y="5497"/>
                  </a:cubicBezTo>
                  <a:cubicBezTo>
                    <a:pt x="6037" y="3547"/>
                    <a:pt x="4240" y="2098"/>
                    <a:pt x="2279" y="1257"/>
                  </a:cubicBezTo>
                  <a:cubicBezTo>
                    <a:pt x="1476" y="913"/>
                    <a:pt x="607" y="631"/>
                    <a:pt x="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741;p65">
              <a:extLst>
                <a:ext uri="{FF2B5EF4-FFF2-40B4-BE49-F238E27FC236}">
                  <a16:creationId xmlns:a16="http://schemas.microsoft.com/office/drawing/2014/main" id="{3F612BAF-FF72-271A-F605-07A82FEC0244}"/>
                </a:ext>
              </a:extLst>
            </p:cNvPr>
            <p:cNvSpPr/>
            <p:nvPr/>
          </p:nvSpPr>
          <p:spPr>
            <a:xfrm>
              <a:off x="2550300" y="2592242"/>
              <a:ext cx="84671" cy="176529"/>
            </a:xfrm>
            <a:custGeom>
              <a:avLst/>
              <a:gdLst/>
              <a:ahLst/>
              <a:cxnLst/>
              <a:rect l="l" t="t" r="r" b="b"/>
              <a:pathLst>
                <a:path w="4171" h="8696" extrusionOk="0">
                  <a:moveTo>
                    <a:pt x="1665" y="1"/>
                  </a:moveTo>
                  <a:cubicBezTo>
                    <a:pt x="1023" y="1692"/>
                    <a:pt x="1" y="2580"/>
                    <a:pt x="333" y="5242"/>
                  </a:cubicBezTo>
                  <a:cubicBezTo>
                    <a:pt x="530" y="6831"/>
                    <a:pt x="1629" y="7814"/>
                    <a:pt x="2941" y="8695"/>
                  </a:cubicBezTo>
                  <a:cubicBezTo>
                    <a:pt x="463" y="4553"/>
                    <a:pt x="1574" y="972"/>
                    <a:pt x="1574" y="971"/>
                  </a:cubicBezTo>
                  <a:lnTo>
                    <a:pt x="1574" y="971"/>
                  </a:lnTo>
                  <a:cubicBezTo>
                    <a:pt x="1414" y="5160"/>
                    <a:pt x="2866" y="7611"/>
                    <a:pt x="3602" y="8578"/>
                  </a:cubicBezTo>
                  <a:cubicBezTo>
                    <a:pt x="4170" y="6538"/>
                    <a:pt x="3669" y="4283"/>
                    <a:pt x="2662" y="2404"/>
                  </a:cubicBezTo>
                  <a:cubicBezTo>
                    <a:pt x="2252" y="1633"/>
                    <a:pt x="1746" y="870"/>
                    <a:pt x="166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742;p65">
              <a:extLst>
                <a:ext uri="{FF2B5EF4-FFF2-40B4-BE49-F238E27FC236}">
                  <a16:creationId xmlns:a16="http://schemas.microsoft.com/office/drawing/2014/main" id="{EAA7C930-22F4-575B-B1F6-ECFE26B6E09E}"/>
                </a:ext>
              </a:extLst>
            </p:cNvPr>
            <p:cNvSpPr/>
            <p:nvPr/>
          </p:nvSpPr>
          <p:spPr>
            <a:xfrm>
              <a:off x="2574943" y="2059763"/>
              <a:ext cx="266316" cy="148738"/>
            </a:xfrm>
            <a:custGeom>
              <a:avLst/>
              <a:gdLst/>
              <a:ahLst/>
              <a:cxnLst/>
              <a:rect l="l" t="t" r="r" b="b"/>
              <a:pathLst>
                <a:path w="13119" h="7327" extrusionOk="0">
                  <a:moveTo>
                    <a:pt x="13118" y="0"/>
                  </a:moveTo>
                  <a:cubicBezTo>
                    <a:pt x="11897" y="701"/>
                    <a:pt x="10421" y="743"/>
                    <a:pt x="9020" y="916"/>
                  </a:cubicBezTo>
                  <a:cubicBezTo>
                    <a:pt x="5606" y="1330"/>
                    <a:pt x="2165" y="2760"/>
                    <a:pt x="1" y="5402"/>
                  </a:cubicBezTo>
                  <a:cubicBezTo>
                    <a:pt x="134" y="5407"/>
                    <a:pt x="280" y="5411"/>
                    <a:pt x="438" y="5411"/>
                  </a:cubicBezTo>
                  <a:cubicBezTo>
                    <a:pt x="2587" y="5411"/>
                    <a:pt x="6909" y="4840"/>
                    <a:pt x="11920" y="1018"/>
                  </a:cubicBezTo>
                  <a:lnTo>
                    <a:pt x="11920" y="1018"/>
                  </a:lnTo>
                  <a:cubicBezTo>
                    <a:pt x="11920" y="1018"/>
                    <a:pt x="8225" y="5813"/>
                    <a:pt x="458" y="6389"/>
                  </a:cubicBezTo>
                  <a:cubicBezTo>
                    <a:pt x="1853" y="6921"/>
                    <a:pt x="3226" y="7326"/>
                    <a:pt x="4583" y="7326"/>
                  </a:cubicBezTo>
                  <a:cubicBezTo>
                    <a:pt x="5542" y="7326"/>
                    <a:pt x="6493" y="7124"/>
                    <a:pt x="7438" y="6620"/>
                  </a:cubicBezTo>
                  <a:cubicBezTo>
                    <a:pt x="11255" y="4588"/>
                    <a:pt x="11478" y="2419"/>
                    <a:pt x="1311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743;p65">
              <a:extLst>
                <a:ext uri="{FF2B5EF4-FFF2-40B4-BE49-F238E27FC236}">
                  <a16:creationId xmlns:a16="http://schemas.microsoft.com/office/drawing/2014/main" id="{3460A5C9-69AB-82C9-209A-F90505075FA7}"/>
                </a:ext>
              </a:extLst>
            </p:cNvPr>
            <p:cNvSpPr/>
            <p:nvPr/>
          </p:nvSpPr>
          <p:spPr>
            <a:xfrm>
              <a:off x="2828273" y="2677193"/>
              <a:ext cx="266153" cy="146038"/>
            </a:xfrm>
            <a:custGeom>
              <a:avLst/>
              <a:gdLst/>
              <a:ahLst/>
              <a:cxnLst/>
              <a:rect l="l" t="t" r="r" b="b"/>
              <a:pathLst>
                <a:path w="13111" h="7194" extrusionOk="0">
                  <a:moveTo>
                    <a:pt x="701" y="1"/>
                  </a:moveTo>
                  <a:cubicBezTo>
                    <a:pt x="617" y="1"/>
                    <a:pt x="532" y="2"/>
                    <a:pt x="447" y="4"/>
                  </a:cubicBezTo>
                  <a:cubicBezTo>
                    <a:pt x="1668" y="1535"/>
                    <a:pt x="4937" y="4769"/>
                    <a:pt x="11557" y="6154"/>
                  </a:cubicBezTo>
                  <a:cubicBezTo>
                    <a:pt x="11557" y="6154"/>
                    <a:pt x="11483" y="6158"/>
                    <a:pt x="11346" y="6158"/>
                  </a:cubicBezTo>
                  <a:cubicBezTo>
                    <a:pt x="10233" y="6158"/>
                    <a:pt x="4909" y="5889"/>
                    <a:pt x="0" y="998"/>
                  </a:cubicBezTo>
                  <a:lnTo>
                    <a:pt x="0" y="998"/>
                  </a:lnTo>
                  <a:cubicBezTo>
                    <a:pt x="866" y="3390"/>
                    <a:pt x="1973" y="5497"/>
                    <a:pt x="4389" y="6428"/>
                  </a:cubicBezTo>
                  <a:cubicBezTo>
                    <a:pt x="5868" y="6999"/>
                    <a:pt x="7045" y="7193"/>
                    <a:pt x="8085" y="7193"/>
                  </a:cubicBezTo>
                  <a:cubicBezTo>
                    <a:pt x="9883" y="7193"/>
                    <a:pt x="11273" y="6613"/>
                    <a:pt x="13111" y="6397"/>
                  </a:cubicBezTo>
                  <a:cubicBezTo>
                    <a:pt x="11780" y="5927"/>
                    <a:pt x="10785" y="4839"/>
                    <a:pt x="9740" y="3891"/>
                  </a:cubicBezTo>
                  <a:cubicBezTo>
                    <a:pt x="7255" y="1639"/>
                    <a:pt x="4025" y="1"/>
                    <a:pt x="70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744;p65">
              <a:extLst>
                <a:ext uri="{FF2B5EF4-FFF2-40B4-BE49-F238E27FC236}">
                  <a16:creationId xmlns:a16="http://schemas.microsoft.com/office/drawing/2014/main" id="{22FBAD33-8A57-A402-0CB3-19E518824643}"/>
                </a:ext>
              </a:extLst>
            </p:cNvPr>
            <p:cNvSpPr/>
            <p:nvPr/>
          </p:nvSpPr>
          <p:spPr>
            <a:xfrm>
              <a:off x="2513113" y="2220672"/>
              <a:ext cx="177726" cy="70076"/>
            </a:xfrm>
            <a:custGeom>
              <a:avLst/>
              <a:gdLst/>
              <a:ahLst/>
              <a:cxnLst/>
              <a:rect l="l" t="t" r="r" b="b"/>
              <a:pathLst>
                <a:path w="8755" h="3452" extrusionOk="0">
                  <a:moveTo>
                    <a:pt x="2274" y="1"/>
                  </a:moveTo>
                  <a:cubicBezTo>
                    <a:pt x="1528" y="1"/>
                    <a:pt x="789" y="108"/>
                    <a:pt x="83" y="345"/>
                  </a:cubicBezTo>
                  <a:cubicBezTo>
                    <a:pt x="960" y="945"/>
                    <a:pt x="3009" y="2028"/>
                    <a:pt x="6308" y="2028"/>
                  </a:cubicBezTo>
                  <a:cubicBezTo>
                    <a:pt x="6776" y="2028"/>
                    <a:pt x="7269" y="2006"/>
                    <a:pt x="7787" y="1958"/>
                  </a:cubicBezTo>
                  <a:lnTo>
                    <a:pt x="7787" y="1958"/>
                  </a:lnTo>
                  <a:cubicBezTo>
                    <a:pt x="7787" y="1958"/>
                    <a:pt x="6771" y="2336"/>
                    <a:pt x="5166" y="2336"/>
                  </a:cubicBezTo>
                  <a:cubicBezTo>
                    <a:pt x="3788" y="2336"/>
                    <a:pt x="1975" y="2057"/>
                    <a:pt x="1" y="1018"/>
                  </a:cubicBezTo>
                  <a:lnTo>
                    <a:pt x="1" y="1018"/>
                  </a:lnTo>
                  <a:cubicBezTo>
                    <a:pt x="948" y="2275"/>
                    <a:pt x="1993" y="3320"/>
                    <a:pt x="3591" y="3429"/>
                  </a:cubicBezTo>
                  <a:cubicBezTo>
                    <a:pt x="3801" y="3444"/>
                    <a:pt x="4001" y="3451"/>
                    <a:pt x="4190" y="3451"/>
                  </a:cubicBezTo>
                  <a:cubicBezTo>
                    <a:pt x="6403" y="3451"/>
                    <a:pt x="7225" y="2491"/>
                    <a:pt x="8754" y="1817"/>
                  </a:cubicBezTo>
                  <a:cubicBezTo>
                    <a:pt x="7877" y="1781"/>
                    <a:pt x="7090" y="1319"/>
                    <a:pt x="6296" y="948"/>
                  </a:cubicBezTo>
                  <a:cubicBezTo>
                    <a:pt x="5045" y="364"/>
                    <a:pt x="3648" y="1"/>
                    <a:pt x="227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745;p65">
              <a:extLst>
                <a:ext uri="{FF2B5EF4-FFF2-40B4-BE49-F238E27FC236}">
                  <a16:creationId xmlns:a16="http://schemas.microsoft.com/office/drawing/2014/main" id="{858F7D34-93AC-1C58-4130-285593766A27}"/>
                </a:ext>
              </a:extLst>
            </p:cNvPr>
            <p:cNvSpPr/>
            <p:nvPr/>
          </p:nvSpPr>
          <p:spPr>
            <a:xfrm>
              <a:off x="2941663" y="2626121"/>
              <a:ext cx="177726" cy="70116"/>
            </a:xfrm>
            <a:custGeom>
              <a:avLst/>
              <a:gdLst/>
              <a:ahLst/>
              <a:cxnLst/>
              <a:rect l="l" t="t" r="r" b="b"/>
              <a:pathLst>
                <a:path w="8755" h="3454" extrusionOk="0">
                  <a:moveTo>
                    <a:pt x="2278" y="1"/>
                  </a:moveTo>
                  <a:cubicBezTo>
                    <a:pt x="1531" y="1"/>
                    <a:pt x="790" y="109"/>
                    <a:pt x="83" y="347"/>
                  </a:cubicBezTo>
                  <a:cubicBezTo>
                    <a:pt x="963" y="943"/>
                    <a:pt x="3009" y="2028"/>
                    <a:pt x="6301" y="2028"/>
                  </a:cubicBezTo>
                  <a:cubicBezTo>
                    <a:pt x="6772" y="2028"/>
                    <a:pt x="7269" y="2005"/>
                    <a:pt x="7791" y="1956"/>
                  </a:cubicBezTo>
                  <a:lnTo>
                    <a:pt x="7791" y="1956"/>
                  </a:lnTo>
                  <a:cubicBezTo>
                    <a:pt x="7791" y="1956"/>
                    <a:pt x="6774" y="2335"/>
                    <a:pt x="5169" y="2335"/>
                  </a:cubicBezTo>
                  <a:cubicBezTo>
                    <a:pt x="3790" y="2335"/>
                    <a:pt x="1976" y="2055"/>
                    <a:pt x="1" y="1017"/>
                  </a:cubicBezTo>
                  <a:lnTo>
                    <a:pt x="1" y="1017"/>
                  </a:lnTo>
                  <a:cubicBezTo>
                    <a:pt x="952" y="2278"/>
                    <a:pt x="1994" y="3319"/>
                    <a:pt x="3595" y="3432"/>
                  </a:cubicBezTo>
                  <a:cubicBezTo>
                    <a:pt x="3801" y="3447"/>
                    <a:pt x="3997" y="3453"/>
                    <a:pt x="4182" y="3453"/>
                  </a:cubicBezTo>
                  <a:cubicBezTo>
                    <a:pt x="6402" y="3453"/>
                    <a:pt x="7226" y="2491"/>
                    <a:pt x="8754" y="1816"/>
                  </a:cubicBezTo>
                  <a:cubicBezTo>
                    <a:pt x="7881" y="1780"/>
                    <a:pt x="7094" y="1319"/>
                    <a:pt x="6299" y="950"/>
                  </a:cubicBezTo>
                  <a:cubicBezTo>
                    <a:pt x="5047" y="365"/>
                    <a:pt x="3652" y="1"/>
                    <a:pt x="227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746;p65">
              <a:extLst>
                <a:ext uri="{FF2B5EF4-FFF2-40B4-BE49-F238E27FC236}">
                  <a16:creationId xmlns:a16="http://schemas.microsoft.com/office/drawing/2014/main" id="{D7E6207F-7ACC-7546-51DF-CF95CF8C7CCC}"/>
                </a:ext>
              </a:extLst>
            </p:cNvPr>
            <p:cNvSpPr/>
            <p:nvPr/>
          </p:nvSpPr>
          <p:spPr>
            <a:xfrm>
              <a:off x="2641767" y="1916392"/>
              <a:ext cx="114451" cy="152920"/>
            </a:xfrm>
            <a:custGeom>
              <a:avLst/>
              <a:gdLst/>
              <a:ahLst/>
              <a:cxnLst/>
              <a:rect l="l" t="t" r="r" b="b"/>
              <a:pathLst>
                <a:path w="5638" h="7533" extrusionOk="0">
                  <a:moveTo>
                    <a:pt x="5101" y="1"/>
                  </a:moveTo>
                  <a:cubicBezTo>
                    <a:pt x="4691" y="772"/>
                    <a:pt x="3931" y="1281"/>
                    <a:pt x="3253" y="1833"/>
                  </a:cubicBezTo>
                  <a:cubicBezTo>
                    <a:pt x="1598" y="3184"/>
                    <a:pt x="267" y="5067"/>
                    <a:pt x="1" y="7165"/>
                  </a:cubicBezTo>
                  <a:cubicBezTo>
                    <a:pt x="1054" y="6561"/>
                    <a:pt x="3340" y="4859"/>
                    <a:pt x="4808" y="933"/>
                  </a:cubicBezTo>
                  <a:lnTo>
                    <a:pt x="4808" y="933"/>
                  </a:lnTo>
                  <a:cubicBezTo>
                    <a:pt x="4808" y="933"/>
                    <a:pt x="4451" y="4667"/>
                    <a:pt x="568" y="7533"/>
                  </a:cubicBezTo>
                  <a:cubicBezTo>
                    <a:pt x="2118" y="7224"/>
                    <a:pt x="3512" y="6742"/>
                    <a:pt x="4307" y="5352"/>
                  </a:cubicBezTo>
                  <a:cubicBezTo>
                    <a:pt x="5638" y="3023"/>
                    <a:pt x="5038" y="1813"/>
                    <a:pt x="510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747;p65">
              <a:extLst>
                <a:ext uri="{FF2B5EF4-FFF2-40B4-BE49-F238E27FC236}">
                  <a16:creationId xmlns:a16="http://schemas.microsoft.com/office/drawing/2014/main" id="{C87AC6E8-554F-9061-92C9-1B21CB62A8FA}"/>
                </a:ext>
              </a:extLst>
            </p:cNvPr>
            <p:cNvSpPr/>
            <p:nvPr/>
          </p:nvSpPr>
          <p:spPr>
            <a:xfrm>
              <a:off x="2305719" y="2312078"/>
              <a:ext cx="284748" cy="209943"/>
            </a:xfrm>
            <a:custGeom>
              <a:avLst/>
              <a:gdLst/>
              <a:ahLst/>
              <a:cxnLst/>
              <a:rect l="l" t="t" r="r" b="b"/>
              <a:pathLst>
                <a:path w="14027" h="10342" extrusionOk="0">
                  <a:moveTo>
                    <a:pt x="9802" y="6550"/>
                  </a:moveTo>
                  <a:lnTo>
                    <a:pt x="9802" y="6550"/>
                  </a:lnTo>
                  <a:cubicBezTo>
                    <a:pt x="9799" y="6554"/>
                    <a:pt x="9798" y="6556"/>
                    <a:pt x="9799" y="6556"/>
                  </a:cubicBezTo>
                  <a:cubicBezTo>
                    <a:pt x="9799" y="6556"/>
                    <a:pt x="9800" y="6554"/>
                    <a:pt x="9802" y="6550"/>
                  </a:cubicBezTo>
                  <a:close/>
                  <a:moveTo>
                    <a:pt x="7771" y="0"/>
                  </a:moveTo>
                  <a:cubicBezTo>
                    <a:pt x="7346" y="0"/>
                    <a:pt x="6931" y="35"/>
                    <a:pt x="6530" y="93"/>
                  </a:cubicBezTo>
                  <a:cubicBezTo>
                    <a:pt x="5446" y="258"/>
                    <a:pt x="4475" y="617"/>
                    <a:pt x="3653" y="1040"/>
                  </a:cubicBezTo>
                  <a:cubicBezTo>
                    <a:pt x="3238" y="1252"/>
                    <a:pt x="2842" y="1479"/>
                    <a:pt x="2498" y="1741"/>
                  </a:cubicBezTo>
                  <a:cubicBezTo>
                    <a:pt x="2326" y="1874"/>
                    <a:pt x="2169" y="2007"/>
                    <a:pt x="2013" y="2153"/>
                  </a:cubicBezTo>
                  <a:cubicBezTo>
                    <a:pt x="1876" y="2285"/>
                    <a:pt x="1722" y="2442"/>
                    <a:pt x="1605" y="2583"/>
                  </a:cubicBezTo>
                  <a:cubicBezTo>
                    <a:pt x="1108" y="3170"/>
                    <a:pt x="819" y="3757"/>
                    <a:pt x="595" y="4235"/>
                  </a:cubicBezTo>
                  <a:cubicBezTo>
                    <a:pt x="372" y="4713"/>
                    <a:pt x="239" y="5104"/>
                    <a:pt x="141" y="5366"/>
                  </a:cubicBezTo>
                  <a:cubicBezTo>
                    <a:pt x="47" y="5629"/>
                    <a:pt x="0" y="5770"/>
                    <a:pt x="0" y="5770"/>
                  </a:cubicBezTo>
                  <a:cubicBezTo>
                    <a:pt x="0" y="5770"/>
                    <a:pt x="78" y="5644"/>
                    <a:pt x="224" y="5405"/>
                  </a:cubicBezTo>
                  <a:cubicBezTo>
                    <a:pt x="369" y="5167"/>
                    <a:pt x="587" y="4822"/>
                    <a:pt x="873" y="4395"/>
                  </a:cubicBezTo>
                  <a:cubicBezTo>
                    <a:pt x="1167" y="3972"/>
                    <a:pt x="1543" y="3475"/>
                    <a:pt x="2051" y="3017"/>
                  </a:cubicBezTo>
                  <a:cubicBezTo>
                    <a:pt x="2564" y="2552"/>
                    <a:pt x="3230" y="2195"/>
                    <a:pt x="4029" y="1889"/>
                  </a:cubicBezTo>
                  <a:cubicBezTo>
                    <a:pt x="4828" y="1593"/>
                    <a:pt x="5724" y="1373"/>
                    <a:pt x="6667" y="1299"/>
                  </a:cubicBezTo>
                  <a:cubicBezTo>
                    <a:pt x="6831" y="1288"/>
                    <a:pt x="6996" y="1282"/>
                    <a:pt x="7162" y="1282"/>
                  </a:cubicBezTo>
                  <a:cubicBezTo>
                    <a:pt x="7474" y="1282"/>
                    <a:pt x="7789" y="1302"/>
                    <a:pt x="8100" y="1346"/>
                  </a:cubicBezTo>
                  <a:cubicBezTo>
                    <a:pt x="8221" y="1369"/>
                    <a:pt x="8339" y="1381"/>
                    <a:pt x="8460" y="1408"/>
                  </a:cubicBezTo>
                  <a:lnTo>
                    <a:pt x="8620" y="1443"/>
                  </a:lnTo>
                  <a:lnTo>
                    <a:pt x="8821" y="1490"/>
                  </a:lnTo>
                  <a:cubicBezTo>
                    <a:pt x="8962" y="1522"/>
                    <a:pt x="9047" y="1557"/>
                    <a:pt x="9164" y="1593"/>
                  </a:cubicBezTo>
                  <a:cubicBezTo>
                    <a:pt x="9278" y="1636"/>
                    <a:pt x="9396" y="1671"/>
                    <a:pt x="9505" y="1721"/>
                  </a:cubicBezTo>
                  <a:cubicBezTo>
                    <a:pt x="10418" y="2086"/>
                    <a:pt x="11251" y="2716"/>
                    <a:pt x="11780" y="3538"/>
                  </a:cubicBezTo>
                  <a:cubicBezTo>
                    <a:pt x="11913" y="3738"/>
                    <a:pt x="12026" y="3956"/>
                    <a:pt x="12116" y="4191"/>
                  </a:cubicBezTo>
                  <a:cubicBezTo>
                    <a:pt x="12194" y="4379"/>
                    <a:pt x="12261" y="4642"/>
                    <a:pt x="12308" y="4869"/>
                  </a:cubicBezTo>
                  <a:cubicBezTo>
                    <a:pt x="12398" y="5347"/>
                    <a:pt x="12386" y="5844"/>
                    <a:pt x="12285" y="6310"/>
                  </a:cubicBezTo>
                  <a:cubicBezTo>
                    <a:pt x="12179" y="6775"/>
                    <a:pt x="11983" y="7206"/>
                    <a:pt x="11694" y="7555"/>
                  </a:cubicBezTo>
                  <a:cubicBezTo>
                    <a:pt x="11408" y="7907"/>
                    <a:pt x="11009" y="8213"/>
                    <a:pt x="10590" y="8424"/>
                  </a:cubicBezTo>
                  <a:cubicBezTo>
                    <a:pt x="10060" y="8689"/>
                    <a:pt x="9471" y="8827"/>
                    <a:pt x="8903" y="8827"/>
                  </a:cubicBezTo>
                  <a:cubicBezTo>
                    <a:pt x="8539" y="8827"/>
                    <a:pt x="8184" y="8770"/>
                    <a:pt x="7858" y="8654"/>
                  </a:cubicBezTo>
                  <a:cubicBezTo>
                    <a:pt x="7646" y="8584"/>
                    <a:pt x="7446" y="8490"/>
                    <a:pt x="7266" y="8368"/>
                  </a:cubicBezTo>
                  <a:cubicBezTo>
                    <a:pt x="7133" y="8283"/>
                    <a:pt x="7101" y="8247"/>
                    <a:pt x="7016" y="8181"/>
                  </a:cubicBezTo>
                  <a:cubicBezTo>
                    <a:pt x="6937" y="8110"/>
                    <a:pt x="6855" y="8040"/>
                    <a:pt x="6785" y="7962"/>
                  </a:cubicBezTo>
                  <a:cubicBezTo>
                    <a:pt x="6495" y="7649"/>
                    <a:pt x="6275" y="7265"/>
                    <a:pt x="6166" y="6869"/>
                  </a:cubicBezTo>
                  <a:cubicBezTo>
                    <a:pt x="6049" y="6470"/>
                    <a:pt x="6041" y="6063"/>
                    <a:pt x="6131" y="5699"/>
                  </a:cubicBezTo>
                  <a:lnTo>
                    <a:pt x="6147" y="5629"/>
                  </a:lnTo>
                  <a:lnTo>
                    <a:pt x="6154" y="5597"/>
                  </a:lnTo>
                  <a:lnTo>
                    <a:pt x="6158" y="5577"/>
                  </a:lnTo>
                  <a:lnTo>
                    <a:pt x="6162" y="5570"/>
                  </a:lnTo>
                  <a:lnTo>
                    <a:pt x="6162" y="5570"/>
                  </a:lnTo>
                  <a:cubicBezTo>
                    <a:pt x="6161" y="5571"/>
                    <a:pt x="6161" y="5572"/>
                    <a:pt x="6161" y="5572"/>
                  </a:cubicBezTo>
                  <a:cubicBezTo>
                    <a:pt x="6161" y="5572"/>
                    <a:pt x="6164" y="5562"/>
                    <a:pt x="6163" y="5562"/>
                  </a:cubicBezTo>
                  <a:lnTo>
                    <a:pt x="6163" y="5562"/>
                  </a:lnTo>
                  <a:cubicBezTo>
                    <a:pt x="6163" y="5562"/>
                    <a:pt x="6160" y="5568"/>
                    <a:pt x="6150" y="5589"/>
                  </a:cubicBezTo>
                  <a:lnTo>
                    <a:pt x="6217" y="5425"/>
                  </a:lnTo>
                  <a:lnTo>
                    <a:pt x="6248" y="5342"/>
                  </a:lnTo>
                  <a:lnTo>
                    <a:pt x="6275" y="5292"/>
                  </a:lnTo>
                  <a:lnTo>
                    <a:pt x="6331" y="5186"/>
                  </a:lnTo>
                  <a:cubicBezTo>
                    <a:pt x="6429" y="5033"/>
                    <a:pt x="6534" y="4881"/>
                    <a:pt x="6671" y="4755"/>
                  </a:cubicBezTo>
                  <a:cubicBezTo>
                    <a:pt x="7122" y="4314"/>
                    <a:pt x="7727" y="4087"/>
                    <a:pt x="8270" y="4087"/>
                  </a:cubicBezTo>
                  <a:cubicBezTo>
                    <a:pt x="8368" y="4087"/>
                    <a:pt x="8465" y="4095"/>
                    <a:pt x="8558" y="4110"/>
                  </a:cubicBezTo>
                  <a:cubicBezTo>
                    <a:pt x="8633" y="4129"/>
                    <a:pt x="8707" y="4144"/>
                    <a:pt x="8777" y="4160"/>
                  </a:cubicBezTo>
                  <a:cubicBezTo>
                    <a:pt x="8844" y="4184"/>
                    <a:pt x="8930" y="4223"/>
                    <a:pt x="8973" y="4231"/>
                  </a:cubicBezTo>
                  <a:cubicBezTo>
                    <a:pt x="9043" y="4270"/>
                    <a:pt x="9137" y="4313"/>
                    <a:pt x="9180" y="4348"/>
                  </a:cubicBezTo>
                  <a:cubicBezTo>
                    <a:pt x="9231" y="4379"/>
                    <a:pt x="9286" y="4415"/>
                    <a:pt x="9341" y="4462"/>
                  </a:cubicBezTo>
                  <a:cubicBezTo>
                    <a:pt x="9556" y="4634"/>
                    <a:pt x="9717" y="4854"/>
                    <a:pt x="9822" y="5069"/>
                  </a:cubicBezTo>
                  <a:cubicBezTo>
                    <a:pt x="10037" y="5499"/>
                    <a:pt x="10037" y="5914"/>
                    <a:pt x="9963" y="6169"/>
                  </a:cubicBezTo>
                  <a:cubicBezTo>
                    <a:pt x="9928" y="6298"/>
                    <a:pt x="9889" y="6399"/>
                    <a:pt x="9854" y="6458"/>
                  </a:cubicBezTo>
                  <a:cubicBezTo>
                    <a:pt x="9827" y="6508"/>
                    <a:pt x="9810" y="6538"/>
                    <a:pt x="9802" y="6550"/>
                  </a:cubicBezTo>
                  <a:lnTo>
                    <a:pt x="9802" y="6550"/>
                  </a:lnTo>
                  <a:cubicBezTo>
                    <a:pt x="9825" y="6526"/>
                    <a:pt x="9937" y="6428"/>
                    <a:pt x="10053" y="6204"/>
                  </a:cubicBezTo>
                  <a:cubicBezTo>
                    <a:pt x="10178" y="5949"/>
                    <a:pt x="10292" y="5495"/>
                    <a:pt x="10124" y="4951"/>
                  </a:cubicBezTo>
                  <a:cubicBezTo>
                    <a:pt x="9963" y="4419"/>
                    <a:pt x="9556" y="3769"/>
                    <a:pt x="8711" y="3506"/>
                  </a:cubicBezTo>
                  <a:cubicBezTo>
                    <a:pt x="8467" y="3428"/>
                    <a:pt x="8202" y="3388"/>
                    <a:pt x="7927" y="3388"/>
                  </a:cubicBezTo>
                  <a:cubicBezTo>
                    <a:pt x="7304" y="3388"/>
                    <a:pt x="6634" y="3595"/>
                    <a:pt x="6064" y="4043"/>
                  </a:cubicBezTo>
                  <a:cubicBezTo>
                    <a:pt x="5853" y="4200"/>
                    <a:pt x="5668" y="4399"/>
                    <a:pt x="5493" y="4619"/>
                  </a:cubicBezTo>
                  <a:lnTo>
                    <a:pt x="5363" y="4810"/>
                  </a:lnTo>
                  <a:lnTo>
                    <a:pt x="5301" y="4908"/>
                  </a:lnTo>
                  <a:lnTo>
                    <a:pt x="5258" y="4990"/>
                  </a:lnTo>
                  <a:lnTo>
                    <a:pt x="5175" y="5147"/>
                  </a:lnTo>
                  <a:lnTo>
                    <a:pt x="5086" y="5378"/>
                  </a:lnTo>
                  <a:cubicBezTo>
                    <a:pt x="4886" y="5926"/>
                    <a:pt x="4859" y="6549"/>
                    <a:pt x="4980" y="7143"/>
                  </a:cubicBezTo>
                  <a:cubicBezTo>
                    <a:pt x="5097" y="7743"/>
                    <a:pt x="5359" y="8322"/>
                    <a:pt x="5759" y="8827"/>
                  </a:cubicBezTo>
                  <a:cubicBezTo>
                    <a:pt x="5856" y="8956"/>
                    <a:pt x="5966" y="9073"/>
                    <a:pt x="6084" y="9191"/>
                  </a:cubicBezTo>
                  <a:cubicBezTo>
                    <a:pt x="6201" y="9304"/>
                    <a:pt x="6373" y="9453"/>
                    <a:pt x="6467" y="9516"/>
                  </a:cubicBezTo>
                  <a:cubicBezTo>
                    <a:pt x="6730" y="9716"/>
                    <a:pt x="7027" y="9880"/>
                    <a:pt x="7336" y="10005"/>
                  </a:cubicBezTo>
                  <a:cubicBezTo>
                    <a:pt x="7890" y="10232"/>
                    <a:pt x="8486" y="10342"/>
                    <a:pt x="9087" y="10342"/>
                  </a:cubicBezTo>
                  <a:cubicBezTo>
                    <a:pt x="9832" y="10342"/>
                    <a:pt x="10584" y="10173"/>
                    <a:pt x="11267" y="9852"/>
                  </a:cubicBezTo>
                  <a:cubicBezTo>
                    <a:pt x="11898" y="9555"/>
                    <a:pt x="12473" y="9152"/>
                    <a:pt x="12939" y="8588"/>
                  </a:cubicBezTo>
                  <a:cubicBezTo>
                    <a:pt x="13408" y="8028"/>
                    <a:pt x="13717" y="7355"/>
                    <a:pt x="13878" y="6662"/>
                  </a:cubicBezTo>
                  <a:cubicBezTo>
                    <a:pt x="14023" y="5965"/>
                    <a:pt x="14027" y="5253"/>
                    <a:pt x="13894" y="4567"/>
                  </a:cubicBezTo>
                  <a:cubicBezTo>
                    <a:pt x="13824" y="4220"/>
                    <a:pt x="13737" y="3906"/>
                    <a:pt x="13584" y="3553"/>
                  </a:cubicBezTo>
                  <a:cubicBezTo>
                    <a:pt x="13452" y="3244"/>
                    <a:pt x="13291" y="2943"/>
                    <a:pt x="13091" y="2661"/>
                  </a:cubicBezTo>
                  <a:cubicBezTo>
                    <a:pt x="12320" y="1530"/>
                    <a:pt x="11181" y="767"/>
                    <a:pt x="10010" y="367"/>
                  </a:cubicBezTo>
                  <a:cubicBezTo>
                    <a:pt x="9254" y="103"/>
                    <a:pt x="8499" y="0"/>
                    <a:pt x="777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748;p65">
              <a:extLst>
                <a:ext uri="{FF2B5EF4-FFF2-40B4-BE49-F238E27FC236}">
                  <a16:creationId xmlns:a16="http://schemas.microsoft.com/office/drawing/2014/main" id="{B8BB56CB-E34B-3C49-E2AF-C848CFB7E76B}"/>
                </a:ext>
              </a:extLst>
            </p:cNvPr>
            <p:cNvSpPr/>
            <p:nvPr/>
          </p:nvSpPr>
          <p:spPr>
            <a:xfrm>
              <a:off x="1991675" y="2438925"/>
              <a:ext cx="263129" cy="206573"/>
            </a:xfrm>
            <a:custGeom>
              <a:avLst/>
              <a:gdLst/>
              <a:ahLst/>
              <a:cxnLst/>
              <a:rect l="l" t="t" r="r" b="b"/>
              <a:pathLst>
                <a:path w="12962" h="10176" extrusionOk="0">
                  <a:moveTo>
                    <a:pt x="3829" y="5497"/>
                  </a:moveTo>
                  <a:cubicBezTo>
                    <a:pt x="3829" y="5500"/>
                    <a:pt x="3829" y="5502"/>
                    <a:pt x="3829" y="5502"/>
                  </a:cubicBezTo>
                  <a:cubicBezTo>
                    <a:pt x="3830" y="5502"/>
                    <a:pt x="3830" y="5500"/>
                    <a:pt x="3829" y="5497"/>
                  </a:cubicBezTo>
                  <a:close/>
                  <a:moveTo>
                    <a:pt x="7418" y="6647"/>
                  </a:moveTo>
                  <a:cubicBezTo>
                    <a:pt x="7418" y="6647"/>
                    <a:pt x="7418" y="6652"/>
                    <a:pt x="7417" y="6655"/>
                  </a:cubicBezTo>
                  <a:lnTo>
                    <a:pt x="7417" y="6655"/>
                  </a:lnTo>
                  <a:cubicBezTo>
                    <a:pt x="7418" y="6649"/>
                    <a:pt x="7418" y="6647"/>
                    <a:pt x="7418" y="6647"/>
                  </a:cubicBezTo>
                  <a:close/>
                  <a:moveTo>
                    <a:pt x="7417" y="6655"/>
                  </a:moveTo>
                  <a:cubicBezTo>
                    <a:pt x="7417" y="6657"/>
                    <a:pt x="7417" y="6658"/>
                    <a:pt x="7417" y="6660"/>
                  </a:cubicBezTo>
                  <a:lnTo>
                    <a:pt x="7417" y="6660"/>
                  </a:lnTo>
                  <a:lnTo>
                    <a:pt x="7419" y="6656"/>
                  </a:lnTo>
                  <a:lnTo>
                    <a:pt x="7419" y="6656"/>
                  </a:lnTo>
                  <a:cubicBezTo>
                    <a:pt x="7418" y="6657"/>
                    <a:pt x="7418" y="6658"/>
                    <a:pt x="7418" y="6658"/>
                  </a:cubicBezTo>
                  <a:cubicBezTo>
                    <a:pt x="7418" y="6658"/>
                    <a:pt x="7417" y="6656"/>
                    <a:pt x="7417" y="6655"/>
                  </a:cubicBezTo>
                  <a:close/>
                  <a:moveTo>
                    <a:pt x="5438" y="0"/>
                  </a:moveTo>
                  <a:cubicBezTo>
                    <a:pt x="4688" y="0"/>
                    <a:pt x="3919" y="135"/>
                    <a:pt x="3183" y="444"/>
                  </a:cubicBezTo>
                  <a:cubicBezTo>
                    <a:pt x="2866" y="573"/>
                    <a:pt x="2565" y="737"/>
                    <a:pt x="2287" y="925"/>
                  </a:cubicBezTo>
                  <a:cubicBezTo>
                    <a:pt x="1966" y="1137"/>
                    <a:pt x="1723" y="1353"/>
                    <a:pt x="1472" y="1607"/>
                  </a:cubicBezTo>
                  <a:cubicBezTo>
                    <a:pt x="991" y="2108"/>
                    <a:pt x="607" y="2710"/>
                    <a:pt x="349" y="3373"/>
                  </a:cubicBezTo>
                  <a:cubicBezTo>
                    <a:pt x="106" y="4038"/>
                    <a:pt x="0" y="4774"/>
                    <a:pt x="90" y="5502"/>
                  </a:cubicBezTo>
                  <a:cubicBezTo>
                    <a:pt x="177" y="6226"/>
                    <a:pt x="439" y="6880"/>
                    <a:pt x="803" y="7471"/>
                  </a:cubicBezTo>
                  <a:cubicBezTo>
                    <a:pt x="1523" y="8626"/>
                    <a:pt x="2697" y="9487"/>
                    <a:pt x="4021" y="9738"/>
                  </a:cubicBezTo>
                  <a:cubicBezTo>
                    <a:pt x="4266" y="9784"/>
                    <a:pt x="4515" y="9809"/>
                    <a:pt x="4762" y="9809"/>
                  </a:cubicBezTo>
                  <a:cubicBezTo>
                    <a:pt x="4846" y="9809"/>
                    <a:pt x="4931" y="9806"/>
                    <a:pt x="5015" y="9800"/>
                  </a:cubicBezTo>
                  <a:cubicBezTo>
                    <a:pt x="5129" y="9796"/>
                    <a:pt x="5352" y="9765"/>
                    <a:pt x="5512" y="9738"/>
                  </a:cubicBezTo>
                  <a:cubicBezTo>
                    <a:pt x="5673" y="9702"/>
                    <a:pt x="5834" y="9663"/>
                    <a:pt x="5982" y="9608"/>
                  </a:cubicBezTo>
                  <a:cubicBezTo>
                    <a:pt x="6593" y="9401"/>
                    <a:pt x="7129" y="9057"/>
                    <a:pt x="7552" y="8618"/>
                  </a:cubicBezTo>
                  <a:cubicBezTo>
                    <a:pt x="7975" y="8183"/>
                    <a:pt x="8291" y="7648"/>
                    <a:pt x="8425" y="7079"/>
                  </a:cubicBezTo>
                  <a:lnTo>
                    <a:pt x="8472" y="6837"/>
                  </a:lnTo>
                  <a:lnTo>
                    <a:pt x="8492" y="6656"/>
                  </a:lnTo>
                  <a:lnTo>
                    <a:pt x="8499" y="6567"/>
                  </a:lnTo>
                  <a:lnTo>
                    <a:pt x="8499" y="6450"/>
                  </a:lnTo>
                  <a:lnTo>
                    <a:pt x="8495" y="6219"/>
                  </a:lnTo>
                  <a:cubicBezTo>
                    <a:pt x="8468" y="5941"/>
                    <a:pt x="8425" y="5675"/>
                    <a:pt x="8331" y="5428"/>
                  </a:cubicBezTo>
                  <a:cubicBezTo>
                    <a:pt x="7991" y="4437"/>
                    <a:pt x="7207" y="3756"/>
                    <a:pt x="6405" y="3537"/>
                  </a:cubicBezTo>
                  <a:cubicBezTo>
                    <a:pt x="6200" y="3480"/>
                    <a:pt x="6004" y="3454"/>
                    <a:pt x="5818" y="3454"/>
                  </a:cubicBezTo>
                  <a:cubicBezTo>
                    <a:pt x="5232" y="3454"/>
                    <a:pt x="4752" y="3706"/>
                    <a:pt x="4428" y="3979"/>
                  </a:cubicBezTo>
                  <a:cubicBezTo>
                    <a:pt x="3993" y="4343"/>
                    <a:pt x="3837" y="4790"/>
                    <a:pt x="3805" y="5068"/>
                  </a:cubicBezTo>
                  <a:cubicBezTo>
                    <a:pt x="3781" y="5326"/>
                    <a:pt x="3826" y="5470"/>
                    <a:pt x="3829" y="5497"/>
                  </a:cubicBezTo>
                  <a:lnTo>
                    <a:pt x="3829" y="5497"/>
                  </a:lnTo>
                  <a:cubicBezTo>
                    <a:pt x="3831" y="5485"/>
                    <a:pt x="3834" y="5451"/>
                    <a:pt x="3837" y="5393"/>
                  </a:cubicBezTo>
                  <a:cubicBezTo>
                    <a:pt x="3837" y="5322"/>
                    <a:pt x="3861" y="5216"/>
                    <a:pt x="3899" y="5091"/>
                  </a:cubicBezTo>
                  <a:cubicBezTo>
                    <a:pt x="3978" y="4833"/>
                    <a:pt x="4201" y="4488"/>
                    <a:pt x="4620" y="4242"/>
                  </a:cubicBezTo>
                  <a:cubicBezTo>
                    <a:pt x="4824" y="4120"/>
                    <a:pt x="5078" y="4026"/>
                    <a:pt x="5352" y="3995"/>
                  </a:cubicBezTo>
                  <a:cubicBezTo>
                    <a:pt x="5422" y="3987"/>
                    <a:pt x="5489" y="3987"/>
                    <a:pt x="5552" y="3987"/>
                  </a:cubicBezTo>
                  <a:cubicBezTo>
                    <a:pt x="5558" y="3987"/>
                    <a:pt x="5564" y="3987"/>
                    <a:pt x="5571" y="3987"/>
                  </a:cubicBezTo>
                  <a:cubicBezTo>
                    <a:pt x="5628" y="3987"/>
                    <a:pt x="5716" y="3999"/>
                    <a:pt x="5787" y="4002"/>
                  </a:cubicBezTo>
                  <a:cubicBezTo>
                    <a:pt x="5825" y="4018"/>
                    <a:pt x="5919" y="4034"/>
                    <a:pt x="5986" y="4049"/>
                  </a:cubicBezTo>
                  <a:cubicBezTo>
                    <a:pt x="6056" y="4077"/>
                    <a:pt x="6130" y="4101"/>
                    <a:pt x="6201" y="4128"/>
                  </a:cubicBezTo>
                  <a:cubicBezTo>
                    <a:pt x="6765" y="4374"/>
                    <a:pt x="7270" y="4970"/>
                    <a:pt x="7431" y="5693"/>
                  </a:cubicBezTo>
                  <a:cubicBezTo>
                    <a:pt x="7482" y="5874"/>
                    <a:pt x="7485" y="6062"/>
                    <a:pt x="7485" y="6242"/>
                  </a:cubicBezTo>
                  <a:lnTo>
                    <a:pt x="7474" y="6360"/>
                  </a:lnTo>
                  <a:lnTo>
                    <a:pt x="7466" y="6418"/>
                  </a:lnTo>
                  <a:lnTo>
                    <a:pt x="7451" y="6504"/>
                  </a:lnTo>
                  <a:lnTo>
                    <a:pt x="7415" y="6676"/>
                  </a:lnTo>
                  <a:cubicBezTo>
                    <a:pt x="7416" y="6670"/>
                    <a:pt x="7416" y="6665"/>
                    <a:pt x="7417" y="6660"/>
                  </a:cubicBezTo>
                  <a:lnTo>
                    <a:pt x="7417" y="6660"/>
                  </a:lnTo>
                  <a:lnTo>
                    <a:pt x="7415" y="6665"/>
                  </a:lnTo>
                  <a:lnTo>
                    <a:pt x="7407" y="6680"/>
                  </a:lnTo>
                  <a:lnTo>
                    <a:pt x="7395" y="6712"/>
                  </a:lnTo>
                  <a:lnTo>
                    <a:pt x="7372" y="6782"/>
                  </a:lnTo>
                  <a:cubicBezTo>
                    <a:pt x="7247" y="7135"/>
                    <a:pt x="7023" y="7475"/>
                    <a:pt x="6706" y="7742"/>
                  </a:cubicBezTo>
                  <a:cubicBezTo>
                    <a:pt x="6397" y="8015"/>
                    <a:pt x="6006" y="8219"/>
                    <a:pt x="5595" y="8320"/>
                  </a:cubicBezTo>
                  <a:cubicBezTo>
                    <a:pt x="5489" y="8352"/>
                    <a:pt x="5384" y="8364"/>
                    <a:pt x="5277" y="8383"/>
                  </a:cubicBezTo>
                  <a:cubicBezTo>
                    <a:pt x="5172" y="8387"/>
                    <a:pt x="5129" y="8403"/>
                    <a:pt x="4968" y="8403"/>
                  </a:cubicBezTo>
                  <a:cubicBezTo>
                    <a:pt x="4749" y="8403"/>
                    <a:pt x="4533" y="8376"/>
                    <a:pt x="4318" y="8320"/>
                  </a:cubicBezTo>
                  <a:cubicBezTo>
                    <a:pt x="3453" y="8113"/>
                    <a:pt x="2643" y="7479"/>
                    <a:pt x="2150" y="6641"/>
                  </a:cubicBezTo>
                  <a:cubicBezTo>
                    <a:pt x="1911" y="6234"/>
                    <a:pt x="1743" y="5760"/>
                    <a:pt x="1696" y="5310"/>
                  </a:cubicBezTo>
                  <a:cubicBezTo>
                    <a:pt x="1640" y="4860"/>
                    <a:pt x="1711" y="4390"/>
                    <a:pt x="1875" y="3944"/>
                  </a:cubicBezTo>
                  <a:cubicBezTo>
                    <a:pt x="2048" y="3498"/>
                    <a:pt x="2307" y="3075"/>
                    <a:pt x="2643" y="2723"/>
                  </a:cubicBezTo>
                  <a:cubicBezTo>
                    <a:pt x="2804" y="2554"/>
                    <a:pt x="3003" y="2374"/>
                    <a:pt x="3171" y="2260"/>
                  </a:cubicBezTo>
                  <a:cubicBezTo>
                    <a:pt x="3375" y="2112"/>
                    <a:pt x="3590" y="1987"/>
                    <a:pt x="3810" y="1893"/>
                  </a:cubicBezTo>
                  <a:cubicBezTo>
                    <a:pt x="4395" y="1630"/>
                    <a:pt x="5050" y="1506"/>
                    <a:pt x="5703" y="1506"/>
                  </a:cubicBezTo>
                  <a:cubicBezTo>
                    <a:pt x="6041" y="1506"/>
                    <a:pt x="6379" y="1539"/>
                    <a:pt x="6706" y="1603"/>
                  </a:cubicBezTo>
                  <a:cubicBezTo>
                    <a:pt x="6828" y="1622"/>
                    <a:pt x="6945" y="1658"/>
                    <a:pt x="7062" y="1685"/>
                  </a:cubicBezTo>
                  <a:cubicBezTo>
                    <a:pt x="7180" y="1720"/>
                    <a:pt x="7270" y="1736"/>
                    <a:pt x="7407" y="1787"/>
                  </a:cubicBezTo>
                  <a:lnTo>
                    <a:pt x="7599" y="1854"/>
                  </a:lnTo>
                  <a:lnTo>
                    <a:pt x="7756" y="1917"/>
                  </a:lnTo>
                  <a:cubicBezTo>
                    <a:pt x="7869" y="1955"/>
                    <a:pt x="7979" y="2011"/>
                    <a:pt x="8088" y="2057"/>
                  </a:cubicBezTo>
                  <a:cubicBezTo>
                    <a:pt x="8526" y="2260"/>
                    <a:pt x="8938" y="2515"/>
                    <a:pt x="9317" y="2797"/>
                  </a:cubicBezTo>
                  <a:cubicBezTo>
                    <a:pt x="10069" y="3373"/>
                    <a:pt x="10699" y="4042"/>
                    <a:pt x="11209" y="4730"/>
                  </a:cubicBezTo>
                  <a:cubicBezTo>
                    <a:pt x="11713" y="5420"/>
                    <a:pt x="12078" y="6081"/>
                    <a:pt x="12253" y="6747"/>
                  </a:cubicBezTo>
                  <a:cubicBezTo>
                    <a:pt x="12434" y="7408"/>
                    <a:pt x="12477" y="8031"/>
                    <a:pt x="12492" y="8544"/>
                  </a:cubicBezTo>
                  <a:cubicBezTo>
                    <a:pt x="12500" y="9061"/>
                    <a:pt x="12496" y="9468"/>
                    <a:pt x="12488" y="9749"/>
                  </a:cubicBezTo>
                  <a:cubicBezTo>
                    <a:pt x="12481" y="10028"/>
                    <a:pt x="12477" y="10176"/>
                    <a:pt x="12477" y="10176"/>
                  </a:cubicBezTo>
                  <a:cubicBezTo>
                    <a:pt x="12477" y="10176"/>
                    <a:pt x="12512" y="10031"/>
                    <a:pt x="12578" y="9762"/>
                  </a:cubicBezTo>
                  <a:cubicBezTo>
                    <a:pt x="12637" y="9487"/>
                    <a:pt x="12739" y="9088"/>
                    <a:pt x="12813" y="8564"/>
                  </a:cubicBezTo>
                  <a:cubicBezTo>
                    <a:pt x="12888" y="8042"/>
                    <a:pt x="12962" y="7393"/>
                    <a:pt x="12864" y="6629"/>
                  </a:cubicBezTo>
                  <a:cubicBezTo>
                    <a:pt x="12841" y="6445"/>
                    <a:pt x="12801" y="6230"/>
                    <a:pt x="12759" y="6046"/>
                  </a:cubicBezTo>
                  <a:cubicBezTo>
                    <a:pt x="12707" y="5839"/>
                    <a:pt x="12645" y="5639"/>
                    <a:pt x="12575" y="5435"/>
                  </a:cubicBezTo>
                  <a:cubicBezTo>
                    <a:pt x="12425" y="5028"/>
                    <a:pt x="12222" y="4625"/>
                    <a:pt x="11988" y="4218"/>
                  </a:cubicBezTo>
                  <a:cubicBezTo>
                    <a:pt x="11525" y="3420"/>
                    <a:pt x="10911" y="2585"/>
                    <a:pt x="10085" y="1861"/>
                  </a:cubicBezTo>
                  <a:cubicBezTo>
                    <a:pt x="9259" y="1137"/>
                    <a:pt x="8253" y="499"/>
                    <a:pt x="7019" y="197"/>
                  </a:cubicBezTo>
                  <a:cubicBezTo>
                    <a:pt x="6515" y="71"/>
                    <a:pt x="5981" y="0"/>
                    <a:pt x="543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749;p65">
              <a:extLst>
                <a:ext uri="{FF2B5EF4-FFF2-40B4-BE49-F238E27FC236}">
                  <a16:creationId xmlns:a16="http://schemas.microsoft.com/office/drawing/2014/main" id="{52FC0B1A-162B-D1C0-C2C1-1DBF68259452}"/>
                </a:ext>
              </a:extLst>
            </p:cNvPr>
            <p:cNvSpPr/>
            <p:nvPr/>
          </p:nvSpPr>
          <p:spPr>
            <a:xfrm>
              <a:off x="2826507" y="2495680"/>
              <a:ext cx="377905" cy="210552"/>
            </a:xfrm>
            <a:custGeom>
              <a:avLst/>
              <a:gdLst/>
              <a:ahLst/>
              <a:cxnLst/>
              <a:rect l="l" t="t" r="r" b="b"/>
              <a:pathLst>
                <a:path w="18616" h="10372" extrusionOk="0">
                  <a:moveTo>
                    <a:pt x="11729" y="0"/>
                  </a:moveTo>
                  <a:cubicBezTo>
                    <a:pt x="11260" y="0"/>
                    <a:pt x="10784" y="57"/>
                    <a:pt x="10321" y="178"/>
                  </a:cubicBezTo>
                  <a:cubicBezTo>
                    <a:pt x="9725" y="326"/>
                    <a:pt x="9150" y="565"/>
                    <a:pt x="8617" y="901"/>
                  </a:cubicBezTo>
                  <a:cubicBezTo>
                    <a:pt x="8089" y="1230"/>
                    <a:pt x="7620" y="1676"/>
                    <a:pt x="7240" y="2162"/>
                  </a:cubicBezTo>
                  <a:cubicBezTo>
                    <a:pt x="6868" y="2639"/>
                    <a:pt x="6566" y="3121"/>
                    <a:pt x="6230" y="3532"/>
                  </a:cubicBezTo>
                  <a:cubicBezTo>
                    <a:pt x="5893" y="3947"/>
                    <a:pt x="5533" y="4272"/>
                    <a:pt x="5087" y="4495"/>
                  </a:cubicBezTo>
                  <a:cubicBezTo>
                    <a:pt x="4640" y="4722"/>
                    <a:pt x="4143" y="4870"/>
                    <a:pt x="3630" y="4969"/>
                  </a:cubicBezTo>
                  <a:cubicBezTo>
                    <a:pt x="3274" y="5037"/>
                    <a:pt x="2917" y="5084"/>
                    <a:pt x="2580" y="5084"/>
                  </a:cubicBezTo>
                  <a:cubicBezTo>
                    <a:pt x="2431" y="5084"/>
                    <a:pt x="2286" y="5075"/>
                    <a:pt x="2147" y="5055"/>
                  </a:cubicBezTo>
                  <a:cubicBezTo>
                    <a:pt x="1688" y="4996"/>
                    <a:pt x="1313" y="4805"/>
                    <a:pt x="1081" y="4491"/>
                  </a:cubicBezTo>
                  <a:cubicBezTo>
                    <a:pt x="847" y="4171"/>
                    <a:pt x="753" y="3720"/>
                    <a:pt x="745" y="3273"/>
                  </a:cubicBezTo>
                  <a:cubicBezTo>
                    <a:pt x="729" y="2393"/>
                    <a:pt x="1070" y="1535"/>
                    <a:pt x="1688" y="1105"/>
                  </a:cubicBezTo>
                  <a:cubicBezTo>
                    <a:pt x="1987" y="902"/>
                    <a:pt x="2349" y="804"/>
                    <a:pt x="2694" y="804"/>
                  </a:cubicBezTo>
                  <a:cubicBezTo>
                    <a:pt x="3041" y="804"/>
                    <a:pt x="3371" y="903"/>
                    <a:pt x="3607" y="1094"/>
                  </a:cubicBezTo>
                  <a:cubicBezTo>
                    <a:pt x="3732" y="1188"/>
                    <a:pt x="3822" y="1293"/>
                    <a:pt x="3905" y="1430"/>
                  </a:cubicBezTo>
                  <a:cubicBezTo>
                    <a:pt x="3963" y="1540"/>
                    <a:pt x="4022" y="1672"/>
                    <a:pt x="4041" y="1809"/>
                  </a:cubicBezTo>
                  <a:cubicBezTo>
                    <a:pt x="4093" y="2075"/>
                    <a:pt x="4057" y="2346"/>
                    <a:pt x="3983" y="2569"/>
                  </a:cubicBezTo>
                  <a:cubicBezTo>
                    <a:pt x="3830" y="3023"/>
                    <a:pt x="3536" y="3305"/>
                    <a:pt x="3309" y="3434"/>
                  </a:cubicBezTo>
                  <a:cubicBezTo>
                    <a:pt x="3078" y="3560"/>
                    <a:pt x="2926" y="3571"/>
                    <a:pt x="2929" y="3579"/>
                  </a:cubicBezTo>
                  <a:cubicBezTo>
                    <a:pt x="2929" y="3571"/>
                    <a:pt x="3078" y="3583"/>
                    <a:pt x="3333" y="3481"/>
                  </a:cubicBezTo>
                  <a:cubicBezTo>
                    <a:pt x="3583" y="3376"/>
                    <a:pt x="3943" y="3125"/>
                    <a:pt x="4163" y="2639"/>
                  </a:cubicBezTo>
                  <a:cubicBezTo>
                    <a:pt x="4272" y="2400"/>
                    <a:pt x="4346" y="2104"/>
                    <a:pt x="4323" y="1775"/>
                  </a:cubicBezTo>
                  <a:cubicBezTo>
                    <a:pt x="4315" y="1606"/>
                    <a:pt x="4268" y="1437"/>
                    <a:pt x="4187" y="1258"/>
                  </a:cubicBezTo>
                  <a:cubicBezTo>
                    <a:pt x="4111" y="1109"/>
                    <a:pt x="3999" y="937"/>
                    <a:pt x="3849" y="807"/>
                  </a:cubicBezTo>
                  <a:cubicBezTo>
                    <a:pt x="3516" y="499"/>
                    <a:pt x="3040" y="323"/>
                    <a:pt x="2533" y="323"/>
                  </a:cubicBezTo>
                  <a:cubicBezTo>
                    <a:pt x="2151" y="323"/>
                    <a:pt x="1751" y="422"/>
                    <a:pt x="1379" y="639"/>
                  </a:cubicBezTo>
                  <a:cubicBezTo>
                    <a:pt x="964" y="886"/>
                    <a:pt x="616" y="1285"/>
                    <a:pt x="385" y="1743"/>
                  </a:cubicBezTo>
                  <a:cubicBezTo>
                    <a:pt x="154" y="2205"/>
                    <a:pt x="33" y="2729"/>
                    <a:pt x="13" y="3270"/>
                  </a:cubicBezTo>
                  <a:cubicBezTo>
                    <a:pt x="1" y="3802"/>
                    <a:pt x="68" y="4397"/>
                    <a:pt x="416" y="4946"/>
                  </a:cubicBezTo>
                  <a:cubicBezTo>
                    <a:pt x="765" y="5505"/>
                    <a:pt x="1422" y="5818"/>
                    <a:pt x="2013" y="5909"/>
                  </a:cubicBezTo>
                  <a:cubicBezTo>
                    <a:pt x="2247" y="5946"/>
                    <a:pt x="2478" y="5962"/>
                    <a:pt x="2705" y="5962"/>
                  </a:cubicBezTo>
                  <a:cubicBezTo>
                    <a:pt x="3072" y="5962"/>
                    <a:pt x="3432" y="5921"/>
                    <a:pt x="3787" y="5865"/>
                  </a:cubicBezTo>
                  <a:cubicBezTo>
                    <a:pt x="4362" y="5775"/>
                    <a:pt x="4953" y="5622"/>
                    <a:pt x="5513" y="5336"/>
                  </a:cubicBezTo>
                  <a:cubicBezTo>
                    <a:pt x="6081" y="5063"/>
                    <a:pt x="6590" y="4617"/>
                    <a:pt x="6973" y="4142"/>
                  </a:cubicBezTo>
                  <a:cubicBezTo>
                    <a:pt x="7361" y="3673"/>
                    <a:pt x="7674" y="3188"/>
                    <a:pt x="8010" y="2765"/>
                  </a:cubicBezTo>
                  <a:cubicBezTo>
                    <a:pt x="8332" y="2346"/>
                    <a:pt x="8704" y="1986"/>
                    <a:pt x="9138" y="1708"/>
                  </a:cubicBezTo>
                  <a:cubicBezTo>
                    <a:pt x="9573" y="1430"/>
                    <a:pt x="10054" y="1222"/>
                    <a:pt x="10552" y="1094"/>
                  </a:cubicBezTo>
                  <a:cubicBezTo>
                    <a:pt x="11012" y="974"/>
                    <a:pt x="11486" y="916"/>
                    <a:pt x="11955" y="916"/>
                  </a:cubicBezTo>
                  <a:cubicBezTo>
                    <a:pt x="11996" y="916"/>
                    <a:pt x="12037" y="916"/>
                    <a:pt x="12079" y="917"/>
                  </a:cubicBezTo>
                  <a:cubicBezTo>
                    <a:pt x="12329" y="924"/>
                    <a:pt x="12591" y="948"/>
                    <a:pt x="12822" y="991"/>
                  </a:cubicBezTo>
                  <a:lnTo>
                    <a:pt x="13002" y="1023"/>
                  </a:lnTo>
                  <a:lnTo>
                    <a:pt x="13198" y="1074"/>
                  </a:lnTo>
                  <a:cubicBezTo>
                    <a:pt x="13257" y="1085"/>
                    <a:pt x="13351" y="1105"/>
                    <a:pt x="13378" y="1117"/>
                  </a:cubicBezTo>
                  <a:lnTo>
                    <a:pt x="13558" y="1175"/>
                  </a:lnTo>
                  <a:cubicBezTo>
                    <a:pt x="14502" y="1484"/>
                    <a:pt x="15343" y="2033"/>
                    <a:pt x="16005" y="2691"/>
                  </a:cubicBezTo>
                  <a:cubicBezTo>
                    <a:pt x="16341" y="3020"/>
                    <a:pt x="16631" y="3376"/>
                    <a:pt x="16881" y="3739"/>
                  </a:cubicBezTo>
                  <a:cubicBezTo>
                    <a:pt x="17006" y="3923"/>
                    <a:pt x="17124" y="4108"/>
                    <a:pt x="17230" y="4288"/>
                  </a:cubicBezTo>
                  <a:cubicBezTo>
                    <a:pt x="17281" y="4373"/>
                    <a:pt x="17332" y="4480"/>
                    <a:pt x="17382" y="4574"/>
                  </a:cubicBezTo>
                  <a:cubicBezTo>
                    <a:pt x="17438" y="4675"/>
                    <a:pt x="17472" y="4753"/>
                    <a:pt x="17519" y="4855"/>
                  </a:cubicBezTo>
                  <a:cubicBezTo>
                    <a:pt x="17864" y="5611"/>
                    <a:pt x="18068" y="6355"/>
                    <a:pt x="18186" y="7031"/>
                  </a:cubicBezTo>
                  <a:cubicBezTo>
                    <a:pt x="18298" y="7705"/>
                    <a:pt x="18334" y="8308"/>
                    <a:pt x="18334" y="8805"/>
                  </a:cubicBezTo>
                  <a:cubicBezTo>
                    <a:pt x="18334" y="9302"/>
                    <a:pt x="18307" y="9694"/>
                    <a:pt x="18283" y="9964"/>
                  </a:cubicBezTo>
                  <a:cubicBezTo>
                    <a:pt x="18251" y="10230"/>
                    <a:pt x="18236" y="10371"/>
                    <a:pt x="18236" y="10371"/>
                  </a:cubicBezTo>
                  <a:cubicBezTo>
                    <a:pt x="18236" y="10371"/>
                    <a:pt x="18271" y="10234"/>
                    <a:pt x="18334" y="9972"/>
                  </a:cubicBezTo>
                  <a:cubicBezTo>
                    <a:pt x="18392" y="9709"/>
                    <a:pt x="18475" y="9318"/>
                    <a:pt x="18529" y="8817"/>
                  </a:cubicBezTo>
                  <a:cubicBezTo>
                    <a:pt x="18580" y="8312"/>
                    <a:pt x="18616" y="7694"/>
                    <a:pt x="18557" y="6984"/>
                  </a:cubicBezTo>
                  <a:cubicBezTo>
                    <a:pt x="18498" y="6276"/>
                    <a:pt x="18357" y="5470"/>
                    <a:pt x="18036" y="4640"/>
                  </a:cubicBezTo>
                  <a:cubicBezTo>
                    <a:pt x="17998" y="4542"/>
                    <a:pt x="17954" y="4420"/>
                    <a:pt x="17907" y="4323"/>
                  </a:cubicBezTo>
                  <a:cubicBezTo>
                    <a:pt x="17860" y="4221"/>
                    <a:pt x="17825" y="4124"/>
                    <a:pt x="17770" y="4017"/>
                  </a:cubicBezTo>
                  <a:cubicBezTo>
                    <a:pt x="17664" y="3802"/>
                    <a:pt x="17551" y="3595"/>
                    <a:pt x="17429" y="3387"/>
                  </a:cubicBezTo>
                  <a:cubicBezTo>
                    <a:pt x="17183" y="2968"/>
                    <a:pt x="16878" y="2569"/>
                    <a:pt x="16529" y="2185"/>
                  </a:cubicBezTo>
                  <a:cubicBezTo>
                    <a:pt x="15832" y="1426"/>
                    <a:pt x="14924" y="749"/>
                    <a:pt x="13836" y="361"/>
                  </a:cubicBezTo>
                  <a:lnTo>
                    <a:pt x="13633" y="290"/>
                  </a:lnTo>
                  <a:cubicBezTo>
                    <a:pt x="13535" y="256"/>
                    <a:pt x="13492" y="252"/>
                    <a:pt x="13421" y="228"/>
                  </a:cubicBezTo>
                  <a:lnTo>
                    <a:pt x="13225" y="173"/>
                  </a:lnTo>
                  <a:lnTo>
                    <a:pt x="13002" y="126"/>
                  </a:lnTo>
                  <a:cubicBezTo>
                    <a:pt x="12701" y="64"/>
                    <a:pt x="12415" y="32"/>
                    <a:pt x="12113" y="13"/>
                  </a:cubicBezTo>
                  <a:cubicBezTo>
                    <a:pt x="11986" y="5"/>
                    <a:pt x="11858" y="0"/>
                    <a:pt x="1172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1766;p65">
            <a:extLst>
              <a:ext uri="{FF2B5EF4-FFF2-40B4-BE49-F238E27FC236}">
                <a16:creationId xmlns:a16="http://schemas.microsoft.com/office/drawing/2014/main" id="{0D88652E-0769-3E2B-22BB-7E48548683EC}"/>
              </a:ext>
            </a:extLst>
          </p:cNvPr>
          <p:cNvGrpSpPr/>
          <p:nvPr/>
        </p:nvGrpSpPr>
        <p:grpSpPr>
          <a:xfrm rot="-5400000">
            <a:off x="8216898" y="4185818"/>
            <a:ext cx="892204" cy="636481"/>
            <a:chOff x="5712745" y="3685416"/>
            <a:chExt cx="892204" cy="636481"/>
          </a:xfrm>
        </p:grpSpPr>
        <p:sp>
          <p:nvSpPr>
            <p:cNvPr id="790" name="Google Shape;1767;p65">
              <a:extLst>
                <a:ext uri="{FF2B5EF4-FFF2-40B4-BE49-F238E27FC236}">
                  <a16:creationId xmlns:a16="http://schemas.microsoft.com/office/drawing/2014/main" id="{A04FEDEB-F5E3-EB1E-58A2-7B8FB359F0BD}"/>
                </a:ext>
              </a:extLst>
            </p:cNvPr>
            <p:cNvSpPr/>
            <p:nvPr/>
          </p:nvSpPr>
          <p:spPr>
            <a:xfrm>
              <a:off x="5723300" y="3685416"/>
              <a:ext cx="109539" cy="208562"/>
            </a:xfrm>
            <a:custGeom>
              <a:avLst/>
              <a:gdLst/>
              <a:ahLst/>
              <a:cxnLst/>
              <a:rect l="l" t="t" r="r" b="b"/>
              <a:pathLst>
                <a:path w="5396" h="10274" extrusionOk="0">
                  <a:moveTo>
                    <a:pt x="5396" y="1"/>
                  </a:moveTo>
                  <a:cubicBezTo>
                    <a:pt x="3677" y="1399"/>
                    <a:pt x="2052" y="1711"/>
                    <a:pt x="769" y="4730"/>
                  </a:cubicBezTo>
                  <a:cubicBezTo>
                    <a:pt x="1" y="6539"/>
                    <a:pt x="561" y="8253"/>
                    <a:pt x="1406" y="9992"/>
                  </a:cubicBezTo>
                  <a:cubicBezTo>
                    <a:pt x="1328" y="4084"/>
                    <a:pt x="4706" y="976"/>
                    <a:pt x="4706" y="976"/>
                  </a:cubicBezTo>
                  <a:lnTo>
                    <a:pt x="4706" y="976"/>
                  </a:lnTo>
                  <a:cubicBezTo>
                    <a:pt x="1963" y="5309"/>
                    <a:pt x="1994" y="8797"/>
                    <a:pt x="2182" y="10273"/>
                  </a:cubicBezTo>
                  <a:cubicBezTo>
                    <a:pt x="4033" y="8461"/>
                    <a:pt x="4886" y="5767"/>
                    <a:pt x="4977" y="3160"/>
                  </a:cubicBezTo>
                  <a:cubicBezTo>
                    <a:pt x="5016" y="2091"/>
                    <a:pt x="4949" y="972"/>
                    <a:pt x="539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768;p65">
              <a:extLst>
                <a:ext uri="{FF2B5EF4-FFF2-40B4-BE49-F238E27FC236}">
                  <a16:creationId xmlns:a16="http://schemas.microsoft.com/office/drawing/2014/main" id="{8187EDF9-D2F8-A092-B092-282317F0A8D9}"/>
                </a:ext>
              </a:extLst>
            </p:cNvPr>
            <p:cNvSpPr/>
            <p:nvPr/>
          </p:nvSpPr>
          <p:spPr>
            <a:xfrm>
              <a:off x="5803075" y="3775705"/>
              <a:ext cx="132437" cy="251923"/>
            </a:xfrm>
            <a:custGeom>
              <a:avLst/>
              <a:gdLst/>
              <a:ahLst/>
              <a:cxnLst/>
              <a:rect l="l" t="t" r="r" b="b"/>
              <a:pathLst>
                <a:path w="6524" h="12410" extrusionOk="0">
                  <a:moveTo>
                    <a:pt x="6523" y="0"/>
                  </a:moveTo>
                  <a:lnTo>
                    <a:pt x="6523" y="0"/>
                  </a:lnTo>
                  <a:cubicBezTo>
                    <a:pt x="4445" y="1692"/>
                    <a:pt x="2483" y="2067"/>
                    <a:pt x="929" y="5716"/>
                  </a:cubicBezTo>
                  <a:cubicBezTo>
                    <a:pt x="1" y="7896"/>
                    <a:pt x="678" y="9971"/>
                    <a:pt x="1701" y="12070"/>
                  </a:cubicBezTo>
                  <a:cubicBezTo>
                    <a:pt x="1607" y="4933"/>
                    <a:pt x="5689" y="1175"/>
                    <a:pt x="5690" y="1175"/>
                  </a:cubicBezTo>
                  <a:lnTo>
                    <a:pt x="5690" y="1175"/>
                  </a:lnTo>
                  <a:cubicBezTo>
                    <a:pt x="2373" y="6413"/>
                    <a:pt x="2413" y="10628"/>
                    <a:pt x="2640" y="12410"/>
                  </a:cubicBezTo>
                  <a:cubicBezTo>
                    <a:pt x="4875" y="10221"/>
                    <a:pt x="5905" y="6968"/>
                    <a:pt x="6014" y="3817"/>
                  </a:cubicBezTo>
                  <a:cubicBezTo>
                    <a:pt x="6061" y="2525"/>
                    <a:pt x="5979" y="1175"/>
                    <a:pt x="652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769;p65">
              <a:extLst>
                <a:ext uri="{FF2B5EF4-FFF2-40B4-BE49-F238E27FC236}">
                  <a16:creationId xmlns:a16="http://schemas.microsoft.com/office/drawing/2014/main" id="{6B75EF18-4B2D-4590-8583-DAA91BD701CB}"/>
                </a:ext>
              </a:extLst>
            </p:cNvPr>
            <p:cNvSpPr/>
            <p:nvPr/>
          </p:nvSpPr>
          <p:spPr>
            <a:xfrm>
              <a:off x="5712745" y="4110514"/>
              <a:ext cx="203548" cy="80449"/>
            </a:xfrm>
            <a:custGeom>
              <a:avLst/>
              <a:gdLst/>
              <a:ahLst/>
              <a:cxnLst/>
              <a:rect l="l" t="t" r="r" b="b"/>
              <a:pathLst>
                <a:path w="10027" h="3963" extrusionOk="0">
                  <a:moveTo>
                    <a:pt x="6149" y="1"/>
                  </a:moveTo>
                  <a:cubicBezTo>
                    <a:pt x="5782" y="1"/>
                    <a:pt x="5404" y="49"/>
                    <a:pt x="5015" y="156"/>
                  </a:cubicBezTo>
                  <a:cubicBezTo>
                    <a:pt x="2024" y="978"/>
                    <a:pt x="1527" y="2461"/>
                    <a:pt x="0" y="3894"/>
                  </a:cubicBezTo>
                  <a:cubicBezTo>
                    <a:pt x="373" y="3779"/>
                    <a:pt x="757" y="3739"/>
                    <a:pt x="1147" y="3739"/>
                  </a:cubicBezTo>
                  <a:cubicBezTo>
                    <a:pt x="1764" y="3739"/>
                    <a:pt x="2394" y="3839"/>
                    <a:pt x="3011" y="3902"/>
                  </a:cubicBezTo>
                  <a:cubicBezTo>
                    <a:pt x="3419" y="3942"/>
                    <a:pt x="3832" y="3963"/>
                    <a:pt x="4246" y="3963"/>
                  </a:cubicBezTo>
                  <a:cubicBezTo>
                    <a:pt x="6321" y="3963"/>
                    <a:pt x="8417" y="3436"/>
                    <a:pt x="10026" y="2180"/>
                  </a:cubicBezTo>
                  <a:cubicBezTo>
                    <a:pt x="9460" y="2029"/>
                    <a:pt x="8563" y="1860"/>
                    <a:pt x="7390" y="1860"/>
                  </a:cubicBezTo>
                  <a:cubicBezTo>
                    <a:pt x="5749" y="1860"/>
                    <a:pt x="3569" y="2191"/>
                    <a:pt x="998" y="3369"/>
                  </a:cubicBezTo>
                  <a:cubicBezTo>
                    <a:pt x="998" y="3369"/>
                    <a:pt x="3534" y="1265"/>
                    <a:pt x="7839" y="1265"/>
                  </a:cubicBezTo>
                  <a:cubicBezTo>
                    <a:pt x="8474" y="1265"/>
                    <a:pt x="9148" y="1310"/>
                    <a:pt x="9858" y="1416"/>
                  </a:cubicBezTo>
                  <a:cubicBezTo>
                    <a:pt x="8669" y="625"/>
                    <a:pt x="7472" y="1"/>
                    <a:pt x="614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770;p65">
              <a:extLst>
                <a:ext uri="{FF2B5EF4-FFF2-40B4-BE49-F238E27FC236}">
                  <a16:creationId xmlns:a16="http://schemas.microsoft.com/office/drawing/2014/main" id="{49231177-137F-84AF-7FCC-C3BD4B42F5BB}"/>
                </a:ext>
              </a:extLst>
            </p:cNvPr>
            <p:cNvSpPr/>
            <p:nvPr/>
          </p:nvSpPr>
          <p:spPr>
            <a:xfrm>
              <a:off x="5738890" y="3771970"/>
              <a:ext cx="866059" cy="549927"/>
            </a:xfrm>
            <a:custGeom>
              <a:avLst/>
              <a:gdLst/>
              <a:ahLst/>
              <a:cxnLst/>
              <a:rect l="l" t="t" r="r" b="b"/>
              <a:pathLst>
                <a:path w="42663" h="27090" extrusionOk="0">
                  <a:moveTo>
                    <a:pt x="799" y="0"/>
                  </a:moveTo>
                  <a:cubicBezTo>
                    <a:pt x="799" y="0"/>
                    <a:pt x="736" y="216"/>
                    <a:pt x="615" y="627"/>
                  </a:cubicBezTo>
                  <a:cubicBezTo>
                    <a:pt x="505" y="1041"/>
                    <a:pt x="333" y="1644"/>
                    <a:pt x="208" y="2439"/>
                  </a:cubicBezTo>
                  <a:cubicBezTo>
                    <a:pt x="75" y="3229"/>
                    <a:pt x="1" y="4224"/>
                    <a:pt x="141" y="5352"/>
                  </a:cubicBezTo>
                  <a:cubicBezTo>
                    <a:pt x="208" y="5912"/>
                    <a:pt x="321" y="6503"/>
                    <a:pt x="470" y="7113"/>
                  </a:cubicBezTo>
                  <a:cubicBezTo>
                    <a:pt x="544" y="7419"/>
                    <a:pt x="619" y="7732"/>
                    <a:pt x="705" y="8049"/>
                  </a:cubicBezTo>
                  <a:cubicBezTo>
                    <a:pt x="752" y="8209"/>
                    <a:pt x="787" y="8362"/>
                    <a:pt x="838" y="8538"/>
                  </a:cubicBezTo>
                  <a:cubicBezTo>
                    <a:pt x="889" y="8698"/>
                    <a:pt x="940" y="8859"/>
                    <a:pt x="987" y="9023"/>
                  </a:cubicBezTo>
                  <a:cubicBezTo>
                    <a:pt x="1210" y="9689"/>
                    <a:pt x="1495" y="10366"/>
                    <a:pt x="1840" y="11040"/>
                  </a:cubicBezTo>
                  <a:cubicBezTo>
                    <a:pt x="2196" y="11705"/>
                    <a:pt x="2619" y="12366"/>
                    <a:pt x="3112" y="13005"/>
                  </a:cubicBezTo>
                  <a:cubicBezTo>
                    <a:pt x="4091" y="14285"/>
                    <a:pt x="5410" y="15439"/>
                    <a:pt x="6996" y="16254"/>
                  </a:cubicBezTo>
                  <a:cubicBezTo>
                    <a:pt x="7786" y="16657"/>
                    <a:pt x="8640" y="16978"/>
                    <a:pt x="9525" y="17194"/>
                  </a:cubicBezTo>
                  <a:cubicBezTo>
                    <a:pt x="10406" y="17413"/>
                    <a:pt x="11313" y="17538"/>
                    <a:pt x="12222" y="17624"/>
                  </a:cubicBezTo>
                  <a:cubicBezTo>
                    <a:pt x="14046" y="17781"/>
                    <a:pt x="15866" y="17781"/>
                    <a:pt x="17683" y="17820"/>
                  </a:cubicBezTo>
                  <a:cubicBezTo>
                    <a:pt x="19503" y="17851"/>
                    <a:pt x="21324" y="17882"/>
                    <a:pt x="23117" y="17914"/>
                  </a:cubicBezTo>
                  <a:cubicBezTo>
                    <a:pt x="24909" y="17938"/>
                    <a:pt x="26663" y="17961"/>
                    <a:pt x="28351" y="18086"/>
                  </a:cubicBezTo>
                  <a:cubicBezTo>
                    <a:pt x="30034" y="18223"/>
                    <a:pt x="31654" y="18423"/>
                    <a:pt x="33146" y="18798"/>
                  </a:cubicBezTo>
                  <a:cubicBezTo>
                    <a:pt x="33898" y="18982"/>
                    <a:pt x="34610" y="19201"/>
                    <a:pt x="35291" y="19456"/>
                  </a:cubicBezTo>
                  <a:cubicBezTo>
                    <a:pt x="35961" y="19707"/>
                    <a:pt x="36599" y="20005"/>
                    <a:pt x="37182" y="20325"/>
                  </a:cubicBezTo>
                  <a:cubicBezTo>
                    <a:pt x="38357" y="20975"/>
                    <a:pt x="39347" y="21727"/>
                    <a:pt x="40118" y="22498"/>
                  </a:cubicBezTo>
                  <a:cubicBezTo>
                    <a:pt x="40894" y="23270"/>
                    <a:pt x="41449" y="24060"/>
                    <a:pt x="41821" y="24753"/>
                  </a:cubicBezTo>
                  <a:cubicBezTo>
                    <a:pt x="42189" y="25454"/>
                    <a:pt x="42401" y="26041"/>
                    <a:pt x="42510" y="26452"/>
                  </a:cubicBezTo>
                  <a:cubicBezTo>
                    <a:pt x="42569" y="26659"/>
                    <a:pt x="42604" y="26816"/>
                    <a:pt x="42628" y="26925"/>
                  </a:cubicBezTo>
                  <a:cubicBezTo>
                    <a:pt x="42647" y="27035"/>
                    <a:pt x="42663" y="27090"/>
                    <a:pt x="42663" y="27090"/>
                  </a:cubicBezTo>
                  <a:cubicBezTo>
                    <a:pt x="42663" y="27090"/>
                    <a:pt x="42655" y="27031"/>
                    <a:pt x="42639" y="26921"/>
                  </a:cubicBezTo>
                  <a:cubicBezTo>
                    <a:pt x="42628" y="26812"/>
                    <a:pt x="42600" y="26652"/>
                    <a:pt x="42561" y="26440"/>
                  </a:cubicBezTo>
                  <a:cubicBezTo>
                    <a:pt x="42479" y="26021"/>
                    <a:pt x="42326" y="25402"/>
                    <a:pt x="41985" y="24670"/>
                  </a:cubicBezTo>
                  <a:cubicBezTo>
                    <a:pt x="41649" y="23942"/>
                    <a:pt x="41128" y="23097"/>
                    <a:pt x="40377" y="22255"/>
                  </a:cubicBezTo>
                  <a:cubicBezTo>
                    <a:pt x="39625" y="21414"/>
                    <a:pt x="38650" y="20572"/>
                    <a:pt x="37456" y="19852"/>
                  </a:cubicBezTo>
                  <a:cubicBezTo>
                    <a:pt x="36861" y="19492"/>
                    <a:pt x="36219" y="19159"/>
                    <a:pt x="35522" y="18861"/>
                  </a:cubicBezTo>
                  <a:cubicBezTo>
                    <a:pt x="34834" y="18572"/>
                    <a:pt x="34093" y="18321"/>
                    <a:pt x="33330" y="18110"/>
                  </a:cubicBezTo>
                  <a:cubicBezTo>
                    <a:pt x="31795" y="17679"/>
                    <a:pt x="30140" y="17401"/>
                    <a:pt x="28421" y="17241"/>
                  </a:cubicBezTo>
                  <a:cubicBezTo>
                    <a:pt x="26707" y="17084"/>
                    <a:pt x="24929" y="17017"/>
                    <a:pt x="23136" y="16975"/>
                  </a:cubicBezTo>
                  <a:cubicBezTo>
                    <a:pt x="21343" y="16931"/>
                    <a:pt x="19523" y="16892"/>
                    <a:pt x="17702" y="16849"/>
                  </a:cubicBezTo>
                  <a:cubicBezTo>
                    <a:pt x="15882" y="16794"/>
                    <a:pt x="14054" y="16822"/>
                    <a:pt x="12305" y="16677"/>
                  </a:cubicBezTo>
                  <a:cubicBezTo>
                    <a:pt x="10554" y="16528"/>
                    <a:pt x="8859" y="16191"/>
                    <a:pt x="7391" y="15459"/>
                  </a:cubicBezTo>
                  <a:cubicBezTo>
                    <a:pt x="5923" y="14743"/>
                    <a:pt x="4682" y="13690"/>
                    <a:pt x="3719" y="12519"/>
                  </a:cubicBezTo>
                  <a:cubicBezTo>
                    <a:pt x="3238" y="11932"/>
                    <a:pt x="2823" y="11322"/>
                    <a:pt x="2467" y="10699"/>
                  </a:cubicBezTo>
                  <a:cubicBezTo>
                    <a:pt x="2114" y="10069"/>
                    <a:pt x="1833" y="9439"/>
                    <a:pt x="1594" y="8824"/>
                  </a:cubicBezTo>
                  <a:cubicBezTo>
                    <a:pt x="1143" y="7547"/>
                    <a:pt x="779" y="6350"/>
                    <a:pt x="568" y="5285"/>
                  </a:cubicBezTo>
                  <a:cubicBezTo>
                    <a:pt x="353" y="4216"/>
                    <a:pt x="357" y="3253"/>
                    <a:pt x="427" y="2466"/>
                  </a:cubicBezTo>
                  <a:cubicBezTo>
                    <a:pt x="498" y="1679"/>
                    <a:pt x="611" y="1065"/>
                    <a:pt x="678" y="642"/>
                  </a:cubicBezTo>
                  <a:cubicBezTo>
                    <a:pt x="756" y="223"/>
                    <a:pt x="799" y="0"/>
                    <a:pt x="799"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0" name="Google Shape;630;p39"/>
          <p:cNvPicPr preferRelativeResize="0"/>
          <p:nvPr/>
        </p:nvPicPr>
        <p:blipFill>
          <a:blip r:embed="rId3">
            <a:alphaModFix/>
          </a:blip>
          <a:stretch>
            <a:fillRect/>
          </a:stretch>
        </p:blipFill>
        <p:spPr>
          <a:xfrm>
            <a:off x="162760" y="1259175"/>
            <a:ext cx="1542810" cy="3884326"/>
          </a:xfrm>
          <a:prstGeom prst="rect">
            <a:avLst/>
          </a:prstGeom>
          <a:noFill/>
          <a:ln>
            <a:noFill/>
          </a:ln>
        </p:spPr>
      </p:pic>
      <p:pic>
        <p:nvPicPr>
          <p:cNvPr id="1026" name="Picture 2" descr="Piano PNG Free Images with Transparent Background - (76 Free Downloads)">
            <a:extLst>
              <a:ext uri="{FF2B5EF4-FFF2-40B4-BE49-F238E27FC236}">
                <a16:creationId xmlns:a16="http://schemas.microsoft.com/office/drawing/2014/main" id="{18B99FD6-C207-DA7D-4DE2-022E186B2B4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2303" y="2265780"/>
            <a:ext cx="4046189" cy="28901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 up of a sword&#10;&#10;Description automatically generated with low confidence">
            <a:extLst>
              <a:ext uri="{FF2B5EF4-FFF2-40B4-BE49-F238E27FC236}">
                <a16:creationId xmlns:a16="http://schemas.microsoft.com/office/drawing/2014/main" id="{0701D1E7-4BFC-DD4B-7416-A28DBFC7B3C4}"/>
              </a:ext>
            </a:extLst>
          </p:cNvPr>
          <p:cNvPicPr>
            <a:picLocks noChangeAspect="1"/>
          </p:cNvPicPr>
          <p:nvPr/>
        </p:nvPicPr>
        <p:blipFill>
          <a:blip r:embed="rId5"/>
          <a:stretch>
            <a:fillRect/>
          </a:stretch>
        </p:blipFill>
        <p:spPr>
          <a:xfrm>
            <a:off x="2542832" y="-1661585"/>
            <a:ext cx="6002924" cy="6002924"/>
          </a:xfrm>
          <a:prstGeom prst="rect">
            <a:avLst/>
          </a:prstGeom>
        </p:spPr>
      </p:pic>
      <p:pic>
        <p:nvPicPr>
          <p:cNvPr id="1028" name="Picture 4" descr="Sáo Trúc Tone La Trầm (A4) Âm Thanh Trầm Ấm – Giá tốt | Tiki.vn | Sao, Âm  thanh, Chổi">
            <a:extLst>
              <a:ext uri="{FF2B5EF4-FFF2-40B4-BE49-F238E27FC236}">
                <a16:creationId xmlns:a16="http://schemas.microsoft.com/office/drawing/2014/main" id="{89DF23FC-2B0A-EE84-5D6D-2AB889BD572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687" y="-86637"/>
            <a:ext cx="2113613" cy="21136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àn Tỳ bà - “nữ hoàng của các nhạc cụ dân gian”">
            <a:extLst>
              <a:ext uri="{FF2B5EF4-FFF2-40B4-BE49-F238E27FC236}">
                <a16:creationId xmlns:a16="http://schemas.microsoft.com/office/drawing/2014/main" id="{F0319CE8-B81E-155E-1E35-7A28DAD9E7C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257" y="1380438"/>
            <a:ext cx="5588156" cy="372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049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30"/>
                                        </p:tgtEl>
                                        <p:attrNameLst>
                                          <p:attrName>style.visibility</p:attrName>
                                        </p:attrNameLst>
                                      </p:cBhvr>
                                      <p:to>
                                        <p:strVal val="visible"/>
                                      </p:to>
                                    </p:set>
                                    <p:animEffect transition="in" filter="barn(inVertical)">
                                      <p:cBhvr>
                                        <p:cTn id="7" dur="500"/>
                                        <p:tgtEl>
                                          <p:spTgt spid="6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par>
                                <p:cTn id="13" presetID="16" presetClass="entr" presetSubtype="21"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arn(inVertical)">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circle(in)">
                                      <p:cBhvr>
                                        <p:cTn id="2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B7BEFD-AEAB-A8C2-9743-8C5D17ADD586}"/>
              </a:ext>
            </a:extLst>
          </p:cNvPr>
          <p:cNvPicPr>
            <a:picLocks noChangeAspect="1"/>
          </p:cNvPicPr>
          <p:nvPr/>
        </p:nvPicPr>
        <p:blipFill>
          <a:blip r:embed="rId4"/>
          <a:stretch>
            <a:fillRect/>
          </a:stretch>
        </p:blipFill>
        <p:spPr>
          <a:xfrm>
            <a:off x="0" y="1256"/>
            <a:ext cx="9144000" cy="5140990"/>
          </a:xfrm>
          <a:prstGeom prst="rect">
            <a:avLst/>
          </a:prstGeom>
        </p:spPr>
      </p:pic>
      <p:pic>
        <p:nvPicPr>
          <p:cNvPr id="6" name="Picture 5" descr="1456.png"/>
          <p:cNvPicPr>
            <a:picLocks noChangeAspect="1"/>
          </p:cNvPicPr>
          <p:nvPr/>
        </p:nvPicPr>
        <p:blipFill>
          <a:blip r:embed="rId5" cstate="print"/>
          <a:stretch>
            <a:fillRect/>
          </a:stretch>
        </p:blipFill>
        <p:spPr>
          <a:xfrm>
            <a:off x="2286002" y="2457450"/>
            <a:ext cx="2634917" cy="431580"/>
          </a:xfrm>
          <a:prstGeom prst="rect">
            <a:avLst/>
          </a:prstGeom>
        </p:spPr>
      </p:pic>
      <p:sp>
        <p:nvSpPr>
          <p:cNvPr id="7" name="Oval 6"/>
          <p:cNvSpPr/>
          <p:nvPr/>
        </p:nvSpPr>
        <p:spPr>
          <a:xfrm>
            <a:off x="1600200" y="30861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8" name="Picture 7" descr="1456.png"/>
          <p:cNvPicPr>
            <a:picLocks noChangeAspect="1"/>
          </p:cNvPicPr>
          <p:nvPr/>
        </p:nvPicPr>
        <p:blipFill>
          <a:blip r:embed="rId5" cstate="print"/>
          <a:stretch>
            <a:fillRect/>
          </a:stretch>
        </p:blipFill>
        <p:spPr>
          <a:xfrm>
            <a:off x="2286002" y="3086100"/>
            <a:ext cx="2634917" cy="431580"/>
          </a:xfrm>
          <a:prstGeom prst="rect">
            <a:avLst/>
          </a:prstGeom>
        </p:spPr>
      </p:pic>
      <p:pic>
        <p:nvPicPr>
          <p:cNvPr id="9" name="Picture 8" descr="1456.png"/>
          <p:cNvPicPr>
            <a:picLocks noChangeAspect="1"/>
          </p:cNvPicPr>
          <p:nvPr/>
        </p:nvPicPr>
        <p:blipFill>
          <a:blip r:embed="rId5" cstate="print"/>
          <a:stretch>
            <a:fillRect/>
          </a:stretch>
        </p:blipFill>
        <p:spPr>
          <a:xfrm>
            <a:off x="2286002" y="3829050"/>
            <a:ext cx="2634917" cy="431580"/>
          </a:xfrm>
          <a:prstGeom prst="rect">
            <a:avLst/>
          </a:prstGeom>
        </p:spPr>
      </p:pic>
      <p:pic>
        <p:nvPicPr>
          <p:cNvPr id="10" name="Picture 9" descr="1456.png"/>
          <p:cNvPicPr>
            <a:picLocks noChangeAspect="1"/>
          </p:cNvPicPr>
          <p:nvPr/>
        </p:nvPicPr>
        <p:blipFill>
          <a:blip r:embed="rId5" cstate="print"/>
          <a:stretch>
            <a:fillRect/>
          </a:stretch>
        </p:blipFill>
        <p:spPr>
          <a:xfrm>
            <a:off x="2286002" y="4514850"/>
            <a:ext cx="2634917" cy="431580"/>
          </a:xfrm>
          <a:prstGeom prst="rect">
            <a:avLst/>
          </a:prstGeom>
        </p:spPr>
      </p:pic>
      <p:sp>
        <p:nvSpPr>
          <p:cNvPr id="11" name="Oval 10"/>
          <p:cNvSpPr/>
          <p:nvPr/>
        </p:nvSpPr>
        <p:spPr>
          <a:xfrm>
            <a:off x="1600200" y="37719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2" name="Oval 11"/>
          <p:cNvSpPr/>
          <p:nvPr/>
        </p:nvSpPr>
        <p:spPr>
          <a:xfrm>
            <a:off x="1600200" y="24003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3" name="Oval 12"/>
          <p:cNvSpPr/>
          <p:nvPr/>
        </p:nvSpPr>
        <p:spPr>
          <a:xfrm>
            <a:off x="1600200" y="44577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4" name="TextBox 13"/>
          <p:cNvSpPr txBox="1"/>
          <p:nvPr/>
        </p:nvSpPr>
        <p:spPr>
          <a:xfrm>
            <a:off x="1657350" y="31432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B</a:t>
            </a:r>
          </a:p>
        </p:txBody>
      </p:sp>
      <p:sp>
        <p:nvSpPr>
          <p:cNvPr id="15" name="TextBox 14"/>
          <p:cNvSpPr txBox="1"/>
          <p:nvPr/>
        </p:nvSpPr>
        <p:spPr>
          <a:xfrm>
            <a:off x="1657350" y="45148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D</a:t>
            </a:r>
          </a:p>
        </p:txBody>
      </p:sp>
      <p:sp>
        <p:nvSpPr>
          <p:cNvPr id="16" name="TextBox 15"/>
          <p:cNvSpPr txBox="1"/>
          <p:nvPr/>
        </p:nvSpPr>
        <p:spPr>
          <a:xfrm>
            <a:off x="1657350" y="38290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C</a:t>
            </a:r>
          </a:p>
        </p:txBody>
      </p:sp>
      <p:sp>
        <p:nvSpPr>
          <p:cNvPr id="17" name="TextBox 16"/>
          <p:cNvSpPr txBox="1"/>
          <p:nvPr/>
        </p:nvSpPr>
        <p:spPr>
          <a:xfrm>
            <a:off x="1657350" y="24574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A</a:t>
            </a:r>
          </a:p>
        </p:txBody>
      </p:sp>
      <p:sp>
        <p:nvSpPr>
          <p:cNvPr id="18" name="TextBox 17"/>
          <p:cNvSpPr txBox="1"/>
          <p:nvPr/>
        </p:nvSpPr>
        <p:spPr>
          <a:xfrm>
            <a:off x="2374733" y="2412652"/>
            <a:ext cx="2457450" cy="507831"/>
          </a:xfrm>
          <a:prstGeom prst="rect">
            <a:avLst/>
          </a:prstGeom>
          <a:noFill/>
        </p:spPr>
        <p:txBody>
          <a:bodyPr wrap="square" rtlCol="0">
            <a:spAutoFit/>
          </a:bodyPr>
          <a:lstStyle/>
          <a:p>
            <a:pPr marL="180340" algn="just">
              <a:lnSpc>
                <a:spcPct val="150000"/>
              </a:lnSpc>
              <a:tabLst>
                <a:tab pos="90170" algn="l"/>
                <a:tab pos="180340" algn="l"/>
                <a:tab pos="270510" algn="l"/>
              </a:tabLst>
            </a:pP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Kéo</a:t>
            </a:r>
            <a:endParaRPr lang="en-US" sz="1800">
              <a:effectLst/>
              <a:latin typeface=".VnTime"/>
              <a:ea typeface="Times New Roman" panose="02020603050405020304" pitchFamily="18" charset="0"/>
              <a:cs typeface="Times New Roman" panose="02020603050405020304" pitchFamily="18" charset="0"/>
            </a:endParaRPr>
          </a:p>
        </p:txBody>
      </p:sp>
      <p:sp>
        <p:nvSpPr>
          <p:cNvPr id="19" name="TextBox 18"/>
          <p:cNvSpPr txBox="1"/>
          <p:nvPr/>
        </p:nvSpPr>
        <p:spPr>
          <a:xfrm>
            <a:off x="2337210" y="3048303"/>
            <a:ext cx="2457450" cy="507831"/>
          </a:xfrm>
          <a:prstGeom prst="rect">
            <a:avLst/>
          </a:prstGeom>
          <a:noFill/>
        </p:spPr>
        <p:txBody>
          <a:bodyPr wrap="square" rtlCol="0">
            <a:spAutoFit/>
          </a:bodyPr>
          <a:lstStyle/>
          <a:p>
            <a:pPr marL="180340" algn="just">
              <a:lnSpc>
                <a:spcPct val="150000"/>
              </a:lnSpc>
              <a:tabLst>
                <a:tab pos="90170" algn="l"/>
                <a:tab pos="180340" algn="l"/>
                <a:tab pos="270510" algn="l"/>
              </a:tabLst>
            </a:pP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Gảy</a:t>
            </a:r>
            <a:endParaRPr lang="en-US" sz="1800">
              <a:effectLst/>
              <a:latin typeface=".VnTime"/>
              <a:ea typeface="Times New Roman" panose="02020603050405020304" pitchFamily="18" charset="0"/>
              <a:cs typeface="Times New Roman" panose="02020603050405020304" pitchFamily="18" charset="0"/>
            </a:endParaRPr>
          </a:p>
        </p:txBody>
      </p:sp>
      <p:sp>
        <p:nvSpPr>
          <p:cNvPr id="20" name="TextBox 19"/>
          <p:cNvSpPr txBox="1"/>
          <p:nvPr/>
        </p:nvSpPr>
        <p:spPr>
          <a:xfrm>
            <a:off x="2343150" y="3745407"/>
            <a:ext cx="2457450" cy="507831"/>
          </a:xfrm>
          <a:prstGeom prst="rect">
            <a:avLst/>
          </a:prstGeom>
          <a:noFill/>
        </p:spPr>
        <p:txBody>
          <a:bodyPr wrap="square" rtlCol="0">
            <a:spAutoFit/>
          </a:bodyPr>
          <a:lstStyle/>
          <a:p>
            <a:pPr marL="180340" algn="just">
              <a:lnSpc>
                <a:spcPct val="150000"/>
              </a:lnSpc>
              <a:tabLst>
                <a:tab pos="90170" algn="l"/>
                <a:tab pos="180340" algn="l"/>
                <a:tab pos="270510" algn="l"/>
              </a:tabLst>
            </a:pP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Thổi</a:t>
            </a:r>
            <a:endParaRPr lang="en-US" sz="1800">
              <a:effectLst/>
              <a:latin typeface=".VnTime"/>
              <a:ea typeface="Times New Roman" panose="02020603050405020304" pitchFamily="18" charset="0"/>
              <a:cs typeface="Times New Roman" panose="02020603050405020304" pitchFamily="18" charset="0"/>
            </a:endParaRPr>
          </a:p>
        </p:txBody>
      </p:sp>
      <p:sp>
        <p:nvSpPr>
          <p:cNvPr id="21" name="TextBox 20"/>
          <p:cNvSpPr txBox="1"/>
          <p:nvPr/>
        </p:nvSpPr>
        <p:spPr>
          <a:xfrm>
            <a:off x="2343150" y="4433336"/>
            <a:ext cx="2457450" cy="507831"/>
          </a:xfrm>
          <a:prstGeom prst="rect">
            <a:avLst/>
          </a:prstGeom>
          <a:noFill/>
        </p:spPr>
        <p:txBody>
          <a:bodyPr wrap="square" rtlCol="0">
            <a:spAutoFit/>
          </a:bodyPr>
          <a:lstStyle/>
          <a:p>
            <a:pPr marL="180340" algn="just">
              <a:lnSpc>
                <a:spcPct val="150000"/>
              </a:lnSpc>
              <a:tabLst>
                <a:tab pos="90170" algn="l"/>
                <a:tab pos="180340" algn="l"/>
                <a:tab pos="270510" algn="l"/>
              </a:tabLst>
            </a:pP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Gõ</a:t>
            </a:r>
            <a:endParaRPr lang="en-US" sz="1800">
              <a:effectLst/>
              <a:latin typeface=".VnTime"/>
              <a:ea typeface="Times New Roman" panose="02020603050405020304" pitchFamily="18" charset="0"/>
              <a:cs typeface="Times New Roman" panose="02020603050405020304" pitchFamily="18" charset="0"/>
            </a:endParaRPr>
          </a:p>
        </p:txBody>
      </p:sp>
      <p:pic>
        <p:nvPicPr>
          <p:cNvPr id="26" name="Picture 25" descr="112.png"/>
          <p:cNvPicPr>
            <a:picLocks noChangeAspect="1"/>
          </p:cNvPicPr>
          <p:nvPr/>
        </p:nvPicPr>
        <p:blipFill>
          <a:blip r:embed="rId6" cstate="print"/>
          <a:stretch>
            <a:fillRect/>
          </a:stretch>
        </p:blipFill>
        <p:spPr>
          <a:xfrm>
            <a:off x="742950" y="-171450"/>
            <a:ext cx="6858000" cy="2457450"/>
          </a:xfrm>
          <a:prstGeom prst="rect">
            <a:avLst/>
          </a:prstGeom>
        </p:spPr>
      </p:pic>
      <p:sp>
        <p:nvSpPr>
          <p:cNvPr id="5" name="TextBox 4"/>
          <p:cNvSpPr txBox="1"/>
          <p:nvPr/>
        </p:nvSpPr>
        <p:spPr>
          <a:xfrm>
            <a:off x="2800350" y="777213"/>
            <a:ext cx="4743450" cy="461665"/>
          </a:xfrm>
          <a:prstGeom prst="rect">
            <a:avLst/>
          </a:prstGeom>
          <a:noFill/>
        </p:spPr>
        <p:txBody>
          <a:bodyPr wrap="square" rtlCol="0">
            <a:spAutoFit/>
          </a:bodyPr>
          <a:lstStyle/>
          <a:p>
            <a:r>
              <a:rPr lang="nl-NL" sz="2400" b="1">
                <a:latin typeface="Times New Roman" panose="02020603050405020304" pitchFamily="18" charset="0"/>
                <a:cs typeface="Times New Roman" panose="02020603050405020304" pitchFamily="18" charset="0"/>
              </a:rPr>
              <a:t>Đàn ghi-ta thuộc bộ</a:t>
            </a:r>
            <a:endParaRPr lang="en-US" sz="2400" b="1">
              <a:latin typeface="Times New Roman" panose="02020603050405020304" pitchFamily="18" charset="0"/>
              <a:cs typeface="Times New Roman" panose="02020603050405020304" pitchFamily="18" charset="0"/>
            </a:endParaRPr>
          </a:p>
        </p:txBody>
      </p:sp>
      <p:pic>
        <p:nvPicPr>
          <p:cNvPr id="33" name="Picture 32" descr="tich.png"/>
          <p:cNvPicPr>
            <a:picLocks noChangeAspect="1"/>
          </p:cNvPicPr>
          <p:nvPr/>
        </p:nvPicPr>
        <p:blipFill>
          <a:blip r:embed="rId7" cstate="print"/>
          <a:stretch>
            <a:fillRect/>
          </a:stretch>
        </p:blipFill>
        <p:spPr>
          <a:xfrm>
            <a:off x="4972051" y="2971801"/>
            <a:ext cx="542925" cy="542925"/>
          </a:xfrm>
          <a:prstGeom prst="rect">
            <a:avLst/>
          </a:prstGeom>
        </p:spPr>
      </p:pic>
      <p:pic>
        <p:nvPicPr>
          <p:cNvPr id="34" name="Picture 33" descr="sai.png"/>
          <p:cNvPicPr>
            <a:picLocks noChangeAspect="1"/>
          </p:cNvPicPr>
          <p:nvPr/>
        </p:nvPicPr>
        <p:blipFill>
          <a:blip r:embed="rId8" cstate="print"/>
          <a:stretch>
            <a:fillRect/>
          </a:stretch>
        </p:blipFill>
        <p:spPr>
          <a:xfrm>
            <a:off x="4972050" y="2457450"/>
            <a:ext cx="400050" cy="400050"/>
          </a:xfrm>
          <a:prstGeom prst="rect">
            <a:avLst/>
          </a:prstGeom>
        </p:spPr>
      </p:pic>
      <p:pic>
        <p:nvPicPr>
          <p:cNvPr id="35" name="Picture 34" descr="sai.png"/>
          <p:cNvPicPr>
            <a:picLocks noChangeAspect="1"/>
          </p:cNvPicPr>
          <p:nvPr/>
        </p:nvPicPr>
        <p:blipFill>
          <a:blip r:embed="rId8" cstate="print"/>
          <a:stretch>
            <a:fillRect/>
          </a:stretch>
        </p:blipFill>
        <p:spPr>
          <a:xfrm>
            <a:off x="4972050" y="3829050"/>
            <a:ext cx="400050" cy="400050"/>
          </a:xfrm>
          <a:prstGeom prst="rect">
            <a:avLst/>
          </a:prstGeom>
        </p:spPr>
      </p:pic>
      <p:pic>
        <p:nvPicPr>
          <p:cNvPr id="36" name="Picture 35" descr="sai.png"/>
          <p:cNvPicPr>
            <a:picLocks noChangeAspect="1"/>
          </p:cNvPicPr>
          <p:nvPr/>
        </p:nvPicPr>
        <p:blipFill>
          <a:blip r:embed="rId8" cstate="print"/>
          <a:stretch>
            <a:fillRect/>
          </a:stretch>
        </p:blipFill>
        <p:spPr>
          <a:xfrm>
            <a:off x="4972050" y="4457700"/>
            <a:ext cx="400050" cy="400050"/>
          </a:xfrm>
          <a:prstGeom prst="rect">
            <a:avLst/>
          </a:prstGeom>
        </p:spPr>
      </p:pic>
      <p:pic>
        <p:nvPicPr>
          <p:cNvPr id="32" name="Picture 31" descr="6.png"/>
          <p:cNvPicPr>
            <a:picLocks noChangeAspect="1"/>
          </p:cNvPicPr>
          <p:nvPr/>
        </p:nvPicPr>
        <p:blipFill>
          <a:blip r:embed="rId9" cstate="print"/>
          <a:stretch>
            <a:fillRect/>
          </a:stretch>
        </p:blipFill>
        <p:spPr>
          <a:xfrm>
            <a:off x="1028700" y="1885950"/>
            <a:ext cx="571500" cy="965200"/>
          </a:xfrm>
          <a:prstGeom prst="rect">
            <a:avLst/>
          </a:prstGeom>
        </p:spPr>
      </p:pic>
      <p:pic>
        <p:nvPicPr>
          <p:cNvPr id="38" name="Picture 37" descr="6.png"/>
          <p:cNvPicPr>
            <a:picLocks noChangeAspect="1"/>
          </p:cNvPicPr>
          <p:nvPr/>
        </p:nvPicPr>
        <p:blipFill>
          <a:blip r:embed="rId9" cstate="print"/>
          <a:stretch>
            <a:fillRect/>
          </a:stretch>
        </p:blipFill>
        <p:spPr>
          <a:xfrm>
            <a:off x="1143000" y="2743200"/>
            <a:ext cx="469984" cy="793750"/>
          </a:xfrm>
          <a:prstGeom prst="rect">
            <a:avLst/>
          </a:prstGeom>
        </p:spPr>
      </p:pic>
      <p:pic>
        <p:nvPicPr>
          <p:cNvPr id="39" name="Picture 38" descr="6.png"/>
          <p:cNvPicPr>
            <a:picLocks noChangeAspect="1"/>
          </p:cNvPicPr>
          <p:nvPr/>
        </p:nvPicPr>
        <p:blipFill>
          <a:blip r:embed="rId9" cstate="print"/>
          <a:stretch>
            <a:fillRect/>
          </a:stretch>
        </p:blipFill>
        <p:spPr>
          <a:xfrm>
            <a:off x="1143000" y="3543300"/>
            <a:ext cx="469984" cy="793750"/>
          </a:xfrm>
          <a:prstGeom prst="rect">
            <a:avLst/>
          </a:prstGeom>
        </p:spPr>
      </p:pic>
      <p:pic>
        <p:nvPicPr>
          <p:cNvPr id="40" name="Picture 39" descr="6.png"/>
          <p:cNvPicPr>
            <a:picLocks noChangeAspect="1"/>
          </p:cNvPicPr>
          <p:nvPr/>
        </p:nvPicPr>
        <p:blipFill>
          <a:blip r:embed="rId9" cstate="print"/>
          <a:stretch>
            <a:fillRect/>
          </a:stretch>
        </p:blipFill>
        <p:spPr>
          <a:xfrm>
            <a:off x="1143000" y="4349751"/>
            <a:ext cx="469984" cy="793750"/>
          </a:xfrm>
          <a:prstGeom prst="rect">
            <a:avLst/>
          </a:prstGeom>
        </p:spPr>
      </p:pic>
      <p:pic>
        <p:nvPicPr>
          <p:cNvPr id="41" name="Picture 40" descr="6.png">
            <a:hlinkClick r:id="rId10" action="ppaction://hlinksldjump"/>
          </p:cNvPr>
          <p:cNvPicPr>
            <a:picLocks noChangeAspect="1"/>
          </p:cNvPicPr>
          <p:nvPr/>
        </p:nvPicPr>
        <p:blipFill>
          <a:blip r:embed="rId9" cstate="print"/>
          <a:stretch>
            <a:fillRect/>
          </a:stretch>
        </p:blipFill>
        <p:spPr>
          <a:xfrm>
            <a:off x="7143750" y="3695702"/>
            <a:ext cx="857250" cy="1447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par>
                                <p:cTn id="24" presetID="1"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voltage.wav"/>
                                        </p:tgtEl>
                                      </p:cMediaNode>
                                    </p:audio>
                                  </p:sub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2"/>
                                        </p:tgtEl>
                                        <p:attrNameLst>
                                          <p:attrName>fillcolor</p:attrName>
                                        </p:attrNameLst>
                                      </p:cBhvr>
                                      <p:to>
                                        <a:schemeClr val="accent2"/>
                                      </p:to>
                                    </p:animClr>
                                    <p:set>
                                      <p:cBhvr>
                                        <p:cTn id="44" dur="2000" fill="hold"/>
                                        <p:tgtEl>
                                          <p:spTgt spid="12"/>
                                        </p:tgtEl>
                                        <p:attrNameLst>
                                          <p:attrName>fill.type</p:attrName>
                                        </p:attrNameLst>
                                      </p:cBhvr>
                                      <p:to>
                                        <p:strVal val="solid"/>
                                      </p:to>
                                    </p:set>
                                    <p:set>
                                      <p:cBhvr>
                                        <p:cTn id="45" dur="2000" fill="hold"/>
                                        <p:tgtEl>
                                          <p:spTgt spid="12"/>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sai-1.wav"/>
                                        </p:tgtEl>
                                      </p:cMediaNode>
                                    </p:audio>
                                  </p:subTnLst>
                                </p:cTn>
                              </p:par>
                              <p:par>
                                <p:cTn id="46" presetID="1"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1"/>
                                        </p:tgtEl>
                                        <p:attrNameLst>
                                          <p:attrName>fillcolor</p:attrName>
                                        </p:attrNameLst>
                                      </p:cBhvr>
                                      <p:to>
                                        <a:schemeClr val="accent2"/>
                                      </p:to>
                                    </p:animClr>
                                    <p:set>
                                      <p:cBhvr>
                                        <p:cTn id="53" dur="2000" fill="hold"/>
                                        <p:tgtEl>
                                          <p:spTgt spid="11"/>
                                        </p:tgtEl>
                                        <p:attrNameLst>
                                          <p:attrName>fill.type</p:attrName>
                                        </p:attrNameLst>
                                      </p:cBhvr>
                                      <p:to>
                                        <p:strVal val="solid"/>
                                      </p:to>
                                    </p:set>
                                    <p:set>
                                      <p:cBhvr>
                                        <p:cTn id="54" dur="2000" fill="hold"/>
                                        <p:tgtEl>
                                          <p:spTgt spid="11"/>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3" name="sai-1.wav"/>
                                        </p:tgtEl>
                                      </p:cMediaNode>
                                    </p:audio>
                                  </p:sub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3"/>
                                        </p:tgtEl>
                                        <p:attrNameLst>
                                          <p:attrName>fillcolor</p:attrName>
                                        </p:attrNameLst>
                                      </p:cBhvr>
                                      <p:to>
                                        <a:schemeClr val="accent2"/>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3" name="sai-1.wav"/>
                                        </p:tgtEl>
                                      </p:cMediaNode>
                                    </p:audio>
                                  </p:subTnLst>
                                </p:cTn>
                              </p:par>
                              <p:par>
                                <p:cTn id="64" presetID="1"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E7A248-FD8F-BE63-7644-45FF7DDBD6A9}"/>
              </a:ext>
            </a:extLst>
          </p:cNvPr>
          <p:cNvPicPr>
            <a:picLocks noChangeAspect="1"/>
          </p:cNvPicPr>
          <p:nvPr/>
        </p:nvPicPr>
        <p:blipFill>
          <a:blip r:embed="rId4"/>
          <a:stretch>
            <a:fillRect/>
          </a:stretch>
        </p:blipFill>
        <p:spPr>
          <a:xfrm>
            <a:off x="0" y="1256"/>
            <a:ext cx="9144000" cy="5140990"/>
          </a:xfrm>
          <a:prstGeom prst="rect">
            <a:avLst/>
          </a:prstGeom>
        </p:spPr>
      </p:pic>
      <p:pic>
        <p:nvPicPr>
          <p:cNvPr id="6" name="Picture 5" descr="1456.png"/>
          <p:cNvPicPr>
            <a:picLocks noChangeAspect="1"/>
          </p:cNvPicPr>
          <p:nvPr/>
        </p:nvPicPr>
        <p:blipFill>
          <a:blip r:embed="rId5" cstate="print"/>
          <a:stretch>
            <a:fillRect/>
          </a:stretch>
        </p:blipFill>
        <p:spPr>
          <a:xfrm>
            <a:off x="2286000" y="2457450"/>
            <a:ext cx="4623132" cy="431580"/>
          </a:xfrm>
          <a:prstGeom prst="rect">
            <a:avLst/>
          </a:prstGeom>
        </p:spPr>
      </p:pic>
      <p:sp>
        <p:nvSpPr>
          <p:cNvPr id="7" name="Oval 6"/>
          <p:cNvSpPr/>
          <p:nvPr/>
        </p:nvSpPr>
        <p:spPr>
          <a:xfrm>
            <a:off x="1600200" y="38290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pic>
        <p:nvPicPr>
          <p:cNvPr id="8" name="Picture 7" descr="1456.png"/>
          <p:cNvPicPr>
            <a:picLocks noChangeAspect="1"/>
          </p:cNvPicPr>
          <p:nvPr/>
        </p:nvPicPr>
        <p:blipFill>
          <a:blip r:embed="rId5" cstate="print"/>
          <a:stretch>
            <a:fillRect/>
          </a:stretch>
        </p:blipFill>
        <p:spPr>
          <a:xfrm>
            <a:off x="2286000" y="3086100"/>
            <a:ext cx="4623132" cy="431580"/>
          </a:xfrm>
          <a:prstGeom prst="rect">
            <a:avLst/>
          </a:prstGeom>
        </p:spPr>
      </p:pic>
      <p:pic>
        <p:nvPicPr>
          <p:cNvPr id="9" name="Picture 8" descr="1456.png"/>
          <p:cNvPicPr>
            <a:picLocks noChangeAspect="1"/>
          </p:cNvPicPr>
          <p:nvPr/>
        </p:nvPicPr>
        <p:blipFill>
          <a:blip r:embed="rId5" cstate="print"/>
          <a:stretch>
            <a:fillRect/>
          </a:stretch>
        </p:blipFill>
        <p:spPr>
          <a:xfrm>
            <a:off x="2286000" y="3829050"/>
            <a:ext cx="4623132" cy="431580"/>
          </a:xfrm>
          <a:prstGeom prst="rect">
            <a:avLst/>
          </a:prstGeom>
        </p:spPr>
      </p:pic>
      <p:pic>
        <p:nvPicPr>
          <p:cNvPr id="10" name="Picture 9" descr="1456.png"/>
          <p:cNvPicPr>
            <a:picLocks noChangeAspect="1"/>
          </p:cNvPicPr>
          <p:nvPr/>
        </p:nvPicPr>
        <p:blipFill>
          <a:blip r:embed="rId5" cstate="print"/>
          <a:stretch>
            <a:fillRect/>
          </a:stretch>
        </p:blipFill>
        <p:spPr>
          <a:xfrm>
            <a:off x="2286000" y="4514850"/>
            <a:ext cx="4623132" cy="431580"/>
          </a:xfrm>
          <a:prstGeom prst="rect">
            <a:avLst/>
          </a:prstGeom>
        </p:spPr>
      </p:pic>
      <p:sp>
        <p:nvSpPr>
          <p:cNvPr id="11" name="Oval 10"/>
          <p:cNvSpPr/>
          <p:nvPr/>
        </p:nvSpPr>
        <p:spPr>
          <a:xfrm>
            <a:off x="1600200" y="30861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2" name="Oval 11"/>
          <p:cNvSpPr/>
          <p:nvPr/>
        </p:nvSpPr>
        <p:spPr>
          <a:xfrm>
            <a:off x="1600200" y="24003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3" name="Oval 12"/>
          <p:cNvSpPr/>
          <p:nvPr/>
        </p:nvSpPr>
        <p:spPr>
          <a:xfrm>
            <a:off x="1600200" y="44577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a:endParaRPr>
          </a:p>
        </p:txBody>
      </p:sp>
      <p:sp>
        <p:nvSpPr>
          <p:cNvPr id="14" name="TextBox 13"/>
          <p:cNvSpPr txBox="1"/>
          <p:nvPr/>
        </p:nvSpPr>
        <p:spPr>
          <a:xfrm>
            <a:off x="1657350" y="388620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C</a:t>
            </a:r>
          </a:p>
        </p:txBody>
      </p:sp>
      <p:sp>
        <p:nvSpPr>
          <p:cNvPr id="15" name="TextBox 14"/>
          <p:cNvSpPr txBox="1"/>
          <p:nvPr/>
        </p:nvSpPr>
        <p:spPr>
          <a:xfrm>
            <a:off x="1657350" y="45148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D</a:t>
            </a:r>
          </a:p>
        </p:txBody>
      </p:sp>
      <p:sp>
        <p:nvSpPr>
          <p:cNvPr id="16" name="TextBox 15"/>
          <p:cNvSpPr txBox="1"/>
          <p:nvPr/>
        </p:nvSpPr>
        <p:spPr>
          <a:xfrm>
            <a:off x="1657350" y="31432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B</a:t>
            </a:r>
          </a:p>
        </p:txBody>
      </p:sp>
      <p:sp>
        <p:nvSpPr>
          <p:cNvPr id="17" name="TextBox 16"/>
          <p:cNvSpPr txBox="1"/>
          <p:nvPr/>
        </p:nvSpPr>
        <p:spPr>
          <a:xfrm>
            <a:off x="1657350" y="2457450"/>
            <a:ext cx="342900" cy="415498"/>
          </a:xfrm>
          <a:prstGeom prst="rect">
            <a:avLst/>
          </a:prstGeom>
          <a:noFill/>
        </p:spPr>
        <p:txBody>
          <a:bodyPr wrap="square" rtlCol="0">
            <a:spAutoFit/>
          </a:bodyPr>
          <a:lstStyle/>
          <a:p>
            <a:pPr defTabSz="685800">
              <a:buClrTx/>
            </a:pPr>
            <a:r>
              <a:rPr lang="en-US" sz="2100" b="1" kern="1200" dirty="0">
                <a:solidFill>
                  <a:prstClr val="black"/>
                </a:solidFill>
                <a:latin typeface="Times New Roman" pitchFamily="18" charset="0"/>
                <a:ea typeface="+mn-ea"/>
                <a:cs typeface="Times New Roman" pitchFamily="18" charset="0"/>
              </a:rPr>
              <a:t>A</a:t>
            </a:r>
          </a:p>
        </p:txBody>
      </p:sp>
      <p:sp>
        <p:nvSpPr>
          <p:cNvPr id="18" name="TextBox 17"/>
          <p:cNvSpPr txBox="1"/>
          <p:nvPr/>
        </p:nvSpPr>
        <p:spPr>
          <a:xfrm>
            <a:off x="2164373" y="2402791"/>
            <a:ext cx="4129454" cy="584775"/>
          </a:xfrm>
          <a:prstGeom prst="rect">
            <a:avLst/>
          </a:prstGeom>
          <a:noFill/>
        </p:spPr>
        <p:txBody>
          <a:bodyPr wrap="square" rtlCol="0">
            <a:spAutoFit/>
          </a:bodyPr>
          <a:lstStyle/>
          <a:p>
            <a:pPr marL="180340" algn="just">
              <a:tabLst>
                <a:tab pos="90170" algn="l"/>
                <a:tab pos="180340" algn="l"/>
                <a:tab pos="270510" algn="l"/>
              </a:tabLst>
            </a:pP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 lương là loại hình sân khấu kịch hát đặc trưng ở miền Nam</a:t>
            </a:r>
            <a:endParaRPr lang="en-US" sz="1600">
              <a:effectLst/>
              <a:latin typeface=".VnTime"/>
              <a:ea typeface="Times New Roman" panose="02020603050405020304" pitchFamily="18" charset="0"/>
              <a:cs typeface="Times New Roman" panose="02020603050405020304" pitchFamily="18" charset="0"/>
            </a:endParaRPr>
          </a:p>
        </p:txBody>
      </p:sp>
      <p:sp>
        <p:nvSpPr>
          <p:cNvPr id="19" name="TextBox 18"/>
          <p:cNvSpPr txBox="1"/>
          <p:nvPr/>
        </p:nvSpPr>
        <p:spPr>
          <a:xfrm>
            <a:off x="2164373" y="2990056"/>
            <a:ext cx="4565982" cy="584775"/>
          </a:xfrm>
          <a:prstGeom prst="rect">
            <a:avLst/>
          </a:prstGeom>
          <a:noFill/>
        </p:spPr>
        <p:txBody>
          <a:bodyPr wrap="square" rtlCol="0">
            <a:spAutoFit/>
          </a:bodyPr>
          <a:lstStyle/>
          <a:p>
            <a:pPr marL="180340" algn="just">
              <a:tabLst>
                <a:tab pos="90170" algn="l"/>
                <a:tab pos="180340" algn="l"/>
                <a:tab pos="270510" algn="l"/>
              </a:tabLst>
            </a:pP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 lương có sự đổi mới theo hướng tiếp nhận cấu trúc của kịch nói phương Tây</a:t>
            </a:r>
            <a:endParaRPr lang="en-US" sz="1600">
              <a:effectLst/>
              <a:latin typeface=".VnTime"/>
              <a:ea typeface="Times New Roman" panose="02020603050405020304" pitchFamily="18" charset="0"/>
              <a:cs typeface="Times New Roman" panose="02020603050405020304" pitchFamily="18" charset="0"/>
            </a:endParaRPr>
          </a:p>
        </p:txBody>
      </p:sp>
      <p:sp>
        <p:nvSpPr>
          <p:cNvPr id="20" name="TextBox 19"/>
          <p:cNvSpPr txBox="1"/>
          <p:nvPr/>
        </p:nvSpPr>
        <p:spPr>
          <a:xfrm>
            <a:off x="2164374" y="3759586"/>
            <a:ext cx="4565983" cy="584775"/>
          </a:xfrm>
          <a:prstGeom prst="rect">
            <a:avLst/>
          </a:prstGeom>
          <a:noFill/>
        </p:spPr>
        <p:txBody>
          <a:bodyPr wrap="square" rtlCol="0">
            <a:spAutoFit/>
          </a:bodyPr>
          <a:lstStyle/>
          <a:p>
            <a:pPr marL="180340" algn="just">
              <a:tabLst>
                <a:tab pos="90170" algn="l"/>
                <a:tab pos="180340" algn="l"/>
                <a:tab pos="270510" algn="l"/>
              </a:tabLst>
            </a:pP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 lương hình thành ở thế kỷ XVIII trên cơ sở đổi mới nghệ thuật hát bội truyền thống</a:t>
            </a:r>
            <a:endParaRPr lang="en-US" sz="1600">
              <a:effectLst/>
              <a:latin typeface=".VnTime"/>
              <a:ea typeface="Times New Roman" panose="02020603050405020304" pitchFamily="18" charset="0"/>
              <a:cs typeface="Times New Roman" panose="02020603050405020304" pitchFamily="18" charset="0"/>
            </a:endParaRPr>
          </a:p>
        </p:txBody>
      </p:sp>
      <p:sp>
        <p:nvSpPr>
          <p:cNvPr id="21" name="TextBox 20"/>
          <p:cNvSpPr txBox="1"/>
          <p:nvPr/>
        </p:nvSpPr>
        <p:spPr>
          <a:xfrm>
            <a:off x="2343150" y="4514850"/>
            <a:ext cx="2457450" cy="461665"/>
          </a:xfrm>
          <a:prstGeom prst="rect">
            <a:avLst/>
          </a:prstGeom>
          <a:noFill/>
        </p:spPr>
        <p:txBody>
          <a:bodyPr wrap="square" rtlCol="0">
            <a:spAutoFit/>
          </a:bodyPr>
          <a:lstStyle/>
          <a:p>
            <a:pPr marL="180340" algn="just">
              <a:lnSpc>
                <a:spcPct val="150000"/>
              </a:lnSpc>
              <a:tabLst>
                <a:tab pos="90170" algn="l"/>
                <a:tab pos="180340" algn="l"/>
                <a:tab pos="270510" algn="l"/>
              </a:tabLst>
            </a:pP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 B và C</a:t>
            </a:r>
            <a:endParaRPr lang="en-US" sz="1600">
              <a:effectLst/>
              <a:latin typeface=".VnTime"/>
              <a:ea typeface="Times New Roman" panose="02020603050405020304" pitchFamily="18" charset="0"/>
              <a:cs typeface="Times New Roman" panose="02020603050405020304" pitchFamily="18" charset="0"/>
            </a:endParaRPr>
          </a:p>
        </p:txBody>
      </p:sp>
      <p:pic>
        <p:nvPicPr>
          <p:cNvPr id="26" name="Picture 25" descr="112.png"/>
          <p:cNvPicPr>
            <a:picLocks noChangeAspect="1"/>
          </p:cNvPicPr>
          <p:nvPr/>
        </p:nvPicPr>
        <p:blipFill>
          <a:blip r:embed="rId6" cstate="print"/>
          <a:stretch>
            <a:fillRect/>
          </a:stretch>
        </p:blipFill>
        <p:spPr>
          <a:xfrm>
            <a:off x="742950" y="0"/>
            <a:ext cx="6972300" cy="2400300"/>
          </a:xfrm>
          <a:prstGeom prst="rect">
            <a:avLst/>
          </a:prstGeom>
        </p:spPr>
      </p:pic>
      <p:sp>
        <p:nvSpPr>
          <p:cNvPr id="5" name="TextBox 4"/>
          <p:cNvSpPr txBox="1"/>
          <p:nvPr/>
        </p:nvSpPr>
        <p:spPr>
          <a:xfrm>
            <a:off x="2486025" y="969318"/>
            <a:ext cx="4743450" cy="461665"/>
          </a:xfrm>
          <a:prstGeom prst="rect">
            <a:avLst/>
          </a:prstGeom>
          <a:noFill/>
        </p:spPr>
        <p:txBody>
          <a:bodyPr wrap="square" rtlCol="0">
            <a:spAutoFit/>
          </a:bodyPr>
          <a:lstStyle/>
          <a:p>
            <a:pPr defTabSz="685800">
              <a:buClrTx/>
            </a:pPr>
            <a:r>
              <a:rPr lang="nl-NL" sz="2400" b="1">
                <a:latin typeface="Times New Roman" panose="02020603050405020304" pitchFamily="18" charset="0"/>
                <a:cs typeface="Times New Roman" panose="02020603050405020304" pitchFamily="18" charset="0"/>
              </a:rPr>
              <a:t>Thông tin nào không đúng</a:t>
            </a:r>
            <a:endParaRPr lang="en-US" sz="4400" b="1" kern="1200" dirty="0">
              <a:solidFill>
                <a:srgbClr val="FF0000"/>
              </a:solidFill>
              <a:latin typeface="Times New Roman" pitchFamily="18" charset="0"/>
              <a:ea typeface="+mn-ea"/>
              <a:cs typeface="Times New Roman" pitchFamily="18" charset="0"/>
            </a:endParaRPr>
          </a:p>
        </p:txBody>
      </p:sp>
      <p:pic>
        <p:nvPicPr>
          <p:cNvPr id="32" name="Picture 31" descr="tich.png"/>
          <p:cNvPicPr>
            <a:picLocks noChangeAspect="1"/>
          </p:cNvPicPr>
          <p:nvPr/>
        </p:nvPicPr>
        <p:blipFill>
          <a:blip r:embed="rId7" cstate="print"/>
          <a:stretch>
            <a:fillRect/>
          </a:stretch>
        </p:blipFill>
        <p:spPr>
          <a:xfrm>
            <a:off x="6697831" y="3675856"/>
            <a:ext cx="542925" cy="542925"/>
          </a:xfrm>
          <a:prstGeom prst="rect">
            <a:avLst/>
          </a:prstGeom>
        </p:spPr>
      </p:pic>
      <p:pic>
        <p:nvPicPr>
          <p:cNvPr id="33" name="Picture 32" descr="sai.png"/>
          <p:cNvPicPr>
            <a:picLocks noChangeAspect="1"/>
          </p:cNvPicPr>
          <p:nvPr/>
        </p:nvPicPr>
        <p:blipFill>
          <a:blip r:embed="rId8" cstate="print"/>
          <a:stretch>
            <a:fillRect/>
          </a:stretch>
        </p:blipFill>
        <p:spPr>
          <a:xfrm>
            <a:off x="6769266" y="2456195"/>
            <a:ext cx="400050" cy="400050"/>
          </a:xfrm>
          <a:prstGeom prst="rect">
            <a:avLst/>
          </a:prstGeom>
        </p:spPr>
      </p:pic>
      <p:pic>
        <p:nvPicPr>
          <p:cNvPr id="34" name="Picture 33" descr="sai.png"/>
          <p:cNvPicPr>
            <a:picLocks noChangeAspect="1"/>
          </p:cNvPicPr>
          <p:nvPr/>
        </p:nvPicPr>
        <p:blipFill>
          <a:blip r:embed="rId8" cstate="print"/>
          <a:stretch>
            <a:fillRect/>
          </a:stretch>
        </p:blipFill>
        <p:spPr>
          <a:xfrm>
            <a:off x="6682730" y="3082418"/>
            <a:ext cx="400050" cy="400050"/>
          </a:xfrm>
          <a:prstGeom prst="rect">
            <a:avLst/>
          </a:prstGeom>
        </p:spPr>
      </p:pic>
      <p:pic>
        <p:nvPicPr>
          <p:cNvPr id="35" name="Picture 34" descr="sai.png"/>
          <p:cNvPicPr>
            <a:picLocks noChangeAspect="1"/>
          </p:cNvPicPr>
          <p:nvPr/>
        </p:nvPicPr>
        <p:blipFill>
          <a:blip r:embed="rId8" cstate="print"/>
          <a:stretch>
            <a:fillRect/>
          </a:stretch>
        </p:blipFill>
        <p:spPr>
          <a:xfrm>
            <a:off x="6682730" y="4480487"/>
            <a:ext cx="400050" cy="400050"/>
          </a:xfrm>
          <a:prstGeom prst="rect">
            <a:avLst/>
          </a:prstGeom>
        </p:spPr>
      </p:pic>
      <p:pic>
        <p:nvPicPr>
          <p:cNvPr id="37" name="Picture 36" descr="7.png"/>
          <p:cNvPicPr>
            <a:picLocks noChangeAspect="1"/>
          </p:cNvPicPr>
          <p:nvPr/>
        </p:nvPicPr>
        <p:blipFill>
          <a:blip r:embed="rId9" cstate="print"/>
          <a:stretch>
            <a:fillRect/>
          </a:stretch>
        </p:blipFill>
        <p:spPr>
          <a:xfrm>
            <a:off x="971550" y="2171701"/>
            <a:ext cx="628650" cy="728870"/>
          </a:xfrm>
          <a:prstGeom prst="rect">
            <a:avLst/>
          </a:prstGeom>
        </p:spPr>
      </p:pic>
      <p:pic>
        <p:nvPicPr>
          <p:cNvPr id="38" name="Picture 37" descr="7.png"/>
          <p:cNvPicPr>
            <a:picLocks noChangeAspect="1"/>
          </p:cNvPicPr>
          <p:nvPr/>
        </p:nvPicPr>
        <p:blipFill>
          <a:blip r:embed="rId9" cstate="print"/>
          <a:stretch>
            <a:fillRect/>
          </a:stretch>
        </p:blipFill>
        <p:spPr>
          <a:xfrm>
            <a:off x="1028700" y="2914651"/>
            <a:ext cx="628650" cy="728870"/>
          </a:xfrm>
          <a:prstGeom prst="rect">
            <a:avLst/>
          </a:prstGeom>
        </p:spPr>
      </p:pic>
      <p:pic>
        <p:nvPicPr>
          <p:cNvPr id="39" name="Picture 38" descr="7.png"/>
          <p:cNvPicPr>
            <a:picLocks noChangeAspect="1"/>
          </p:cNvPicPr>
          <p:nvPr/>
        </p:nvPicPr>
        <p:blipFill>
          <a:blip r:embed="rId9" cstate="print"/>
          <a:stretch>
            <a:fillRect/>
          </a:stretch>
        </p:blipFill>
        <p:spPr>
          <a:xfrm>
            <a:off x="1028700" y="3657601"/>
            <a:ext cx="628650" cy="728870"/>
          </a:xfrm>
          <a:prstGeom prst="rect">
            <a:avLst/>
          </a:prstGeom>
        </p:spPr>
      </p:pic>
      <p:pic>
        <p:nvPicPr>
          <p:cNvPr id="40" name="Picture 39" descr="7.png"/>
          <p:cNvPicPr>
            <a:picLocks noChangeAspect="1"/>
          </p:cNvPicPr>
          <p:nvPr/>
        </p:nvPicPr>
        <p:blipFill>
          <a:blip r:embed="rId9" cstate="print"/>
          <a:stretch>
            <a:fillRect/>
          </a:stretch>
        </p:blipFill>
        <p:spPr>
          <a:xfrm>
            <a:off x="1028700" y="4414630"/>
            <a:ext cx="628650" cy="728870"/>
          </a:xfrm>
          <a:prstGeom prst="rect">
            <a:avLst/>
          </a:prstGeom>
        </p:spPr>
      </p:pic>
      <p:pic>
        <p:nvPicPr>
          <p:cNvPr id="41" name="Picture 40" descr="7.png">
            <a:hlinkClick r:id="rId10" action="ppaction://hlinksldjump"/>
          </p:cNvPr>
          <p:cNvPicPr>
            <a:picLocks noChangeAspect="1"/>
          </p:cNvPicPr>
          <p:nvPr/>
        </p:nvPicPr>
        <p:blipFill>
          <a:blip r:embed="rId9" cstate="print"/>
          <a:stretch>
            <a:fillRect/>
          </a:stretch>
        </p:blipFill>
        <p:spPr>
          <a:xfrm>
            <a:off x="7029450" y="3818284"/>
            <a:ext cx="1143000" cy="13252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par>
                                <p:cTn id="24" presetID="1"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7"/>
                                        </p:tgtEl>
                                        <p:attrNameLst>
                                          <p:attrName>fillcolor</p:attrName>
                                        </p:attrNameLst>
                                      </p:cBhvr>
                                      <p:to>
                                        <a:srgbClr val="3399FF"/>
                                      </p:to>
                                    </p:animClr>
                                    <p:set>
                                      <p:cBhvr>
                                        <p:cTn id="35" dur="2000" fill="hold"/>
                                        <p:tgtEl>
                                          <p:spTgt spid="7"/>
                                        </p:tgtEl>
                                        <p:attrNameLst>
                                          <p:attrName>fill.type</p:attrName>
                                        </p:attrNameLst>
                                      </p:cBhvr>
                                      <p:to>
                                        <p:strVal val="solid"/>
                                      </p:to>
                                    </p:set>
                                    <p:set>
                                      <p:cBhvr>
                                        <p:cTn id="36" dur="2000" fill="hold"/>
                                        <p:tgtEl>
                                          <p:spTgt spid="7"/>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voltage.wav"/>
                                        </p:tgtEl>
                                      </p:cMediaNode>
                                    </p:audio>
                                  </p:sub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2"/>
                                        </p:tgtEl>
                                        <p:attrNameLst>
                                          <p:attrName>fillcolor</p:attrName>
                                        </p:attrNameLst>
                                      </p:cBhvr>
                                      <p:to>
                                        <a:schemeClr val="accent2"/>
                                      </p:to>
                                    </p:animClr>
                                    <p:set>
                                      <p:cBhvr>
                                        <p:cTn id="46" dur="2000" fill="hold"/>
                                        <p:tgtEl>
                                          <p:spTgt spid="12"/>
                                        </p:tgtEl>
                                        <p:attrNameLst>
                                          <p:attrName>fill.type</p:attrName>
                                        </p:attrNameLst>
                                      </p:cBhvr>
                                      <p:to>
                                        <p:strVal val="solid"/>
                                      </p:to>
                                    </p:set>
                                    <p:set>
                                      <p:cBhvr>
                                        <p:cTn id="47" dur="2000" fill="hold"/>
                                        <p:tgtEl>
                                          <p:spTgt spid="12"/>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3" name="sai-1.wav"/>
                                        </p:tgtEl>
                                      </p:cMediaNode>
                                    </p:audio>
                                  </p:subTnLst>
                                </p:cTn>
                              </p:par>
                              <p:par>
                                <p:cTn id="48" presetID="1"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1"/>
                                        </p:tgtEl>
                                        <p:attrNameLst>
                                          <p:attrName>fillcolor</p:attrName>
                                        </p:attrNameLst>
                                      </p:cBhvr>
                                      <p:to>
                                        <a:schemeClr val="accent2"/>
                                      </p:to>
                                    </p:animClr>
                                    <p:set>
                                      <p:cBhvr>
                                        <p:cTn id="55" dur="2000" fill="hold"/>
                                        <p:tgtEl>
                                          <p:spTgt spid="11"/>
                                        </p:tgtEl>
                                        <p:attrNameLst>
                                          <p:attrName>fill.type</p:attrName>
                                        </p:attrNameLst>
                                      </p:cBhvr>
                                      <p:to>
                                        <p:strVal val="solid"/>
                                      </p:to>
                                    </p:set>
                                    <p:set>
                                      <p:cBhvr>
                                        <p:cTn id="56" dur="2000" fill="hold"/>
                                        <p:tgtEl>
                                          <p:spTgt spid="11"/>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sai-1.wav"/>
                                        </p:tgtEl>
                                      </p:cMediaNode>
                                    </p:audio>
                                  </p:sub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13"/>
                                        </p:tgtEl>
                                        <p:attrNameLst>
                                          <p:attrName>fillcolor</p:attrName>
                                        </p:attrNameLst>
                                      </p:cBhvr>
                                      <p:to>
                                        <a:schemeClr val="accent2"/>
                                      </p:to>
                                    </p:animClr>
                                    <p:set>
                                      <p:cBhvr>
                                        <p:cTn id="64" dur="2000" fill="hold"/>
                                        <p:tgtEl>
                                          <p:spTgt spid="13"/>
                                        </p:tgtEl>
                                        <p:attrNameLst>
                                          <p:attrName>fill.type</p:attrName>
                                        </p:attrNameLst>
                                      </p:cBhvr>
                                      <p:to>
                                        <p:strVal val="solid"/>
                                      </p:to>
                                    </p:set>
                                    <p:set>
                                      <p:cBhvr>
                                        <p:cTn id="65" dur="2000" fill="hold"/>
                                        <p:tgtEl>
                                          <p:spTgt spid="13"/>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sai-1.wav"/>
                                        </p:tgtEl>
                                      </p:cMediaNode>
                                    </p:audio>
                                  </p:subTnLst>
                                </p:cTn>
                              </p:par>
                              <p:par>
                                <p:cTn id="66" presetID="1" presetClass="entr" presetSubtype="0" fill="hold" nodeType="withEffect">
                                  <p:stCondLst>
                                    <p:cond delay="0"/>
                                  </p:stCondLst>
                                  <p:childTnLst>
                                    <p:set>
                                      <p:cBhvr>
                                        <p:cTn id="67"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pic>
        <p:nvPicPr>
          <p:cNvPr id="1708" name="Google Shape;1708;p64"/>
          <p:cNvPicPr preferRelativeResize="0"/>
          <p:nvPr/>
        </p:nvPicPr>
        <p:blipFill>
          <a:blip r:embed="rId3">
            <a:alphaModFix/>
          </a:blip>
          <a:stretch>
            <a:fillRect/>
          </a:stretch>
        </p:blipFill>
        <p:spPr>
          <a:xfrm rot="-900003">
            <a:off x="6932912" y="104329"/>
            <a:ext cx="1850200" cy="5230380"/>
          </a:xfrm>
          <a:prstGeom prst="rect">
            <a:avLst/>
          </a:prstGeom>
          <a:noFill/>
          <a:ln>
            <a:noFill/>
          </a:ln>
        </p:spPr>
      </p:pic>
      <p:pic>
        <p:nvPicPr>
          <p:cNvPr id="1709" name="Google Shape;1709;p64"/>
          <p:cNvPicPr preferRelativeResize="0"/>
          <p:nvPr/>
        </p:nvPicPr>
        <p:blipFill>
          <a:blip r:embed="rId4">
            <a:alphaModFix/>
          </a:blip>
          <a:stretch>
            <a:fillRect/>
          </a:stretch>
        </p:blipFill>
        <p:spPr>
          <a:xfrm rot="900010">
            <a:off x="356275" y="122573"/>
            <a:ext cx="1844150" cy="5193895"/>
          </a:xfrm>
          <a:prstGeom prst="rect">
            <a:avLst/>
          </a:prstGeom>
          <a:noFill/>
          <a:ln>
            <a:noFill/>
          </a:ln>
        </p:spPr>
      </p:pic>
      <p:sp>
        <p:nvSpPr>
          <p:cNvPr id="2" name="Google Shape;8447;p57">
            <a:extLst>
              <a:ext uri="{FF2B5EF4-FFF2-40B4-BE49-F238E27FC236}">
                <a16:creationId xmlns:a16="http://schemas.microsoft.com/office/drawing/2014/main" id="{DFDD371E-4ACE-8A3D-DAF2-EC471A27DA43}"/>
              </a:ext>
            </a:extLst>
          </p:cNvPr>
          <p:cNvSpPr/>
          <p:nvPr/>
        </p:nvSpPr>
        <p:spPr>
          <a:xfrm rot="300094">
            <a:off x="3203669" y="568578"/>
            <a:ext cx="2676764" cy="1239508"/>
          </a:xfrm>
          <a:custGeom>
            <a:avLst/>
            <a:gdLst/>
            <a:ahLst/>
            <a:cxnLst/>
            <a:rect l="l" t="t" r="r" b="b"/>
            <a:pathLst>
              <a:path w="202555" h="38214" extrusionOk="0">
                <a:moveTo>
                  <a:pt x="185405" y="1"/>
                </a:moveTo>
                <a:cubicBezTo>
                  <a:pt x="159917" y="1"/>
                  <a:pt x="18543" y="11107"/>
                  <a:pt x="9464" y="15848"/>
                </a:cubicBezTo>
                <a:cubicBezTo>
                  <a:pt x="2658" y="19408"/>
                  <a:pt x="0" y="34264"/>
                  <a:pt x="10455" y="37669"/>
                </a:cubicBezTo>
                <a:cubicBezTo>
                  <a:pt x="11602" y="38043"/>
                  <a:pt x="14101" y="38214"/>
                  <a:pt x="17688" y="38214"/>
                </a:cubicBezTo>
                <a:cubicBezTo>
                  <a:pt x="51616" y="38214"/>
                  <a:pt x="182950" y="22958"/>
                  <a:pt x="190181" y="20164"/>
                </a:cubicBezTo>
                <a:cubicBezTo>
                  <a:pt x="202554" y="15387"/>
                  <a:pt x="199254" y="2619"/>
                  <a:pt x="189040" y="186"/>
                </a:cubicBezTo>
                <a:cubicBezTo>
                  <a:pt x="188512" y="60"/>
                  <a:pt x="187268" y="1"/>
                  <a:pt x="185405" y="1"/>
                </a:cubicBezTo>
                <a:close/>
              </a:path>
            </a:pathLst>
          </a:custGeom>
          <a:solidFill>
            <a:srgbClr val="E45B1C"/>
          </a:solidFill>
          <a:ln>
            <a:noFill/>
          </a:ln>
          <a:effectLst>
            <a:outerShdw dist="76200" dir="4560000" algn="bl" rotWithShape="0">
              <a:srgbClr val="191919"/>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8448;p57">
            <a:extLst>
              <a:ext uri="{FF2B5EF4-FFF2-40B4-BE49-F238E27FC236}">
                <a16:creationId xmlns:a16="http://schemas.microsoft.com/office/drawing/2014/main" id="{ED1D5D0F-B50E-2136-1C55-D24CC9599458}"/>
              </a:ext>
            </a:extLst>
          </p:cNvPr>
          <p:cNvSpPr txBox="1">
            <a:spLocks noGrp="1"/>
          </p:cNvSpPr>
          <p:nvPr/>
        </p:nvSpPr>
        <p:spPr>
          <a:xfrm rot="-180067">
            <a:off x="2063477" y="2362639"/>
            <a:ext cx="5307590" cy="1511077"/>
          </a:xfrm>
          <a:prstGeom prst="rect">
            <a:avLst/>
          </a:prstGeom>
          <a:noFill/>
          <a:ln>
            <a:noFill/>
          </a:ln>
          <a:effectLst>
            <a:outerShdw dist="38100" dir="2820000" algn="bl" rotWithShape="0">
              <a:srgbClr val="191919"/>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9600"/>
              <a:buFont typeface="Archivo Black"/>
              <a:buNone/>
              <a:defRPr sz="8600" b="0" i="0" u="none" strike="noStrike" cap="none">
                <a:solidFill>
                  <a:srgbClr val="FFFFFF"/>
                </a:solidFill>
                <a:latin typeface="Archivo Black"/>
                <a:ea typeface="Archivo Black"/>
                <a:cs typeface="Archivo Black"/>
                <a:sym typeface="Archivo Black"/>
              </a:defRPr>
            </a:lvl1pPr>
            <a:lvl2pPr marR="0" lvl="1"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2pPr>
            <a:lvl3pPr marR="0" lvl="2"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3pPr>
            <a:lvl4pPr marR="0" lvl="3"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4pPr>
            <a:lvl5pPr marR="0" lvl="4"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5pPr>
            <a:lvl6pPr marR="0" lvl="5"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6pPr>
            <a:lvl7pPr marR="0" lvl="6"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7pPr>
            <a:lvl8pPr marR="0" lvl="7"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8pPr>
            <a:lvl9pPr marR="0" lvl="8"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9pPr>
          </a:lstStyle>
          <a:p>
            <a:pPr marL="0" marR="0" lvl="0" indent="0" algn="ctr" defTabSz="914400" rtl="0" eaLnBrk="1" fontAlgn="auto" latinLnBrk="0" hangingPunct="1">
              <a:lnSpc>
                <a:spcPct val="100000"/>
              </a:lnSpc>
              <a:spcBef>
                <a:spcPts val="0"/>
              </a:spcBef>
              <a:spcAft>
                <a:spcPts val="0"/>
              </a:spcAft>
              <a:buClr>
                <a:srgbClr val="FFFFFF"/>
              </a:buClr>
              <a:buSzPts val="9600"/>
              <a:buFont typeface="Archivo Black"/>
              <a:buNone/>
              <a:tabLst/>
              <a:defRPr/>
            </a:pPr>
            <a:r>
              <a:rPr lang="en-US" sz="6600" b="1">
                <a:solidFill>
                  <a:srgbClr val="D44539"/>
                </a:solidFill>
                <a:latin typeface="Times New Roman" panose="02020603050405020304" pitchFamily="18" charset="0"/>
                <a:cs typeface="Times New Roman" panose="02020603050405020304" pitchFamily="18" charset="0"/>
              </a:rPr>
              <a:t>Hoạt động vận dụng</a:t>
            </a:r>
            <a:endParaRPr kumimoji="0" sz="6600" b="1" i="0" u="none" strike="noStrike" kern="0" cap="none" spc="0" normalizeH="0" baseline="0" noProof="0">
              <a:ln>
                <a:noFill/>
              </a:ln>
              <a:solidFill>
                <a:srgbClr val="D44539"/>
              </a:solidFill>
              <a:effectLst/>
              <a:uLnTx/>
              <a:uFillTx/>
              <a:latin typeface="Times New Roman" panose="02020603050405020304" pitchFamily="18" charset="0"/>
              <a:cs typeface="Times New Roman" panose="02020603050405020304" pitchFamily="18" charset="0"/>
              <a:sym typeface="Archivo Black"/>
            </a:endParaRPr>
          </a:p>
        </p:txBody>
      </p:sp>
      <p:sp>
        <p:nvSpPr>
          <p:cNvPr id="4" name="Google Shape;8549;p57">
            <a:extLst>
              <a:ext uri="{FF2B5EF4-FFF2-40B4-BE49-F238E27FC236}">
                <a16:creationId xmlns:a16="http://schemas.microsoft.com/office/drawing/2014/main" id="{E66F3CA8-7BF6-8C7F-C9F1-100E3A0E3BA5}"/>
              </a:ext>
            </a:extLst>
          </p:cNvPr>
          <p:cNvSpPr txBox="1">
            <a:spLocks noGrp="1"/>
          </p:cNvSpPr>
          <p:nvPr/>
        </p:nvSpPr>
        <p:spPr>
          <a:xfrm rot="-180312">
            <a:off x="2722675" y="902480"/>
            <a:ext cx="3570711" cy="4572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Baloo 2"/>
              <a:buNone/>
              <a:defRPr sz="1600" b="0" i="0" u="none" strike="noStrike" cap="none">
                <a:solidFill>
                  <a:srgbClr val="FFFFFF"/>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ctr" rtl="0">
              <a:spcBef>
                <a:spcPts val="0"/>
              </a:spcBef>
              <a:spcAft>
                <a:spcPts val="0"/>
              </a:spcAft>
              <a:buNone/>
            </a:pPr>
            <a:r>
              <a:rPr lang="es" sz="6600" b="1">
                <a:latin typeface="Times New Roman" panose="02020603050405020304" pitchFamily="18" charset="0"/>
                <a:cs typeface="Times New Roman" panose="02020603050405020304" pitchFamily="18" charset="0"/>
              </a:rPr>
              <a:t>D</a:t>
            </a:r>
            <a:endParaRPr sz="6600" b="1">
              <a:latin typeface="Times New Roman" panose="02020603050405020304" pitchFamily="18" charset="0"/>
              <a:cs typeface="Times New Roman" panose="02020603050405020304" pitchFamily="18" charset="0"/>
            </a:endParaRPr>
          </a:p>
        </p:txBody>
      </p:sp>
      <p:grpSp>
        <p:nvGrpSpPr>
          <p:cNvPr id="5" name="Google Shape;8550;p57">
            <a:extLst>
              <a:ext uri="{FF2B5EF4-FFF2-40B4-BE49-F238E27FC236}">
                <a16:creationId xmlns:a16="http://schemas.microsoft.com/office/drawing/2014/main" id="{FEC0FC4F-1FC3-B731-EE18-B07F3076D451}"/>
              </a:ext>
            </a:extLst>
          </p:cNvPr>
          <p:cNvGrpSpPr/>
          <p:nvPr/>
        </p:nvGrpSpPr>
        <p:grpSpPr>
          <a:xfrm>
            <a:off x="3856280" y="-171434"/>
            <a:ext cx="3068084" cy="1961254"/>
            <a:chOff x="5534425" y="470575"/>
            <a:chExt cx="1498600" cy="957925"/>
          </a:xfrm>
        </p:grpSpPr>
        <p:sp>
          <p:nvSpPr>
            <p:cNvPr id="6" name="Google Shape;8551;p57">
              <a:extLst>
                <a:ext uri="{FF2B5EF4-FFF2-40B4-BE49-F238E27FC236}">
                  <a16:creationId xmlns:a16="http://schemas.microsoft.com/office/drawing/2014/main" id="{A47DCEFD-1860-B2F7-60F8-0BB0AA19639D}"/>
                </a:ext>
              </a:extLst>
            </p:cNvPr>
            <p:cNvSpPr/>
            <p:nvPr/>
          </p:nvSpPr>
          <p:spPr>
            <a:xfrm>
              <a:off x="5547325" y="684975"/>
              <a:ext cx="296650" cy="112350"/>
            </a:xfrm>
            <a:custGeom>
              <a:avLst/>
              <a:gdLst/>
              <a:ahLst/>
              <a:cxnLst/>
              <a:rect l="l" t="t" r="r" b="b"/>
              <a:pathLst>
                <a:path w="11866" h="4494" extrusionOk="0">
                  <a:moveTo>
                    <a:pt x="11622" y="1"/>
                  </a:moveTo>
                  <a:lnTo>
                    <a:pt x="1" y="4493"/>
                  </a:lnTo>
                  <a:lnTo>
                    <a:pt x="7231" y="2792"/>
                  </a:lnTo>
                  <a:lnTo>
                    <a:pt x="11866" y="1443"/>
                  </a:lnTo>
                  <a:lnTo>
                    <a:pt x="11622" y="1"/>
                  </a:lnTo>
                  <a:close/>
                </a:path>
              </a:pathLst>
            </a:custGeom>
            <a:solidFill>
              <a:srgbClr val="24242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8552;p57">
              <a:extLst>
                <a:ext uri="{FF2B5EF4-FFF2-40B4-BE49-F238E27FC236}">
                  <a16:creationId xmlns:a16="http://schemas.microsoft.com/office/drawing/2014/main" id="{F025A2FD-9518-1AFB-7F4A-F1C4F5CD01EB}"/>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1447" y="2157"/>
                  </a:lnTo>
                  <a:lnTo>
                    <a:pt x="11253" y="0"/>
                  </a:lnTo>
                  <a:close/>
                </a:path>
              </a:pathLst>
            </a:custGeom>
            <a:solidFill>
              <a:srgbClr val="E45B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8553;p57">
              <a:extLst>
                <a:ext uri="{FF2B5EF4-FFF2-40B4-BE49-F238E27FC236}">
                  <a16:creationId xmlns:a16="http://schemas.microsoft.com/office/drawing/2014/main" id="{F2E1FE5C-B39A-5422-88A0-C9466B66CC5D}"/>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0410" y="1006"/>
                  </a:lnTo>
                  <a:lnTo>
                    <a:pt x="11447" y="2157"/>
                  </a:lnTo>
                  <a:lnTo>
                    <a:pt x="11253" y="0"/>
                  </a:lnTo>
                  <a:close/>
                </a:path>
              </a:pathLst>
            </a:custGeom>
            <a:solidFill>
              <a:srgbClr val="24242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8554;p57">
              <a:extLst>
                <a:ext uri="{FF2B5EF4-FFF2-40B4-BE49-F238E27FC236}">
                  <a16:creationId xmlns:a16="http://schemas.microsoft.com/office/drawing/2014/main" id="{4BAFC5E6-FCC3-4924-AD15-4B784C0FC3F5}"/>
                </a:ext>
              </a:extLst>
            </p:cNvPr>
            <p:cNvSpPr/>
            <p:nvPr/>
          </p:nvSpPr>
          <p:spPr>
            <a:xfrm>
              <a:off x="5534425" y="700800"/>
              <a:ext cx="420550" cy="100925"/>
            </a:xfrm>
            <a:custGeom>
              <a:avLst/>
              <a:gdLst/>
              <a:ahLst/>
              <a:cxnLst/>
              <a:rect l="l" t="t" r="r" b="b"/>
              <a:pathLst>
                <a:path w="16822" h="4037" extrusionOk="0">
                  <a:moveTo>
                    <a:pt x="13307" y="0"/>
                  </a:moveTo>
                  <a:lnTo>
                    <a:pt x="1" y="4037"/>
                  </a:lnTo>
                  <a:lnTo>
                    <a:pt x="16821" y="974"/>
                  </a:lnTo>
                  <a:lnTo>
                    <a:pt x="1330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8555;p57">
              <a:extLst>
                <a:ext uri="{FF2B5EF4-FFF2-40B4-BE49-F238E27FC236}">
                  <a16:creationId xmlns:a16="http://schemas.microsoft.com/office/drawing/2014/main" id="{D2CBB8E3-69F1-6511-8C0B-A23325A9234F}"/>
                </a:ext>
              </a:extLst>
            </p:cNvPr>
            <p:cNvSpPr/>
            <p:nvPr/>
          </p:nvSpPr>
          <p:spPr>
            <a:xfrm>
              <a:off x="5534950" y="676575"/>
              <a:ext cx="302925" cy="125300"/>
            </a:xfrm>
            <a:custGeom>
              <a:avLst/>
              <a:gdLst/>
              <a:ahLst/>
              <a:cxnLst/>
              <a:rect l="l" t="t" r="r" b="b"/>
              <a:pathLst>
                <a:path w="12117" h="5012" extrusionOk="0">
                  <a:moveTo>
                    <a:pt x="9256" y="0"/>
                  </a:moveTo>
                  <a:lnTo>
                    <a:pt x="1" y="5012"/>
                  </a:lnTo>
                  <a:lnTo>
                    <a:pt x="12117" y="337"/>
                  </a:lnTo>
                  <a:lnTo>
                    <a:pt x="925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8556;p57">
              <a:extLst>
                <a:ext uri="{FF2B5EF4-FFF2-40B4-BE49-F238E27FC236}">
                  <a16:creationId xmlns:a16="http://schemas.microsoft.com/office/drawing/2014/main" id="{73B49D90-E6DA-AC7B-1293-8D0F1C630B01}"/>
                </a:ext>
              </a:extLst>
            </p:cNvPr>
            <p:cNvSpPr/>
            <p:nvPr/>
          </p:nvSpPr>
          <p:spPr>
            <a:xfrm>
              <a:off x="6043275" y="470575"/>
              <a:ext cx="989750" cy="957925"/>
            </a:xfrm>
            <a:custGeom>
              <a:avLst/>
              <a:gdLst/>
              <a:ahLst/>
              <a:cxnLst/>
              <a:rect l="l" t="t" r="r" b="b"/>
              <a:pathLst>
                <a:path w="39590" h="38317" fill="none" extrusionOk="0">
                  <a:moveTo>
                    <a:pt x="1" y="8795"/>
                  </a:moveTo>
                  <a:cubicBezTo>
                    <a:pt x="39589" y="1"/>
                    <a:pt x="27548" y="32102"/>
                    <a:pt x="9861" y="38317"/>
                  </a:cubicBezTo>
                </a:path>
              </a:pathLst>
            </a:custGeom>
            <a:noFill/>
            <a:ln w="10500"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197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10" name="Google Shape;793;p46">
            <a:extLst>
              <a:ext uri="{FF2B5EF4-FFF2-40B4-BE49-F238E27FC236}">
                <a16:creationId xmlns:a16="http://schemas.microsoft.com/office/drawing/2014/main" id="{002696DF-2AA6-3773-5CA3-3A52C77E8B7B}"/>
              </a:ext>
            </a:extLst>
          </p:cNvPr>
          <p:cNvPicPr preferRelativeResize="0"/>
          <p:nvPr/>
        </p:nvPicPr>
        <p:blipFill>
          <a:blip r:embed="rId3">
            <a:alphaModFix/>
          </a:blip>
          <a:stretch>
            <a:fillRect/>
          </a:stretch>
        </p:blipFill>
        <p:spPr>
          <a:xfrm rot="25">
            <a:off x="-822689" y="785065"/>
            <a:ext cx="1594864" cy="4491764"/>
          </a:xfrm>
          <a:prstGeom prst="rect">
            <a:avLst/>
          </a:prstGeom>
          <a:noFill/>
          <a:ln>
            <a:noFill/>
          </a:ln>
        </p:spPr>
      </p:pic>
      <p:grpSp>
        <p:nvGrpSpPr>
          <p:cNvPr id="695" name="Google Shape;695;p43"/>
          <p:cNvGrpSpPr/>
          <p:nvPr/>
        </p:nvGrpSpPr>
        <p:grpSpPr>
          <a:xfrm rot="-1505188">
            <a:off x="7720323" y="-133628"/>
            <a:ext cx="1301193" cy="818341"/>
            <a:chOff x="428720" y="3924496"/>
            <a:chExt cx="1301149" cy="818313"/>
          </a:xfrm>
        </p:grpSpPr>
        <p:sp>
          <p:nvSpPr>
            <p:cNvPr id="696" name="Google Shape;696;p43"/>
            <p:cNvSpPr/>
            <p:nvPr/>
          </p:nvSpPr>
          <p:spPr>
            <a:xfrm>
              <a:off x="808492" y="4386193"/>
              <a:ext cx="284565" cy="212480"/>
            </a:xfrm>
            <a:custGeom>
              <a:avLst/>
              <a:gdLst/>
              <a:ahLst/>
              <a:cxnLst/>
              <a:rect l="l" t="t" r="r" b="b"/>
              <a:pathLst>
                <a:path w="14018" h="10467" extrusionOk="0">
                  <a:moveTo>
                    <a:pt x="4323" y="6733"/>
                  </a:moveTo>
                  <a:cubicBezTo>
                    <a:pt x="4325" y="6736"/>
                    <a:pt x="4326" y="6737"/>
                    <a:pt x="4326" y="6737"/>
                  </a:cubicBezTo>
                  <a:cubicBezTo>
                    <a:pt x="4327" y="6737"/>
                    <a:pt x="4326" y="6736"/>
                    <a:pt x="4323" y="6733"/>
                  </a:cubicBezTo>
                  <a:close/>
                  <a:moveTo>
                    <a:pt x="6482" y="1"/>
                  </a:moveTo>
                  <a:cubicBezTo>
                    <a:pt x="5538" y="1"/>
                    <a:pt x="4545" y="153"/>
                    <a:pt x="3570" y="591"/>
                  </a:cubicBezTo>
                  <a:cubicBezTo>
                    <a:pt x="2438" y="1093"/>
                    <a:pt x="1374" y="1950"/>
                    <a:pt x="700" y="3147"/>
                  </a:cubicBezTo>
                  <a:cubicBezTo>
                    <a:pt x="532" y="3445"/>
                    <a:pt x="395" y="3758"/>
                    <a:pt x="290" y="4079"/>
                  </a:cubicBezTo>
                  <a:cubicBezTo>
                    <a:pt x="168" y="4443"/>
                    <a:pt x="113" y="4764"/>
                    <a:pt x="71" y="5117"/>
                  </a:cubicBezTo>
                  <a:cubicBezTo>
                    <a:pt x="0" y="5814"/>
                    <a:pt x="66" y="6522"/>
                    <a:pt x="274" y="7200"/>
                  </a:cubicBezTo>
                  <a:cubicBezTo>
                    <a:pt x="489" y="7876"/>
                    <a:pt x="857" y="8523"/>
                    <a:pt x="1378" y="9039"/>
                  </a:cubicBezTo>
                  <a:cubicBezTo>
                    <a:pt x="1891" y="9556"/>
                    <a:pt x="2501" y="9908"/>
                    <a:pt x="3155" y="10151"/>
                  </a:cubicBezTo>
                  <a:cubicBezTo>
                    <a:pt x="3722" y="10359"/>
                    <a:pt x="4324" y="10466"/>
                    <a:pt x="4923" y="10466"/>
                  </a:cubicBezTo>
                  <a:cubicBezTo>
                    <a:pt x="5673" y="10466"/>
                    <a:pt x="6418" y="10299"/>
                    <a:pt x="7081" y="9955"/>
                  </a:cubicBezTo>
                  <a:cubicBezTo>
                    <a:pt x="7379" y="9802"/>
                    <a:pt x="7657" y="9614"/>
                    <a:pt x="7904" y="9392"/>
                  </a:cubicBezTo>
                  <a:cubicBezTo>
                    <a:pt x="7994" y="9321"/>
                    <a:pt x="8151" y="9157"/>
                    <a:pt x="8260" y="9035"/>
                  </a:cubicBezTo>
                  <a:cubicBezTo>
                    <a:pt x="8362" y="8910"/>
                    <a:pt x="8463" y="8781"/>
                    <a:pt x="8550" y="8644"/>
                  </a:cubicBezTo>
                  <a:cubicBezTo>
                    <a:pt x="8902" y="8107"/>
                    <a:pt x="9114" y="7505"/>
                    <a:pt x="9176" y="6898"/>
                  </a:cubicBezTo>
                  <a:cubicBezTo>
                    <a:pt x="9242" y="6299"/>
                    <a:pt x="9161" y="5680"/>
                    <a:pt x="8914" y="5151"/>
                  </a:cubicBezTo>
                  <a:lnTo>
                    <a:pt x="8804" y="4929"/>
                  </a:lnTo>
                  <a:lnTo>
                    <a:pt x="8710" y="4776"/>
                  </a:lnTo>
                  <a:lnTo>
                    <a:pt x="8659" y="4701"/>
                  </a:lnTo>
                  <a:lnTo>
                    <a:pt x="8588" y="4607"/>
                  </a:lnTo>
                  <a:lnTo>
                    <a:pt x="8444" y="4428"/>
                  </a:lnTo>
                  <a:cubicBezTo>
                    <a:pt x="8252" y="4224"/>
                    <a:pt x="8048" y="4040"/>
                    <a:pt x="7826" y="3907"/>
                  </a:cubicBezTo>
                  <a:cubicBezTo>
                    <a:pt x="7297" y="3562"/>
                    <a:pt x="6710" y="3406"/>
                    <a:pt x="6159" y="3406"/>
                  </a:cubicBezTo>
                  <a:cubicBezTo>
                    <a:pt x="5796" y="3406"/>
                    <a:pt x="5449" y="3474"/>
                    <a:pt x="5144" y="3601"/>
                  </a:cubicBezTo>
                  <a:cubicBezTo>
                    <a:pt x="4322" y="3939"/>
                    <a:pt x="3973" y="4623"/>
                    <a:pt x="3860" y="5167"/>
                  </a:cubicBezTo>
                  <a:cubicBezTo>
                    <a:pt x="3739" y="5724"/>
                    <a:pt x="3891" y="6170"/>
                    <a:pt x="4040" y="6409"/>
                  </a:cubicBezTo>
                  <a:cubicBezTo>
                    <a:pt x="4179" y="6627"/>
                    <a:pt x="4302" y="6714"/>
                    <a:pt x="4323" y="6733"/>
                  </a:cubicBezTo>
                  <a:lnTo>
                    <a:pt x="4323" y="6733"/>
                  </a:lnTo>
                  <a:cubicBezTo>
                    <a:pt x="4316" y="6723"/>
                    <a:pt x="4297" y="6694"/>
                    <a:pt x="4263" y="6647"/>
                  </a:cubicBezTo>
                  <a:cubicBezTo>
                    <a:pt x="4220" y="6589"/>
                    <a:pt x="4173" y="6495"/>
                    <a:pt x="4126" y="6369"/>
                  </a:cubicBezTo>
                  <a:cubicBezTo>
                    <a:pt x="4032" y="6119"/>
                    <a:pt x="3993" y="5708"/>
                    <a:pt x="4169" y="5258"/>
                  </a:cubicBezTo>
                  <a:cubicBezTo>
                    <a:pt x="4255" y="5034"/>
                    <a:pt x="4400" y="4804"/>
                    <a:pt x="4595" y="4611"/>
                  </a:cubicBezTo>
                  <a:cubicBezTo>
                    <a:pt x="4646" y="4561"/>
                    <a:pt x="4698" y="4522"/>
                    <a:pt x="4749" y="4483"/>
                  </a:cubicBezTo>
                  <a:cubicBezTo>
                    <a:pt x="4787" y="4447"/>
                    <a:pt x="4877" y="4396"/>
                    <a:pt x="4944" y="4349"/>
                  </a:cubicBezTo>
                  <a:cubicBezTo>
                    <a:pt x="4983" y="4338"/>
                    <a:pt x="5069" y="4291"/>
                    <a:pt x="5132" y="4264"/>
                  </a:cubicBezTo>
                  <a:cubicBezTo>
                    <a:pt x="5202" y="4240"/>
                    <a:pt x="5273" y="4217"/>
                    <a:pt x="5347" y="4193"/>
                  </a:cubicBezTo>
                  <a:cubicBezTo>
                    <a:pt x="5493" y="4156"/>
                    <a:pt x="5648" y="4137"/>
                    <a:pt x="5809" y="4137"/>
                  </a:cubicBezTo>
                  <a:cubicBezTo>
                    <a:pt x="6305" y="4137"/>
                    <a:pt x="6846" y="4316"/>
                    <a:pt x="7282" y="4670"/>
                  </a:cubicBezTo>
                  <a:cubicBezTo>
                    <a:pt x="7430" y="4780"/>
                    <a:pt x="7547" y="4925"/>
                    <a:pt x="7661" y="5070"/>
                  </a:cubicBezTo>
                  <a:lnTo>
                    <a:pt x="7723" y="5171"/>
                  </a:lnTo>
                  <a:lnTo>
                    <a:pt x="7755" y="5218"/>
                  </a:lnTo>
                  <a:lnTo>
                    <a:pt x="7794" y="5297"/>
                  </a:lnTo>
                  <a:lnTo>
                    <a:pt x="7873" y="5453"/>
                  </a:lnTo>
                  <a:cubicBezTo>
                    <a:pt x="7862" y="5434"/>
                    <a:pt x="7859" y="5428"/>
                    <a:pt x="7859" y="5428"/>
                  </a:cubicBezTo>
                  <a:lnTo>
                    <a:pt x="7859" y="5428"/>
                  </a:lnTo>
                  <a:cubicBezTo>
                    <a:pt x="7859" y="5428"/>
                    <a:pt x="7864" y="5439"/>
                    <a:pt x="7862" y="5439"/>
                  </a:cubicBezTo>
                  <a:cubicBezTo>
                    <a:pt x="7861" y="5439"/>
                    <a:pt x="7861" y="5439"/>
                    <a:pt x="7860" y="5438"/>
                  </a:cubicBezTo>
                  <a:lnTo>
                    <a:pt x="7860" y="5438"/>
                  </a:lnTo>
                  <a:lnTo>
                    <a:pt x="7864" y="5446"/>
                  </a:lnTo>
                  <a:lnTo>
                    <a:pt x="7869" y="5462"/>
                  </a:lnTo>
                  <a:lnTo>
                    <a:pt x="7880" y="5496"/>
                  </a:lnTo>
                  <a:lnTo>
                    <a:pt x="7904" y="5563"/>
                  </a:lnTo>
                  <a:cubicBezTo>
                    <a:pt x="8025" y="5919"/>
                    <a:pt x="8052" y="6322"/>
                    <a:pt x="7970" y="6730"/>
                  </a:cubicBezTo>
                  <a:cubicBezTo>
                    <a:pt x="7896" y="7133"/>
                    <a:pt x="7716" y="7536"/>
                    <a:pt x="7450" y="7872"/>
                  </a:cubicBezTo>
                  <a:cubicBezTo>
                    <a:pt x="7387" y="7959"/>
                    <a:pt x="7313" y="8037"/>
                    <a:pt x="7238" y="8111"/>
                  </a:cubicBezTo>
                  <a:cubicBezTo>
                    <a:pt x="7159" y="8186"/>
                    <a:pt x="7132" y="8225"/>
                    <a:pt x="7007" y="8319"/>
                  </a:cubicBezTo>
                  <a:cubicBezTo>
                    <a:pt x="6839" y="8456"/>
                    <a:pt x="6651" y="8569"/>
                    <a:pt x="6443" y="8656"/>
                  </a:cubicBezTo>
                  <a:cubicBezTo>
                    <a:pt x="6036" y="8842"/>
                    <a:pt x="5573" y="8934"/>
                    <a:pt x="5100" y="8934"/>
                  </a:cubicBezTo>
                  <a:cubicBezTo>
                    <a:pt x="4631" y="8934"/>
                    <a:pt x="4151" y="8844"/>
                    <a:pt x="3703" y="8667"/>
                  </a:cubicBezTo>
                  <a:cubicBezTo>
                    <a:pt x="3265" y="8495"/>
                    <a:pt x="2838" y="8225"/>
                    <a:pt x="2525" y="7900"/>
                  </a:cubicBezTo>
                  <a:cubicBezTo>
                    <a:pt x="2208" y="7579"/>
                    <a:pt x="1973" y="7164"/>
                    <a:pt x="1828" y="6710"/>
                  </a:cubicBezTo>
                  <a:cubicBezTo>
                    <a:pt x="1683" y="6255"/>
                    <a:pt x="1632" y="5762"/>
                    <a:pt x="1679" y="5277"/>
                  </a:cubicBezTo>
                  <a:cubicBezTo>
                    <a:pt x="1703" y="5046"/>
                    <a:pt x="1750" y="4780"/>
                    <a:pt x="1809" y="4588"/>
                  </a:cubicBezTo>
                  <a:cubicBezTo>
                    <a:pt x="1879" y="4345"/>
                    <a:pt x="1973" y="4114"/>
                    <a:pt x="2086" y="3903"/>
                  </a:cubicBezTo>
                  <a:cubicBezTo>
                    <a:pt x="2541" y="3042"/>
                    <a:pt x="3316" y="2341"/>
                    <a:pt x="4189" y="1895"/>
                  </a:cubicBezTo>
                  <a:cubicBezTo>
                    <a:pt x="4299" y="1836"/>
                    <a:pt x="4411" y="1789"/>
                    <a:pt x="4521" y="1734"/>
                  </a:cubicBezTo>
                  <a:cubicBezTo>
                    <a:pt x="4635" y="1691"/>
                    <a:pt x="4717" y="1652"/>
                    <a:pt x="4854" y="1605"/>
                  </a:cubicBezTo>
                  <a:lnTo>
                    <a:pt x="5050" y="1539"/>
                  </a:lnTo>
                  <a:lnTo>
                    <a:pt x="5206" y="1492"/>
                  </a:lnTo>
                  <a:cubicBezTo>
                    <a:pt x="5324" y="1456"/>
                    <a:pt x="5441" y="1429"/>
                    <a:pt x="5558" y="1398"/>
                  </a:cubicBezTo>
                  <a:cubicBezTo>
                    <a:pt x="6032" y="1292"/>
                    <a:pt x="6510" y="1237"/>
                    <a:pt x="6984" y="1225"/>
                  </a:cubicBezTo>
                  <a:cubicBezTo>
                    <a:pt x="7008" y="1225"/>
                    <a:pt x="7032" y="1225"/>
                    <a:pt x="7056" y="1225"/>
                  </a:cubicBezTo>
                  <a:cubicBezTo>
                    <a:pt x="7977" y="1225"/>
                    <a:pt x="8860" y="1364"/>
                    <a:pt x="9661" y="1586"/>
                  </a:cubicBezTo>
                  <a:cubicBezTo>
                    <a:pt x="10487" y="1816"/>
                    <a:pt x="11181" y="2114"/>
                    <a:pt x="11732" y="2529"/>
                  </a:cubicBezTo>
                  <a:cubicBezTo>
                    <a:pt x="12276" y="2940"/>
                    <a:pt x="12695" y="3406"/>
                    <a:pt x="13024" y="3801"/>
                  </a:cubicBezTo>
                  <a:cubicBezTo>
                    <a:pt x="13349" y="4201"/>
                    <a:pt x="13595" y="4526"/>
                    <a:pt x="13760" y="4752"/>
                  </a:cubicBezTo>
                  <a:cubicBezTo>
                    <a:pt x="13929" y="4976"/>
                    <a:pt x="14018" y="5093"/>
                    <a:pt x="14018" y="5093"/>
                  </a:cubicBezTo>
                  <a:cubicBezTo>
                    <a:pt x="14018" y="5093"/>
                    <a:pt x="13956" y="4956"/>
                    <a:pt x="13842" y="4701"/>
                  </a:cubicBezTo>
                  <a:cubicBezTo>
                    <a:pt x="13721" y="4452"/>
                    <a:pt x="13553" y="4076"/>
                    <a:pt x="13290" y="3617"/>
                  </a:cubicBezTo>
                  <a:cubicBezTo>
                    <a:pt x="13024" y="3160"/>
                    <a:pt x="12684" y="2600"/>
                    <a:pt x="12135" y="2059"/>
                  </a:cubicBezTo>
                  <a:cubicBezTo>
                    <a:pt x="12006" y="1930"/>
                    <a:pt x="11842" y="1785"/>
                    <a:pt x="11693" y="1668"/>
                  </a:cubicBezTo>
                  <a:cubicBezTo>
                    <a:pt x="11524" y="1534"/>
                    <a:pt x="11356" y="1417"/>
                    <a:pt x="11172" y="1299"/>
                  </a:cubicBezTo>
                  <a:cubicBezTo>
                    <a:pt x="10805" y="1069"/>
                    <a:pt x="10393" y="877"/>
                    <a:pt x="9963" y="701"/>
                  </a:cubicBezTo>
                  <a:cubicBezTo>
                    <a:pt x="9105" y="356"/>
                    <a:pt x="8107" y="78"/>
                    <a:pt x="7011" y="16"/>
                  </a:cubicBezTo>
                  <a:cubicBezTo>
                    <a:pt x="6837" y="6"/>
                    <a:pt x="6660" y="1"/>
                    <a:pt x="648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3"/>
            <p:cNvSpPr/>
            <p:nvPr/>
          </p:nvSpPr>
          <p:spPr>
            <a:xfrm>
              <a:off x="765012" y="4229202"/>
              <a:ext cx="231115" cy="127423"/>
            </a:xfrm>
            <a:custGeom>
              <a:avLst/>
              <a:gdLst/>
              <a:ahLst/>
              <a:cxnLst/>
              <a:rect l="l" t="t" r="r" b="b"/>
              <a:pathLst>
                <a:path w="11385" h="6277" extrusionOk="0">
                  <a:moveTo>
                    <a:pt x="4352" y="0"/>
                  </a:moveTo>
                  <a:cubicBezTo>
                    <a:pt x="2799" y="0"/>
                    <a:pt x="1592" y="497"/>
                    <a:pt x="0" y="680"/>
                  </a:cubicBezTo>
                  <a:cubicBezTo>
                    <a:pt x="1159" y="1091"/>
                    <a:pt x="2020" y="2042"/>
                    <a:pt x="2925" y="2868"/>
                  </a:cubicBezTo>
                  <a:cubicBezTo>
                    <a:pt x="5088" y="4836"/>
                    <a:pt x="7899" y="6276"/>
                    <a:pt x="10797" y="6276"/>
                  </a:cubicBezTo>
                  <a:cubicBezTo>
                    <a:pt x="10862" y="6276"/>
                    <a:pt x="10927" y="6275"/>
                    <a:pt x="10993" y="6274"/>
                  </a:cubicBezTo>
                  <a:cubicBezTo>
                    <a:pt x="9936" y="4939"/>
                    <a:pt x="7102" y="2120"/>
                    <a:pt x="1351" y="895"/>
                  </a:cubicBezTo>
                  <a:cubicBezTo>
                    <a:pt x="1351" y="895"/>
                    <a:pt x="1408" y="892"/>
                    <a:pt x="1515" y="892"/>
                  </a:cubicBezTo>
                  <a:cubicBezTo>
                    <a:pt x="2438" y="892"/>
                    <a:pt x="7102" y="1115"/>
                    <a:pt x="11384" y="5412"/>
                  </a:cubicBezTo>
                  <a:cubicBezTo>
                    <a:pt x="10636" y="3330"/>
                    <a:pt x="9682" y="1494"/>
                    <a:pt x="7587" y="676"/>
                  </a:cubicBezTo>
                  <a:cubicBezTo>
                    <a:pt x="6292" y="171"/>
                    <a:pt x="5263" y="0"/>
                    <a:pt x="43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3"/>
            <p:cNvSpPr/>
            <p:nvPr/>
          </p:nvSpPr>
          <p:spPr>
            <a:xfrm>
              <a:off x="1155664" y="4334370"/>
              <a:ext cx="110229" cy="246767"/>
            </a:xfrm>
            <a:custGeom>
              <a:avLst/>
              <a:gdLst/>
              <a:ahLst/>
              <a:cxnLst/>
              <a:rect l="l" t="t" r="r" b="b"/>
              <a:pathLst>
                <a:path w="5430" h="12156" extrusionOk="0">
                  <a:moveTo>
                    <a:pt x="5132" y="0"/>
                  </a:moveTo>
                  <a:lnTo>
                    <a:pt x="5132" y="0"/>
                  </a:lnTo>
                  <a:cubicBezTo>
                    <a:pt x="3390" y="1852"/>
                    <a:pt x="1594" y="2452"/>
                    <a:pt x="595" y="6076"/>
                  </a:cubicBezTo>
                  <a:cubicBezTo>
                    <a:pt x="0" y="8245"/>
                    <a:pt x="897" y="10109"/>
                    <a:pt x="2122" y="11952"/>
                  </a:cubicBezTo>
                  <a:cubicBezTo>
                    <a:pt x="1132" y="5258"/>
                    <a:pt x="4494" y="1211"/>
                    <a:pt x="4494" y="1210"/>
                  </a:cubicBezTo>
                  <a:lnTo>
                    <a:pt x="4494" y="1210"/>
                  </a:lnTo>
                  <a:cubicBezTo>
                    <a:pt x="2040" y="6554"/>
                    <a:pt x="2608" y="10512"/>
                    <a:pt x="3045" y="12156"/>
                  </a:cubicBezTo>
                  <a:cubicBezTo>
                    <a:pt x="4874" y="9815"/>
                    <a:pt x="5430" y="6629"/>
                    <a:pt x="5136" y="3649"/>
                  </a:cubicBezTo>
                  <a:cubicBezTo>
                    <a:pt x="5015" y="2432"/>
                    <a:pt x="4768" y="1171"/>
                    <a:pt x="51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3"/>
            <p:cNvSpPr/>
            <p:nvPr/>
          </p:nvSpPr>
          <p:spPr>
            <a:xfrm>
              <a:off x="1083420" y="4238864"/>
              <a:ext cx="78297" cy="175148"/>
            </a:xfrm>
            <a:custGeom>
              <a:avLst/>
              <a:gdLst/>
              <a:ahLst/>
              <a:cxnLst/>
              <a:rect l="l" t="t" r="r" b="b"/>
              <a:pathLst>
                <a:path w="3857" h="8628" extrusionOk="0">
                  <a:moveTo>
                    <a:pt x="3645" y="0"/>
                  </a:moveTo>
                  <a:lnTo>
                    <a:pt x="3645" y="0"/>
                  </a:lnTo>
                  <a:cubicBezTo>
                    <a:pt x="2408" y="1316"/>
                    <a:pt x="1136" y="1742"/>
                    <a:pt x="427" y="4314"/>
                  </a:cubicBezTo>
                  <a:cubicBezTo>
                    <a:pt x="0" y="5852"/>
                    <a:pt x="638" y="7176"/>
                    <a:pt x="1507" y="8483"/>
                  </a:cubicBezTo>
                  <a:cubicBezTo>
                    <a:pt x="808" y="3731"/>
                    <a:pt x="3195" y="862"/>
                    <a:pt x="3195" y="862"/>
                  </a:cubicBezTo>
                  <a:lnTo>
                    <a:pt x="3195" y="862"/>
                  </a:lnTo>
                  <a:cubicBezTo>
                    <a:pt x="1453" y="4651"/>
                    <a:pt x="1856" y="7462"/>
                    <a:pt x="2165" y="8628"/>
                  </a:cubicBezTo>
                  <a:cubicBezTo>
                    <a:pt x="3462" y="6969"/>
                    <a:pt x="3856" y="4705"/>
                    <a:pt x="3650" y="2591"/>
                  </a:cubicBezTo>
                  <a:cubicBezTo>
                    <a:pt x="3563" y="1727"/>
                    <a:pt x="3387" y="830"/>
                    <a:pt x="364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3"/>
            <p:cNvSpPr/>
            <p:nvPr/>
          </p:nvSpPr>
          <p:spPr>
            <a:xfrm>
              <a:off x="711849" y="4107571"/>
              <a:ext cx="198372" cy="77566"/>
            </a:xfrm>
            <a:custGeom>
              <a:avLst/>
              <a:gdLst/>
              <a:ahLst/>
              <a:cxnLst/>
              <a:rect l="l" t="t" r="r" b="b"/>
              <a:pathLst>
                <a:path w="9772" h="3821" extrusionOk="0">
                  <a:moveTo>
                    <a:pt x="5184" y="0"/>
                  </a:moveTo>
                  <a:cubicBezTo>
                    <a:pt x="2628" y="0"/>
                    <a:pt x="1719" y="1104"/>
                    <a:pt x="1" y="1892"/>
                  </a:cubicBezTo>
                  <a:cubicBezTo>
                    <a:pt x="975" y="1919"/>
                    <a:pt x="1864" y="2421"/>
                    <a:pt x="2752" y="2824"/>
                  </a:cubicBezTo>
                  <a:cubicBezTo>
                    <a:pt x="4123" y="3439"/>
                    <a:pt x="5643" y="3821"/>
                    <a:pt x="7138" y="3821"/>
                  </a:cubicBezTo>
                  <a:cubicBezTo>
                    <a:pt x="8009" y="3821"/>
                    <a:pt x="8871" y="3691"/>
                    <a:pt x="9689" y="3403"/>
                  </a:cubicBezTo>
                  <a:cubicBezTo>
                    <a:pt x="8723" y="2763"/>
                    <a:pt x="6503" y="1620"/>
                    <a:pt x="2965" y="1620"/>
                  </a:cubicBezTo>
                  <a:cubicBezTo>
                    <a:pt x="2373" y="1620"/>
                    <a:pt x="1744" y="1652"/>
                    <a:pt x="1077" y="1724"/>
                  </a:cubicBezTo>
                  <a:cubicBezTo>
                    <a:pt x="1077" y="1724"/>
                    <a:pt x="2271" y="1261"/>
                    <a:pt x="4150" y="1261"/>
                  </a:cubicBezTo>
                  <a:cubicBezTo>
                    <a:pt x="5667" y="1261"/>
                    <a:pt x="7630" y="1562"/>
                    <a:pt x="9772" y="2652"/>
                  </a:cubicBezTo>
                  <a:cubicBezTo>
                    <a:pt x="8695" y="1261"/>
                    <a:pt x="7517" y="115"/>
                    <a:pt x="5732" y="16"/>
                  </a:cubicBezTo>
                  <a:cubicBezTo>
                    <a:pt x="5541" y="6"/>
                    <a:pt x="5359" y="0"/>
                    <a:pt x="518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3"/>
            <p:cNvSpPr/>
            <p:nvPr/>
          </p:nvSpPr>
          <p:spPr>
            <a:xfrm>
              <a:off x="635647" y="4386579"/>
              <a:ext cx="97440" cy="168571"/>
            </a:xfrm>
            <a:custGeom>
              <a:avLst/>
              <a:gdLst/>
              <a:ahLst/>
              <a:cxnLst/>
              <a:rect l="l" t="t" r="r" b="b"/>
              <a:pathLst>
                <a:path w="4800" h="8304" extrusionOk="0">
                  <a:moveTo>
                    <a:pt x="819" y="1"/>
                  </a:moveTo>
                  <a:lnTo>
                    <a:pt x="819" y="1"/>
                  </a:lnTo>
                  <a:cubicBezTo>
                    <a:pt x="3993" y="3622"/>
                    <a:pt x="3547" y="7337"/>
                    <a:pt x="3547" y="7337"/>
                  </a:cubicBezTo>
                  <a:cubicBezTo>
                    <a:pt x="2952" y="3195"/>
                    <a:pt x="1084" y="1050"/>
                    <a:pt x="188" y="236"/>
                  </a:cubicBezTo>
                  <a:lnTo>
                    <a:pt x="188" y="236"/>
                  </a:lnTo>
                  <a:cubicBezTo>
                    <a:pt x="0" y="2342"/>
                    <a:pt x="897" y="4460"/>
                    <a:pt x="2224" y="6124"/>
                  </a:cubicBezTo>
                  <a:cubicBezTo>
                    <a:pt x="2764" y="6809"/>
                    <a:pt x="3399" y="7466"/>
                    <a:pt x="3633" y="8303"/>
                  </a:cubicBezTo>
                  <a:cubicBezTo>
                    <a:pt x="3962" y="6527"/>
                    <a:pt x="4799" y="5474"/>
                    <a:pt x="3997" y="2921"/>
                  </a:cubicBezTo>
                  <a:cubicBezTo>
                    <a:pt x="3520" y="1398"/>
                    <a:pt x="2263" y="631"/>
                    <a:pt x="81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3"/>
            <p:cNvSpPr/>
            <p:nvPr/>
          </p:nvSpPr>
          <p:spPr>
            <a:xfrm>
              <a:off x="512879" y="4320242"/>
              <a:ext cx="87899" cy="174763"/>
            </a:xfrm>
            <a:custGeom>
              <a:avLst/>
              <a:gdLst/>
              <a:ahLst/>
              <a:cxnLst/>
              <a:rect l="l" t="t" r="r" b="b"/>
              <a:pathLst>
                <a:path w="4330" h="8609" extrusionOk="0">
                  <a:moveTo>
                    <a:pt x="1132" y="0"/>
                  </a:moveTo>
                  <a:lnTo>
                    <a:pt x="1132" y="0"/>
                  </a:lnTo>
                  <a:cubicBezTo>
                    <a:pt x="3782" y="4017"/>
                    <a:pt x="2830" y="7638"/>
                    <a:pt x="2830" y="7638"/>
                  </a:cubicBezTo>
                  <a:cubicBezTo>
                    <a:pt x="2807" y="3453"/>
                    <a:pt x="1249" y="1077"/>
                    <a:pt x="474" y="145"/>
                  </a:cubicBezTo>
                  <a:lnTo>
                    <a:pt x="474" y="145"/>
                  </a:lnTo>
                  <a:cubicBezTo>
                    <a:pt x="0" y="2204"/>
                    <a:pt x="599" y="4427"/>
                    <a:pt x="1683" y="6256"/>
                  </a:cubicBezTo>
                  <a:cubicBezTo>
                    <a:pt x="2129" y="7007"/>
                    <a:pt x="2666" y="7743"/>
                    <a:pt x="2787" y="8608"/>
                  </a:cubicBezTo>
                  <a:cubicBezTo>
                    <a:pt x="3351" y="6890"/>
                    <a:pt x="4330" y="5962"/>
                    <a:pt x="3880" y="3327"/>
                  </a:cubicBezTo>
                  <a:cubicBezTo>
                    <a:pt x="3613" y="1750"/>
                    <a:pt x="2474" y="818"/>
                    <a:pt x="11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3"/>
            <p:cNvSpPr/>
            <p:nvPr/>
          </p:nvSpPr>
          <p:spPr>
            <a:xfrm>
              <a:off x="494671" y="4204701"/>
              <a:ext cx="175412" cy="73567"/>
            </a:xfrm>
            <a:custGeom>
              <a:avLst/>
              <a:gdLst/>
              <a:ahLst/>
              <a:cxnLst/>
              <a:rect l="l" t="t" r="r" b="b"/>
              <a:pathLst>
                <a:path w="8641" h="3624" extrusionOk="0">
                  <a:moveTo>
                    <a:pt x="1766" y="1"/>
                  </a:moveTo>
                  <a:cubicBezTo>
                    <a:pt x="1216" y="1"/>
                    <a:pt x="668" y="64"/>
                    <a:pt x="134" y="200"/>
                  </a:cubicBezTo>
                  <a:cubicBezTo>
                    <a:pt x="1058" y="940"/>
                    <a:pt x="3391" y="2397"/>
                    <a:pt x="7419" y="2397"/>
                  </a:cubicBezTo>
                  <a:cubicBezTo>
                    <a:pt x="7503" y="2397"/>
                    <a:pt x="7588" y="2397"/>
                    <a:pt x="7673" y="2395"/>
                  </a:cubicBezTo>
                  <a:lnTo>
                    <a:pt x="7673" y="2395"/>
                  </a:lnTo>
                  <a:cubicBezTo>
                    <a:pt x="7673" y="2395"/>
                    <a:pt x="6962" y="2598"/>
                    <a:pt x="5813" y="2598"/>
                  </a:cubicBezTo>
                  <a:cubicBezTo>
                    <a:pt x="4379" y="2598"/>
                    <a:pt x="2262" y="2282"/>
                    <a:pt x="0" y="857"/>
                  </a:cubicBezTo>
                  <a:lnTo>
                    <a:pt x="0" y="857"/>
                  </a:lnTo>
                  <a:cubicBezTo>
                    <a:pt x="846" y="2184"/>
                    <a:pt x="1801" y="3304"/>
                    <a:pt x="3387" y="3535"/>
                  </a:cubicBezTo>
                  <a:cubicBezTo>
                    <a:pt x="3802" y="3597"/>
                    <a:pt x="4175" y="3624"/>
                    <a:pt x="4514" y="3624"/>
                  </a:cubicBezTo>
                  <a:cubicBezTo>
                    <a:pt x="6334" y="3624"/>
                    <a:pt x="7205" y="2837"/>
                    <a:pt x="8640" y="2330"/>
                  </a:cubicBezTo>
                  <a:cubicBezTo>
                    <a:pt x="7775" y="2227"/>
                    <a:pt x="7028" y="1707"/>
                    <a:pt x="6268" y="1276"/>
                  </a:cubicBezTo>
                  <a:cubicBezTo>
                    <a:pt x="4900" y="504"/>
                    <a:pt x="3322" y="1"/>
                    <a:pt x="176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3"/>
            <p:cNvSpPr/>
            <p:nvPr/>
          </p:nvSpPr>
          <p:spPr>
            <a:xfrm>
              <a:off x="428720" y="3924496"/>
              <a:ext cx="1301149" cy="818313"/>
            </a:xfrm>
            <a:custGeom>
              <a:avLst/>
              <a:gdLst/>
              <a:ahLst/>
              <a:cxnLst/>
              <a:rect l="l" t="t" r="r" b="b"/>
              <a:pathLst>
                <a:path w="64096" h="40311" extrusionOk="0">
                  <a:moveTo>
                    <a:pt x="8675" y="0"/>
                  </a:moveTo>
                  <a:cubicBezTo>
                    <a:pt x="7708" y="0"/>
                    <a:pt x="6739" y="101"/>
                    <a:pt x="5806" y="349"/>
                  </a:cubicBezTo>
                  <a:cubicBezTo>
                    <a:pt x="5321" y="482"/>
                    <a:pt x="4843" y="655"/>
                    <a:pt x="4393" y="874"/>
                  </a:cubicBezTo>
                  <a:lnTo>
                    <a:pt x="4056" y="1046"/>
                  </a:lnTo>
                  <a:lnTo>
                    <a:pt x="3708" y="1250"/>
                  </a:lnTo>
                  <a:cubicBezTo>
                    <a:pt x="3520" y="1387"/>
                    <a:pt x="3336" y="1504"/>
                    <a:pt x="3144" y="1649"/>
                  </a:cubicBezTo>
                  <a:cubicBezTo>
                    <a:pt x="2949" y="1817"/>
                    <a:pt x="2737" y="1978"/>
                    <a:pt x="2564" y="2153"/>
                  </a:cubicBezTo>
                  <a:cubicBezTo>
                    <a:pt x="2400" y="2334"/>
                    <a:pt x="2212" y="2498"/>
                    <a:pt x="2067" y="2690"/>
                  </a:cubicBezTo>
                  <a:cubicBezTo>
                    <a:pt x="1758" y="3062"/>
                    <a:pt x="1480" y="3457"/>
                    <a:pt x="1253" y="3868"/>
                  </a:cubicBezTo>
                  <a:cubicBezTo>
                    <a:pt x="333" y="5524"/>
                    <a:pt x="0" y="7340"/>
                    <a:pt x="36" y="9040"/>
                  </a:cubicBezTo>
                  <a:cubicBezTo>
                    <a:pt x="40" y="9467"/>
                    <a:pt x="78" y="9886"/>
                    <a:pt x="134" y="10300"/>
                  </a:cubicBezTo>
                  <a:cubicBezTo>
                    <a:pt x="165" y="10508"/>
                    <a:pt x="192" y="10708"/>
                    <a:pt x="231" y="10919"/>
                  </a:cubicBezTo>
                  <a:cubicBezTo>
                    <a:pt x="275" y="11115"/>
                    <a:pt x="309" y="11302"/>
                    <a:pt x="360" y="11506"/>
                  </a:cubicBezTo>
                  <a:cubicBezTo>
                    <a:pt x="560" y="12300"/>
                    <a:pt x="811" y="13044"/>
                    <a:pt x="1132" y="13745"/>
                  </a:cubicBezTo>
                  <a:cubicBezTo>
                    <a:pt x="1769" y="15147"/>
                    <a:pt x="2608" y="16356"/>
                    <a:pt x="3543" y="17346"/>
                  </a:cubicBezTo>
                  <a:cubicBezTo>
                    <a:pt x="4487" y="18322"/>
                    <a:pt x="5504" y="19101"/>
                    <a:pt x="6467" y="19735"/>
                  </a:cubicBezTo>
                  <a:cubicBezTo>
                    <a:pt x="7430" y="20380"/>
                    <a:pt x="8335" y="20925"/>
                    <a:pt x="9137" y="21437"/>
                  </a:cubicBezTo>
                  <a:cubicBezTo>
                    <a:pt x="10747" y="22452"/>
                    <a:pt x="11925" y="23375"/>
                    <a:pt x="12641" y="24100"/>
                  </a:cubicBezTo>
                  <a:cubicBezTo>
                    <a:pt x="12993" y="24467"/>
                    <a:pt x="13260" y="24758"/>
                    <a:pt x="13416" y="24969"/>
                  </a:cubicBezTo>
                  <a:cubicBezTo>
                    <a:pt x="13580" y="25177"/>
                    <a:pt x="13667" y="25282"/>
                    <a:pt x="13667" y="25282"/>
                  </a:cubicBezTo>
                  <a:cubicBezTo>
                    <a:pt x="13667" y="25282"/>
                    <a:pt x="13584" y="25172"/>
                    <a:pt x="13432" y="24957"/>
                  </a:cubicBezTo>
                  <a:cubicBezTo>
                    <a:pt x="13287" y="24734"/>
                    <a:pt x="13040" y="24429"/>
                    <a:pt x="12707" y="24041"/>
                  </a:cubicBezTo>
                  <a:cubicBezTo>
                    <a:pt x="12026" y="23274"/>
                    <a:pt x="10891" y="22256"/>
                    <a:pt x="9318" y="21171"/>
                  </a:cubicBezTo>
                  <a:cubicBezTo>
                    <a:pt x="8534" y="20615"/>
                    <a:pt x="7658" y="20028"/>
                    <a:pt x="6738" y="19351"/>
                  </a:cubicBezTo>
                  <a:cubicBezTo>
                    <a:pt x="5818" y="18670"/>
                    <a:pt x="4870" y="17895"/>
                    <a:pt x="4006" y="16924"/>
                  </a:cubicBezTo>
                  <a:cubicBezTo>
                    <a:pt x="3152" y="15953"/>
                    <a:pt x="2404" y="14775"/>
                    <a:pt x="1856" y="13436"/>
                  </a:cubicBezTo>
                  <a:cubicBezTo>
                    <a:pt x="1582" y="12770"/>
                    <a:pt x="1363" y="12050"/>
                    <a:pt x="1206" y="11322"/>
                  </a:cubicBezTo>
                  <a:cubicBezTo>
                    <a:pt x="1163" y="11146"/>
                    <a:pt x="1132" y="10946"/>
                    <a:pt x="1097" y="10755"/>
                  </a:cubicBezTo>
                  <a:cubicBezTo>
                    <a:pt x="1070" y="10578"/>
                    <a:pt x="1050" y="10379"/>
                    <a:pt x="1026" y="10191"/>
                  </a:cubicBezTo>
                  <a:cubicBezTo>
                    <a:pt x="987" y="9811"/>
                    <a:pt x="963" y="9423"/>
                    <a:pt x="971" y="9032"/>
                  </a:cubicBezTo>
                  <a:cubicBezTo>
                    <a:pt x="987" y="7474"/>
                    <a:pt x="1351" y="5830"/>
                    <a:pt x="2197" y="4420"/>
                  </a:cubicBezTo>
                  <a:cubicBezTo>
                    <a:pt x="2404" y="4068"/>
                    <a:pt x="2655" y="3736"/>
                    <a:pt x="2920" y="3426"/>
                  </a:cubicBezTo>
                  <a:cubicBezTo>
                    <a:pt x="3050" y="3262"/>
                    <a:pt x="3211" y="3132"/>
                    <a:pt x="3352" y="2984"/>
                  </a:cubicBezTo>
                  <a:cubicBezTo>
                    <a:pt x="3500" y="2839"/>
                    <a:pt x="3657" y="2729"/>
                    <a:pt x="3805" y="2600"/>
                  </a:cubicBezTo>
                  <a:cubicBezTo>
                    <a:pt x="3970" y="2478"/>
                    <a:pt x="4168" y="2352"/>
                    <a:pt x="4352" y="2229"/>
                  </a:cubicBezTo>
                  <a:lnTo>
                    <a:pt x="4352" y="2229"/>
                  </a:lnTo>
                  <a:cubicBezTo>
                    <a:pt x="4358" y="2226"/>
                    <a:pt x="4377" y="2216"/>
                    <a:pt x="4377" y="2216"/>
                  </a:cubicBezTo>
                  <a:lnTo>
                    <a:pt x="4409" y="2197"/>
                  </a:lnTo>
                  <a:lnTo>
                    <a:pt x="4479" y="2162"/>
                  </a:lnTo>
                  <a:lnTo>
                    <a:pt x="4616" y="2083"/>
                  </a:lnTo>
                  <a:lnTo>
                    <a:pt x="4898" y="1947"/>
                  </a:lnTo>
                  <a:cubicBezTo>
                    <a:pt x="5281" y="1770"/>
                    <a:pt x="5688" y="1633"/>
                    <a:pt x="6111" y="1528"/>
                  </a:cubicBezTo>
                  <a:cubicBezTo>
                    <a:pt x="6839" y="1350"/>
                    <a:pt x="7605" y="1273"/>
                    <a:pt x="8388" y="1273"/>
                  </a:cubicBezTo>
                  <a:cubicBezTo>
                    <a:pt x="9425" y="1273"/>
                    <a:pt x="10493" y="1409"/>
                    <a:pt x="11545" y="1629"/>
                  </a:cubicBezTo>
                  <a:cubicBezTo>
                    <a:pt x="12469" y="1825"/>
                    <a:pt x="13389" y="2099"/>
                    <a:pt x="14297" y="2440"/>
                  </a:cubicBezTo>
                  <a:cubicBezTo>
                    <a:pt x="15197" y="2792"/>
                    <a:pt x="16086" y="3210"/>
                    <a:pt x="16943" y="3700"/>
                  </a:cubicBezTo>
                  <a:cubicBezTo>
                    <a:pt x="17804" y="4186"/>
                    <a:pt x="18634" y="4737"/>
                    <a:pt x="19433" y="5348"/>
                  </a:cubicBezTo>
                  <a:lnTo>
                    <a:pt x="20025" y="5818"/>
                  </a:lnTo>
                  <a:lnTo>
                    <a:pt x="20592" y="6299"/>
                  </a:lnTo>
                  <a:lnTo>
                    <a:pt x="21171" y="6828"/>
                  </a:lnTo>
                  <a:cubicBezTo>
                    <a:pt x="21344" y="6984"/>
                    <a:pt x="21532" y="7180"/>
                    <a:pt x="21711" y="7353"/>
                  </a:cubicBezTo>
                  <a:cubicBezTo>
                    <a:pt x="23148" y="8801"/>
                    <a:pt x="24428" y="10445"/>
                    <a:pt x="25556" y="12211"/>
                  </a:cubicBezTo>
                  <a:cubicBezTo>
                    <a:pt x="26679" y="13980"/>
                    <a:pt x="27638" y="15875"/>
                    <a:pt x="28461" y="17848"/>
                  </a:cubicBezTo>
                  <a:cubicBezTo>
                    <a:pt x="29283" y="19813"/>
                    <a:pt x="29968" y="21872"/>
                    <a:pt x="30696" y="23935"/>
                  </a:cubicBezTo>
                  <a:cubicBezTo>
                    <a:pt x="31059" y="24965"/>
                    <a:pt x="31440" y="26002"/>
                    <a:pt x="31854" y="27027"/>
                  </a:cubicBezTo>
                  <a:cubicBezTo>
                    <a:pt x="32058" y="27540"/>
                    <a:pt x="32269" y="28050"/>
                    <a:pt x="32501" y="28563"/>
                  </a:cubicBezTo>
                  <a:cubicBezTo>
                    <a:pt x="32614" y="28825"/>
                    <a:pt x="32732" y="29067"/>
                    <a:pt x="32849" y="29314"/>
                  </a:cubicBezTo>
                  <a:lnTo>
                    <a:pt x="32935" y="29498"/>
                  </a:lnTo>
                  <a:lnTo>
                    <a:pt x="33029" y="29694"/>
                  </a:lnTo>
                  <a:lnTo>
                    <a:pt x="33216" y="30070"/>
                  </a:lnTo>
                  <a:cubicBezTo>
                    <a:pt x="34226" y="32059"/>
                    <a:pt x="35471" y="33953"/>
                    <a:pt x="37045" y="35562"/>
                  </a:cubicBezTo>
                  <a:cubicBezTo>
                    <a:pt x="37832" y="36364"/>
                    <a:pt x="38701" y="37096"/>
                    <a:pt x="39648" y="37707"/>
                  </a:cubicBezTo>
                  <a:cubicBezTo>
                    <a:pt x="39883" y="37860"/>
                    <a:pt x="40126" y="38009"/>
                    <a:pt x="40384" y="38146"/>
                  </a:cubicBezTo>
                  <a:lnTo>
                    <a:pt x="40768" y="38353"/>
                  </a:lnTo>
                  <a:lnTo>
                    <a:pt x="41128" y="38525"/>
                  </a:lnTo>
                  <a:cubicBezTo>
                    <a:pt x="41634" y="38776"/>
                    <a:pt x="42158" y="38972"/>
                    <a:pt x="42686" y="39147"/>
                  </a:cubicBezTo>
                  <a:cubicBezTo>
                    <a:pt x="43739" y="39492"/>
                    <a:pt x="44805" y="39711"/>
                    <a:pt x="45853" y="39875"/>
                  </a:cubicBezTo>
                  <a:cubicBezTo>
                    <a:pt x="46895" y="40040"/>
                    <a:pt x="47940" y="40166"/>
                    <a:pt x="48986" y="40240"/>
                  </a:cubicBezTo>
                  <a:cubicBezTo>
                    <a:pt x="49635" y="40285"/>
                    <a:pt x="50287" y="40311"/>
                    <a:pt x="50938" y="40311"/>
                  </a:cubicBezTo>
                  <a:cubicBezTo>
                    <a:pt x="52371" y="40311"/>
                    <a:pt x="53796" y="40186"/>
                    <a:pt x="55174" y="39868"/>
                  </a:cubicBezTo>
                  <a:cubicBezTo>
                    <a:pt x="57171" y="39410"/>
                    <a:pt x="59093" y="38553"/>
                    <a:pt x="60584" y="37234"/>
                  </a:cubicBezTo>
                  <a:cubicBezTo>
                    <a:pt x="62076" y="35934"/>
                    <a:pt x="63184" y="34266"/>
                    <a:pt x="63716" y="32462"/>
                  </a:cubicBezTo>
                  <a:cubicBezTo>
                    <a:pt x="63982" y="31561"/>
                    <a:pt x="64096" y="30633"/>
                    <a:pt x="64041" y="29714"/>
                  </a:cubicBezTo>
                  <a:cubicBezTo>
                    <a:pt x="64018" y="29479"/>
                    <a:pt x="63990" y="29244"/>
                    <a:pt x="63966" y="29013"/>
                  </a:cubicBezTo>
                  <a:cubicBezTo>
                    <a:pt x="63924" y="28805"/>
                    <a:pt x="63881" y="28601"/>
                    <a:pt x="63838" y="28398"/>
                  </a:cubicBezTo>
                  <a:lnTo>
                    <a:pt x="63822" y="28319"/>
                  </a:lnTo>
                  <a:cubicBezTo>
                    <a:pt x="63807" y="28257"/>
                    <a:pt x="63810" y="28281"/>
                    <a:pt x="63802" y="28253"/>
                  </a:cubicBezTo>
                  <a:lnTo>
                    <a:pt x="63791" y="28214"/>
                  </a:lnTo>
                  <a:lnTo>
                    <a:pt x="63744" y="28053"/>
                  </a:lnTo>
                  <a:cubicBezTo>
                    <a:pt x="63713" y="27948"/>
                    <a:pt x="63677" y="27842"/>
                    <a:pt x="63637" y="27741"/>
                  </a:cubicBezTo>
                  <a:cubicBezTo>
                    <a:pt x="63567" y="27529"/>
                    <a:pt x="63482" y="27329"/>
                    <a:pt x="63391" y="27130"/>
                  </a:cubicBezTo>
                  <a:cubicBezTo>
                    <a:pt x="62659" y="25548"/>
                    <a:pt x="61462" y="24311"/>
                    <a:pt x="60150" y="23497"/>
                  </a:cubicBezTo>
                  <a:cubicBezTo>
                    <a:pt x="58811" y="22663"/>
                    <a:pt x="57351" y="22264"/>
                    <a:pt x="55969" y="22217"/>
                  </a:cubicBezTo>
                  <a:cubicBezTo>
                    <a:pt x="55882" y="22214"/>
                    <a:pt x="55796" y="22213"/>
                    <a:pt x="55709" y="22213"/>
                  </a:cubicBezTo>
                  <a:cubicBezTo>
                    <a:pt x="54425" y="22213"/>
                    <a:pt x="53225" y="22514"/>
                    <a:pt x="52238" y="23081"/>
                  </a:cubicBezTo>
                  <a:cubicBezTo>
                    <a:pt x="51741" y="23372"/>
                    <a:pt x="51264" y="23735"/>
                    <a:pt x="50896" y="24131"/>
                  </a:cubicBezTo>
                  <a:cubicBezTo>
                    <a:pt x="50536" y="24538"/>
                    <a:pt x="50222" y="24957"/>
                    <a:pt x="49999" y="25395"/>
                  </a:cubicBezTo>
                  <a:cubicBezTo>
                    <a:pt x="49530" y="26257"/>
                    <a:pt x="49342" y="27130"/>
                    <a:pt x="49291" y="27878"/>
                  </a:cubicBezTo>
                  <a:cubicBezTo>
                    <a:pt x="49239" y="28629"/>
                    <a:pt x="49349" y="29267"/>
                    <a:pt x="49494" y="29764"/>
                  </a:cubicBezTo>
                  <a:cubicBezTo>
                    <a:pt x="49658" y="30254"/>
                    <a:pt x="49839" y="30606"/>
                    <a:pt x="49983" y="30829"/>
                  </a:cubicBezTo>
                  <a:cubicBezTo>
                    <a:pt x="50128" y="31049"/>
                    <a:pt x="50207" y="31161"/>
                    <a:pt x="50207" y="31161"/>
                  </a:cubicBezTo>
                  <a:cubicBezTo>
                    <a:pt x="50207" y="31161"/>
                    <a:pt x="50136" y="31044"/>
                    <a:pt x="50003" y="30817"/>
                  </a:cubicBezTo>
                  <a:cubicBezTo>
                    <a:pt x="49870" y="30586"/>
                    <a:pt x="49714" y="30230"/>
                    <a:pt x="49580" y="29741"/>
                  </a:cubicBezTo>
                  <a:cubicBezTo>
                    <a:pt x="49467" y="29248"/>
                    <a:pt x="49392" y="28621"/>
                    <a:pt x="49483" y="27893"/>
                  </a:cubicBezTo>
                  <a:cubicBezTo>
                    <a:pt x="49576" y="27177"/>
                    <a:pt x="49795" y="26351"/>
                    <a:pt x="50281" y="25556"/>
                  </a:cubicBezTo>
                  <a:cubicBezTo>
                    <a:pt x="50508" y="25148"/>
                    <a:pt x="50825" y="24769"/>
                    <a:pt x="51177" y="24409"/>
                  </a:cubicBezTo>
                  <a:cubicBezTo>
                    <a:pt x="51549" y="24049"/>
                    <a:pt x="51969" y="23755"/>
                    <a:pt x="52477" y="23489"/>
                  </a:cubicBezTo>
                  <a:cubicBezTo>
                    <a:pt x="53309" y="23061"/>
                    <a:pt x="54334" y="22816"/>
                    <a:pt x="55412" y="22816"/>
                  </a:cubicBezTo>
                  <a:cubicBezTo>
                    <a:pt x="55586" y="22816"/>
                    <a:pt x="55762" y="22822"/>
                    <a:pt x="55938" y="22835"/>
                  </a:cubicBezTo>
                  <a:cubicBezTo>
                    <a:pt x="57206" y="22925"/>
                    <a:pt x="58549" y="23356"/>
                    <a:pt x="59715" y="24147"/>
                  </a:cubicBezTo>
                  <a:cubicBezTo>
                    <a:pt x="60898" y="24949"/>
                    <a:pt x="61939" y="26093"/>
                    <a:pt x="62542" y="27506"/>
                  </a:cubicBezTo>
                  <a:cubicBezTo>
                    <a:pt x="62612" y="27681"/>
                    <a:pt x="62683" y="27862"/>
                    <a:pt x="62737" y="28046"/>
                  </a:cubicBezTo>
                  <a:cubicBezTo>
                    <a:pt x="62768" y="28136"/>
                    <a:pt x="62800" y="28230"/>
                    <a:pt x="62820" y="28324"/>
                  </a:cubicBezTo>
                  <a:lnTo>
                    <a:pt x="62859" y="28460"/>
                  </a:lnTo>
                  <a:lnTo>
                    <a:pt x="62867" y="28496"/>
                  </a:lnTo>
                  <a:cubicBezTo>
                    <a:pt x="62867" y="28496"/>
                    <a:pt x="62869" y="28504"/>
                    <a:pt x="62872" y="28511"/>
                  </a:cubicBezTo>
                  <a:lnTo>
                    <a:pt x="62872" y="28511"/>
                  </a:lnTo>
                  <a:lnTo>
                    <a:pt x="62886" y="28586"/>
                  </a:lnTo>
                  <a:cubicBezTo>
                    <a:pt x="62922" y="28789"/>
                    <a:pt x="62961" y="28997"/>
                    <a:pt x="62996" y="29204"/>
                  </a:cubicBezTo>
                  <a:cubicBezTo>
                    <a:pt x="63012" y="29392"/>
                    <a:pt x="63023" y="29580"/>
                    <a:pt x="63035" y="29768"/>
                  </a:cubicBezTo>
                  <a:cubicBezTo>
                    <a:pt x="63059" y="30547"/>
                    <a:pt x="62933" y="31361"/>
                    <a:pt x="62679" y="32140"/>
                  </a:cubicBezTo>
                  <a:cubicBezTo>
                    <a:pt x="62166" y="33707"/>
                    <a:pt x="61156" y="35186"/>
                    <a:pt x="59794" y="36310"/>
                  </a:cubicBezTo>
                  <a:cubicBezTo>
                    <a:pt x="59113" y="36881"/>
                    <a:pt x="58369" y="37347"/>
                    <a:pt x="57523" y="37723"/>
                  </a:cubicBezTo>
                  <a:cubicBezTo>
                    <a:pt x="56693" y="38090"/>
                    <a:pt x="55812" y="38368"/>
                    <a:pt x="54889" y="38560"/>
                  </a:cubicBezTo>
                  <a:cubicBezTo>
                    <a:pt x="53709" y="38800"/>
                    <a:pt x="52482" y="38905"/>
                    <a:pt x="51231" y="38905"/>
                  </a:cubicBezTo>
                  <a:cubicBezTo>
                    <a:pt x="50525" y="38905"/>
                    <a:pt x="49812" y="38872"/>
                    <a:pt x="49095" y="38811"/>
                  </a:cubicBezTo>
                  <a:cubicBezTo>
                    <a:pt x="48100" y="38729"/>
                    <a:pt x="47098" y="38596"/>
                    <a:pt x="46092" y="38424"/>
                  </a:cubicBezTo>
                  <a:cubicBezTo>
                    <a:pt x="45094" y="38251"/>
                    <a:pt x="44107" y="38032"/>
                    <a:pt x="43164" y="37711"/>
                  </a:cubicBezTo>
                  <a:cubicBezTo>
                    <a:pt x="41285" y="37077"/>
                    <a:pt x="39594" y="35934"/>
                    <a:pt x="38172" y="34466"/>
                  </a:cubicBezTo>
                  <a:cubicBezTo>
                    <a:pt x="36748" y="32998"/>
                    <a:pt x="35593" y="31228"/>
                    <a:pt x="34645" y="29345"/>
                  </a:cubicBezTo>
                  <a:cubicBezTo>
                    <a:pt x="33695" y="27446"/>
                    <a:pt x="32951" y="25446"/>
                    <a:pt x="32230" y="23391"/>
                  </a:cubicBezTo>
                  <a:cubicBezTo>
                    <a:pt x="31502" y="21343"/>
                    <a:pt x="30801" y="19265"/>
                    <a:pt x="29937" y="17222"/>
                  </a:cubicBezTo>
                  <a:cubicBezTo>
                    <a:pt x="29079" y="15189"/>
                    <a:pt x="28069" y="13213"/>
                    <a:pt x="26883" y="11365"/>
                  </a:cubicBezTo>
                  <a:cubicBezTo>
                    <a:pt x="24534" y="7662"/>
                    <a:pt x="21363" y="4467"/>
                    <a:pt x="17644" y="2444"/>
                  </a:cubicBezTo>
                  <a:cubicBezTo>
                    <a:pt x="15792" y="1425"/>
                    <a:pt x="13819" y="682"/>
                    <a:pt x="11807" y="310"/>
                  </a:cubicBezTo>
                  <a:cubicBezTo>
                    <a:pt x="11310" y="209"/>
                    <a:pt x="10801" y="146"/>
                    <a:pt x="10300" y="91"/>
                  </a:cubicBezTo>
                  <a:cubicBezTo>
                    <a:pt x="10050" y="68"/>
                    <a:pt x="9795" y="48"/>
                    <a:pt x="9540" y="24"/>
                  </a:cubicBezTo>
                  <a:cubicBezTo>
                    <a:pt x="9305" y="12"/>
                    <a:pt x="9051" y="1"/>
                    <a:pt x="8792" y="1"/>
                  </a:cubicBezTo>
                  <a:cubicBezTo>
                    <a:pt x="8753" y="1"/>
                    <a:pt x="8714" y="0"/>
                    <a:pt x="867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组合 4">
            <a:extLst>
              <a:ext uri="{FF2B5EF4-FFF2-40B4-BE49-F238E27FC236}">
                <a16:creationId xmlns:a16="http://schemas.microsoft.com/office/drawing/2014/main" id="{2C67503D-7889-3242-B773-873A1A2D9736}"/>
              </a:ext>
            </a:extLst>
          </p:cNvPr>
          <p:cNvGrpSpPr/>
          <p:nvPr/>
        </p:nvGrpSpPr>
        <p:grpSpPr>
          <a:xfrm>
            <a:off x="-257694" y="180092"/>
            <a:ext cx="6097956" cy="615553"/>
            <a:chOff x="814853" y="705597"/>
            <a:chExt cx="8130608" cy="820737"/>
          </a:xfrm>
        </p:grpSpPr>
        <p:sp>
          <p:nvSpPr>
            <p:cNvPr id="7" name="TextBox 8">
              <a:extLst>
                <a:ext uri="{FF2B5EF4-FFF2-40B4-BE49-F238E27FC236}">
                  <a16:creationId xmlns:a16="http://schemas.microsoft.com/office/drawing/2014/main" id="{9FE6C17B-6D24-D1CA-32D5-96601844CCD7}"/>
                </a:ext>
              </a:extLst>
            </p:cNvPr>
            <p:cNvSpPr txBox="1">
              <a:spLocks noChangeArrowheads="1"/>
            </p:cNvSpPr>
            <p:nvPr/>
          </p:nvSpPr>
          <p:spPr bwMode="auto">
            <a:xfrm>
              <a:off x="814853" y="705597"/>
              <a:ext cx="8130608" cy="8207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40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Hoạt động vận dụng</a:t>
              </a:r>
              <a:endParaRPr lang="zh-CN" altLang="en-US" sz="40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 name="矩形 9">
              <a:extLst>
                <a:ext uri="{FF2B5EF4-FFF2-40B4-BE49-F238E27FC236}">
                  <a16:creationId xmlns:a16="http://schemas.microsoft.com/office/drawing/2014/main" id="{C162A0C2-AC17-E08F-418C-CAE4701ECD95}"/>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3200" kern="1200">
                <a:solidFill>
                  <a:srgbClr val="C00000"/>
                </a:solidFill>
                <a:latin typeface="华文新魏" panose="02010800040101010101" pitchFamily="2" charset="-122"/>
                <a:ea typeface="华文新魏" panose="02010800040101010101" pitchFamily="2" charset="-122"/>
              </a:endParaRPr>
            </a:p>
          </p:txBody>
        </p:sp>
      </p:grpSp>
      <p:sp>
        <p:nvSpPr>
          <p:cNvPr id="46" name="Google Shape;1164;p30">
            <a:extLst>
              <a:ext uri="{FF2B5EF4-FFF2-40B4-BE49-F238E27FC236}">
                <a16:creationId xmlns:a16="http://schemas.microsoft.com/office/drawing/2014/main" id="{2E103E2E-CA0C-77AB-E8D8-3317441E8D36}"/>
              </a:ext>
            </a:extLst>
          </p:cNvPr>
          <p:cNvSpPr/>
          <p:nvPr/>
        </p:nvSpPr>
        <p:spPr>
          <a:xfrm rot="2131633">
            <a:off x="4924213" y="876260"/>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rgbClr val="75A6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图片 2">
            <a:extLst>
              <a:ext uri="{FF2B5EF4-FFF2-40B4-BE49-F238E27FC236}">
                <a16:creationId xmlns:a16="http://schemas.microsoft.com/office/drawing/2014/main" id="{98F70192-0581-2A68-9E56-AA0BDC20F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7306" y="852325"/>
            <a:ext cx="5591330" cy="3987449"/>
          </a:xfrm>
          <a:prstGeom prst="rect">
            <a:avLst/>
          </a:prstGeom>
        </p:spPr>
      </p:pic>
      <p:sp>
        <p:nvSpPr>
          <p:cNvPr id="5" name="文本框 5">
            <a:extLst>
              <a:ext uri="{FF2B5EF4-FFF2-40B4-BE49-F238E27FC236}">
                <a16:creationId xmlns:a16="http://schemas.microsoft.com/office/drawing/2014/main" id="{B88473D7-1EC5-2FFB-B194-DFA12B2D3FEE}"/>
              </a:ext>
            </a:extLst>
          </p:cNvPr>
          <p:cNvSpPr txBox="1"/>
          <p:nvPr/>
        </p:nvSpPr>
        <p:spPr>
          <a:xfrm>
            <a:off x="5275767" y="1619662"/>
            <a:ext cx="2879053" cy="1384995"/>
          </a:xfrm>
          <a:prstGeom prst="rect">
            <a:avLst/>
          </a:prstGeom>
          <a:noFill/>
        </p:spPr>
        <p:txBody>
          <a:bodyPr wrap="square" rtlCol="0">
            <a:spAutoFit/>
          </a:bodyPr>
          <a:lstStyle/>
          <a:p>
            <a:pPr algn="just"/>
            <a:r>
              <a:rPr lang="en-US" sz="2800" i="1">
                <a:solidFill>
                  <a:schemeClr val="bg1"/>
                </a:solidFill>
                <a:latin typeface="Times New Roman" panose="02020603050405020304" pitchFamily="18" charset="0"/>
                <a:cs typeface="Times New Roman" panose="02020603050405020304" pitchFamily="18" charset="0"/>
              </a:rPr>
              <a:t>Tìm nghe một vở hoặc trích đoạn cải lương</a:t>
            </a:r>
            <a:endParaRPr lang="en-US"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854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pic>
        <p:nvPicPr>
          <p:cNvPr id="1708" name="Google Shape;1708;p64"/>
          <p:cNvPicPr preferRelativeResize="0"/>
          <p:nvPr/>
        </p:nvPicPr>
        <p:blipFill>
          <a:blip r:embed="rId3">
            <a:alphaModFix/>
          </a:blip>
          <a:stretch>
            <a:fillRect/>
          </a:stretch>
        </p:blipFill>
        <p:spPr>
          <a:xfrm rot="-900003">
            <a:off x="6932912" y="104329"/>
            <a:ext cx="1850200" cy="5230380"/>
          </a:xfrm>
          <a:prstGeom prst="rect">
            <a:avLst/>
          </a:prstGeom>
          <a:noFill/>
          <a:ln>
            <a:noFill/>
          </a:ln>
        </p:spPr>
      </p:pic>
      <p:pic>
        <p:nvPicPr>
          <p:cNvPr id="1709" name="Google Shape;1709;p64"/>
          <p:cNvPicPr preferRelativeResize="0"/>
          <p:nvPr/>
        </p:nvPicPr>
        <p:blipFill>
          <a:blip r:embed="rId4">
            <a:alphaModFix/>
          </a:blip>
          <a:stretch>
            <a:fillRect/>
          </a:stretch>
        </p:blipFill>
        <p:spPr>
          <a:xfrm rot="900010">
            <a:off x="356275" y="122573"/>
            <a:ext cx="1844150" cy="5193895"/>
          </a:xfrm>
          <a:prstGeom prst="rect">
            <a:avLst/>
          </a:prstGeom>
          <a:noFill/>
          <a:ln>
            <a:noFill/>
          </a:ln>
        </p:spPr>
      </p:pic>
      <p:sp>
        <p:nvSpPr>
          <p:cNvPr id="2" name="Google Shape;8447;p57">
            <a:extLst>
              <a:ext uri="{FF2B5EF4-FFF2-40B4-BE49-F238E27FC236}">
                <a16:creationId xmlns:a16="http://schemas.microsoft.com/office/drawing/2014/main" id="{DFDD371E-4ACE-8A3D-DAF2-EC471A27DA43}"/>
              </a:ext>
            </a:extLst>
          </p:cNvPr>
          <p:cNvSpPr/>
          <p:nvPr/>
        </p:nvSpPr>
        <p:spPr>
          <a:xfrm rot="300094">
            <a:off x="3203669" y="568578"/>
            <a:ext cx="2676764" cy="1239508"/>
          </a:xfrm>
          <a:custGeom>
            <a:avLst/>
            <a:gdLst/>
            <a:ahLst/>
            <a:cxnLst/>
            <a:rect l="l" t="t" r="r" b="b"/>
            <a:pathLst>
              <a:path w="202555" h="38214" extrusionOk="0">
                <a:moveTo>
                  <a:pt x="185405" y="1"/>
                </a:moveTo>
                <a:cubicBezTo>
                  <a:pt x="159917" y="1"/>
                  <a:pt x="18543" y="11107"/>
                  <a:pt x="9464" y="15848"/>
                </a:cubicBezTo>
                <a:cubicBezTo>
                  <a:pt x="2658" y="19408"/>
                  <a:pt x="0" y="34264"/>
                  <a:pt x="10455" y="37669"/>
                </a:cubicBezTo>
                <a:cubicBezTo>
                  <a:pt x="11602" y="38043"/>
                  <a:pt x="14101" y="38214"/>
                  <a:pt x="17688" y="38214"/>
                </a:cubicBezTo>
                <a:cubicBezTo>
                  <a:pt x="51616" y="38214"/>
                  <a:pt x="182950" y="22958"/>
                  <a:pt x="190181" y="20164"/>
                </a:cubicBezTo>
                <a:cubicBezTo>
                  <a:pt x="202554" y="15387"/>
                  <a:pt x="199254" y="2619"/>
                  <a:pt x="189040" y="186"/>
                </a:cubicBezTo>
                <a:cubicBezTo>
                  <a:pt x="188512" y="60"/>
                  <a:pt x="187268" y="1"/>
                  <a:pt x="185405" y="1"/>
                </a:cubicBezTo>
                <a:close/>
              </a:path>
            </a:pathLst>
          </a:custGeom>
          <a:solidFill>
            <a:srgbClr val="E45B1C"/>
          </a:solidFill>
          <a:ln>
            <a:noFill/>
          </a:ln>
          <a:effectLst>
            <a:outerShdw dist="76200" dir="4560000" algn="bl" rotWithShape="0">
              <a:srgbClr val="191919"/>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Google Shape;8448;p57">
            <a:extLst>
              <a:ext uri="{FF2B5EF4-FFF2-40B4-BE49-F238E27FC236}">
                <a16:creationId xmlns:a16="http://schemas.microsoft.com/office/drawing/2014/main" id="{ED1D5D0F-B50E-2136-1C55-D24CC9599458}"/>
              </a:ext>
            </a:extLst>
          </p:cNvPr>
          <p:cNvSpPr txBox="1">
            <a:spLocks noGrp="1"/>
          </p:cNvSpPr>
          <p:nvPr/>
        </p:nvSpPr>
        <p:spPr>
          <a:xfrm rot="-180067">
            <a:off x="1852245" y="2269196"/>
            <a:ext cx="5730059" cy="1511077"/>
          </a:xfrm>
          <a:prstGeom prst="rect">
            <a:avLst/>
          </a:prstGeom>
          <a:noFill/>
          <a:ln>
            <a:noFill/>
          </a:ln>
          <a:effectLst>
            <a:outerShdw dist="38100" dir="2820000" algn="bl" rotWithShape="0">
              <a:srgbClr val="191919"/>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9600"/>
              <a:buFont typeface="Archivo Black"/>
              <a:buNone/>
              <a:defRPr sz="8600" b="0" i="0" u="none" strike="noStrike" cap="none">
                <a:solidFill>
                  <a:srgbClr val="FFFFFF"/>
                </a:solidFill>
                <a:latin typeface="Archivo Black"/>
                <a:ea typeface="Archivo Black"/>
                <a:cs typeface="Archivo Black"/>
                <a:sym typeface="Archivo Black"/>
              </a:defRPr>
            </a:lvl1pPr>
            <a:lvl2pPr marR="0" lvl="1"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2pPr>
            <a:lvl3pPr marR="0" lvl="2"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3pPr>
            <a:lvl4pPr marR="0" lvl="3"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4pPr>
            <a:lvl5pPr marR="0" lvl="4"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5pPr>
            <a:lvl6pPr marR="0" lvl="5"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6pPr>
            <a:lvl7pPr marR="0" lvl="6"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7pPr>
            <a:lvl8pPr marR="0" lvl="7"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8pPr>
            <a:lvl9pPr marR="0" lvl="8" algn="ctr" rtl="0">
              <a:lnSpc>
                <a:spcPct val="100000"/>
              </a:lnSpc>
              <a:spcBef>
                <a:spcPts val="0"/>
              </a:spcBef>
              <a:spcAft>
                <a:spcPts val="0"/>
              </a:spcAft>
              <a:buClr>
                <a:srgbClr val="FFFFFF"/>
              </a:buClr>
              <a:buSzPts val="9600"/>
              <a:buFont typeface="Archivo Black"/>
              <a:buNone/>
              <a:defRPr sz="9600" b="0" i="0" u="none" strike="noStrike" cap="none">
                <a:solidFill>
                  <a:srgbClr val="FFFFFF"/>
                </a:solidFill>
                <a:latin typeface="Archivo Black"/>
                <a:ea typeface="Archivo Black"/>
                <a:cs typeface="Archivo Black"/>
                <a:sym typeface="Archivo Black"/>
              </a:defRPr>
            </a:lvl9pPr>
          </a:lstStyle>
          <a:p>
            <a:pPr marL="0" marR="0" lvl="0" indent="0" algn="ctr" defTabSz="914400" rtl="0" eaLnBrk="1" fontAlgn="auto" latinLnBrk="0" hangingPunct="1">
              <a:lnSpc>
                <a:spcPct val="100000"/>
              </a:lnSpc>
              <a:spcBef>
                <a:spcPts val="0"/>
              </a:spcBef>
              <a:spcAft>
                <a:spcPts val="0"/>
              </a:spcAft>
              <a:buClr>
                <a:srgbClr val="FFFFFF"/>
              </a:buClr>
              <a:buSzPts val="9600"/>
              <a:buFont typeface="Archivo Black"/>
              <a:buNone/>
              <a:tabLst/>
              <a:defRPr/>
            </a:pPr>
            <a:r>
              <a:rPr kumimoji="0" lang="es" sz="6600" b="1" i="0" u="none" strike="noStrike" kern="0" cap="none" spc="0" normalizeH="0" baseline="0" noProof="0">
                <a:ln>
                  <a:noFill/>
                </a:ln>
                <a:solidFill>
                  <a:srgbClr val="D44539"/>
                </a:solidFill>
                <a:effectLst/>
                <a:uLnTx/>
                <a:uFillTx/>
                <a:latin typeface="Times New Roman" panose="02020603050405020304" pitchFamily="18" charset="0"/>
                <a:cs typeface="Times New Roman" panose="02020603050405020304" pitchFamily="18" charset="0"/>
                <a:sym typeface="Archivo Black"/>
              </a:rPr>
              <a:t>Hình thành kiến thức</a:t>
            </a:r>
            <a:endParaRPr kumimoji="0" sz="6600" b="1" i="0" u="none" strike="noStrike" kern="0" cap="none" spc="0" normalizeH="0" baseline="0" noProof="0">
              <a:ln>
                <a:noFill/>
              </a:ln>
              <a:solidFill>
                <a:srgbClr val="D44539"/>
              </a:solidFill>
              <a:effectLst/>
              <a:uLnTx/>
              <a:uFillTx/>
              <a:latin typeface="Times New Roman" panose="02020603050405020304" pitchFamily="18" charset="0"/>
              <a:cs typeface="Times New Roman" panose="02020603050405020304" pitchFamily="18" charset="0"/>
              <a:sym typeface="Archivo Black"/>
            </a:endParaRPr>
          </a:p>
        </p:txBody>
      </p:sp>
      <p:sp>
        <p:nvSpPr>
          <p:cNvPr id="4" name="Google Shape;8549;p57">
            <a:extLst>
              <a:ext uri="{FF2B5EF4-FFF2-40B4-BE49-F238E27FC236}">
                <a16:creationId xmlns:a16="http://schemas.microsoft.com/office/drawing/2014/main" id="{E66F3CA8-7BF6-8C7F-C9F1-100E3A0E3BA5}"/>
              </a:ext>
            </a:extLst>
          </p:cNvPr>
          <p:cNvSpPr txBox="1">
            <a:spLocks noGrp="1"/>
          </p:cNvSpPr>
          <p:nvPr/>
        </p:nvSpPr>
        <p:spPr>
          <a:xfrm rot="-180312">
            <a:off x="2722675" y="902480"/>
            <a:ext cx="3570711" cy="4572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Baloo 2"/>
              <a:buNone/>
              <a:defRPr sz="1600" b="0" i="0" u="none" strike="noStrike" cap="none">
                <a:solidFill>
                  <a:srgbClr val="FFFFFF"/>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600"/>
              <a:buFont typeface="Baloo 2"/>
              <a:buNone/>
              <a:defRPr sz="1600" b="0" i="0" u="none" strike="noStrike" cap="none">
                <a:solidFill>
                  <a:schemeClr val="dk1"/>
                </a:solidFill>
                <a:latin typeface="Baloo 2"/>
                <a:ea typeface="Baloo 2"/>
                <a:cs typeface="Baloo 2"/>
                <a:sym typeface="Baloo 2"/>
              </a:defRPr>
            </a:lvl9pPr>
          </a:lstStyle>
          <a:p>
            <a:pPr marL="0" lvl="0" indent="0" algn="ctr" rtl="0">
              <a:spcBef>
                <a:spcPts val="0"/>
              </a:spcBef>
              <a:spcAft>
                <a:spcPts val="0"/>
              </a:spcAft>
              <a:buNone/>
            </a:pPr>
            <a:r>
              <a:rPr lang="es" sz="6600" b="1">
                <a:latin typeface="Times New Roman" panose="02020603050405020304" pitchFamily="18" charset="0"/>
                <a:cs typeface="Times New Roman" panose="02020603050405020304" pitchFamily="18" charset="0"/>
              </a:rPr>
              <a:t>B</a:t>
            </a:r>
            <a:endParaRPr sz="6600" b="1">
              <a:latin typeface="Times New Roman" panose="02020603050405020304" pitchFamily="18" charset="0"/>
              <a:cs typeface="Times New Roman" panose="02020603050405020304" pitchFamily="18" charset="0"/>
            </a:endParaRPr>
          </a:p>
        </p:txBody>
      </p:sp>
      <p:grpSp>
        <p:nvGrpSpPr>
          <p:cNvPr id="5" name="Google Shape;8550;p57">
            <a:extLst>
              <a:ext uri="{FF2B5EF4-FFF2-40B4-BE49-F238E27FC236}">
                <a16:creationId xmlns:a16="http://schemas.microsoft.com/office/drawing/2014/main" id="{FEC0FC4F-1FC3-B731-EE18-B07F3076D451}"/>
              </a:ext>
            </a:extLst>
          </p:cNvPr>
          <p:cNvGrpSpPr/>
          <p:nvPr/>
        </p:nvGrpSpPr>
        <p:grpSpPr>
          <a:xfrm>
            <a:off x="3856280" y="-171434"/>
            <a:ext cx="3068084" cy="1961254"/>
            <a:chOff x="5534425" y="470575"/>
            <a:chExt cx="1498600" cy="957925"/>
          </a:xfrm>
        </p:grpSpPr>
        <p:sp>
          <p:nvSpPr>
            <p:cNvPr id="6" name="Google Shape;8551;p57">
              <a:extLst>
                <a:ext uri="{FF2B5EF4-FFF2-40B4-BE49-F238E27FC236}">
                  <a16:creationId xmlns:a16="http://schemas.microsoft.com/office/drawing/2014/main" id="{A47DCEFD-1860-B2F7-60F8-0BB0AA19639D}"/>
                </a:ext>
              </a:extLst>
            </p:cNvPr>
            <p:cNvSpPr/>
            <p:nvPr/>
          </p:nvSpPr>
          <p:spPr>
            <a:xfrm>
              <a:off x="5547325" y="684975"/>
              <a:ext cx="296650" cy="112350"/>
            </a:xfrm>
            <a:custGeom>
              <a:avLst/>
              <a:gdLst/>
              <a:ahLst/>
              <a:cxnLst/>
              <a:rect l="l" t="t" r="r" b="b"/>
              <a:pathLst>
                <a:path w="11866" h="4494" extrusionOk="0">
                  <a:moveTo>
                    <a:pt x="11622" y="1"/>
                  </a:moveTo>
                  <a:lnTo>
                    <a:pt x="1" y="4493"/>
                  </a:lnTo>
                  <a:lnTo>
                    <a:pt x="7231" y="2792"/>
                  </a:lnTo>
                  <a:lnTo>
                    <a:pt x="11866" y="1443"/>
                  </a:lnTo>
                  <a:lnTo>
                    <a:pt x="11622" y="1"/>
                  </a:lnTo>
                  <a:close/>
                </a:path>
              </a:pathLst>
            </a:custGeom>
            <a:solidFill>
              <a:srgbClr val="24242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8552;p57">
              <a:extLst>
                <a:ext uri="{FF2B5EF4-FFF2-40B4-BE49-F238E27FC236}">
                  <a16:creationId xmlns:a16="http://schemas.microsoft.com/office/drawing/2014/main" id="{F025A2FD-9518-1AFB-7F4A-F1C4F5CD01EB}"/>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1447" y="2157"/>
                  </a:lnTo>
                  <a:lnTo>
                    <a:pt x="11253" y="0"/>
                  </a:lnTo>
                  <a:close/>
                </a:path>
              </a:pathLst>
            </a:custGeom>
            <a:solidFill>
              <a:srgbClr val="E45B1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8553;p57">
              <a:extLst>
                <a:ext uri="{FF2B5EF4-FFF2-40B4-BE49-F238E27FC236}">
                  <a16:creationId xmlns:a16="http://schemas.microsoft.com/office/drawing/2014/main" id="{F2E1FE5C-B39A-5422-88A0-C9466B66CC5D}"/>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0410" y="1006"/>
                  </a:lnTo>
                  <a:lnTo>
                    <a:pt x="11447" y="2157"/>
                  </a:lnTo>
                  <a:lnTo>
                    <a:pt x="11253" y="0"/>
                  </a:lnTo>
                  <a:close/>
                </a:path>
              </a:pathLst>
            </a:custGeom>
            <a:solidFill>
              <a:srgbClr val="24242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8554;p57">
              <a:extLst>
                <a:ext uri="{FF2B5EF4-FFF2-40B4-BE49-F238E27FC236}">
                  <a16:creationId xmlns:a16="http://schemas.microsoft.com/office/drawing/2014/main" id="{4BAFC5E6-FCC3-4924-AD15-4B784C0FC3F5}"/>
                </a:ext>
              </a:extLst>
            </p:cNvPr>
            <p:cNvSpPr/>
            <p:nvPr/>
          </p:nvSpPr>
          <p:spPr>
            <a:xfrm>
              <a:off x="5534425" y="700800"/>
              <a:ext cx="420550" cy="100925"/>
            </a:xfrm>
            <a:custGeom>
              <a:avLst/>
              <a:gdLst/>
              <a:ahLst/>
              <a:cxnLst/>
              <a:rect l="l" t="t" r="r" b="b"/>
              <a:pathLst>
                <a:path w="16822" h="4037" extrusionOk="0">
                  <a:moveTo>
                    <a:pt x="13307" y="0"/>
                  </a:moveTo>
                  <a:lnTo>
                    <a:pt x="1" y="4037"/>
                  </a:lnTo>
                  <a:lnTo>
                    <a:pt x="16821" y="974"/>
                  </a:lnTo>
                  <a:lnTo>
                    <a:pt x="1330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8555;p57">
              <a:extLst>
                <a:ext uri="{FF2B5EF4-FFF2-40B4-BE49-F238E27FC236}">
                  <a16:creationId xmlns:a16="http://schemas.microsoft.com/office/drawing/2014/main" id="{D2CBB8E3-69F1-6511-8C0B-A23325A9234F}"/>
                </a:ext>
              </a:extLst>
            </p:cNvPr>
            <p:cNvSpPr/>
            <p:nvPr/>
          </p:nvSpPr>
          <p:spPr>
            <a:xfrm>
              <a:off x="5534950" y="676575"/>
              <a:ext cx="302925" cy="125300"/>
            </a:xfrm>
            <a:custGeom>
              <a:avLst/>
              <a:gdLst/>
              <a:ahLst/>
              <a:cxnLst/>
              <a:rect l="l" t="t" r="r" b="b"/>
              <a:pathLst>
                <a:path w="12117" h="5012" extrusionOk="0">
                  <a:moveTo>
                    <a:pt x="9256" y="0"/>
                  </a:moveTo>
                  <a:lnTo>
                    <a:pt x="1" y="5012"/>
                  </a:lnTo>
                  <a:lnTo>
                    <a:pt x="12117" y="337"/>
                  </a:lnTo>
                  <a:lnTo>
                    <a:pt x="925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8556;p57">
              <a:extLst>
                <a:ext uri="{FF2B5EF4-FFF2-40B4-BE49-F238E27FC236}">
                  <a16:creationId xmlns:a16="http://schemas.microsoft.com/office/drawing/2014/main" id="{73B49D90-E6DA-AC7B-1293-8D0F1C630B01}"/>
                </a:ext>
              </a:extLst>
            </p:cNvPr>
            <p:cNvSpPr/>
            <p:nvPr/>
          </p:nvSpPr>
          <p:spPr>
            <a:xfrm>
              <a:off x="6043275" y="470575"/>
              <a:ext cx="989750" cy="957925"/>
            </a:xfrm>
            <a:custGeom>
              <a:avLst/>
              <a:gdLst/>
              <a:ahLst/>
              <a:cxnLst/>
              <a:rect l="l" t="t" r="r" b="b"/>
              <a:pathLst>
                <a:path w="39590" h="38317" fill="none" extrusionOk="0">
                  <a:moveTo>
                    <a:pt x="1" y="8795"/>
                  </a:moveTo>
                  <a:cubicBezTo>
                    <a:pt x="39589" y="1"/>
                    <a:pt x="27548" y="32102"/>
                    <a:pt x="9861" y="38317"/>
                  </a:cubicBezTo>
                </a:path>
              </a:pathLst>
            </a:custGeom>
            <a:noFill/>
            <a:ln w="10500"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84049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7" name="Google Shape;637;p40"/>
          <p:cNvPicPr preferRelativeResize="0"/>
          <p:nvPr/>
        </p:nvPicPr>
        <p:blipFill>
          <a:blip r:embed="rId3">
            <a:alphaModFix/>
          </a:blip>
          <a:stretch>
            <a:fillRect/>
          </a:stretch>
        </p:blipFill>
        <p:spPr>
          <a:xfrm rot="5400000">
            <a:off x="1087501" y="758080"/>
            <a:ext cx="1790554" cy="5061899"/>
          </a:xfrm>
          <a:prstGeom prst="rect">
            <a:avLst/>
          </a:prstGeom>
          <a:noFill/>
          <a:ln>
            <a:noFill/>
          </a:ln>
        </p:spPr>
      </p:pic>
      <p:pic>
        <p:nvPicPr>
          <p:cNvPr id="638" name="Google Shape;638;p40"/>
          <p:cNvPicPr preferRelativeResize="0"/>
          <p:nvPr/>
        </p:nvPicPr>
        <p:blipFill>
          <a:blip r:embed="rId4">
            <a:alphaModFix/>
          </a:blip>
          <a:stretch>
            <a:fillRect/>
          </a:stretch>
        </p:blipFill>
        <p:spPr>
          <a:xfrm rot="-5399985">
            <a:off x="1248561" y="-631386"/>
            <a:ext cx="1751352" cy="4932515"/>
          </a:xfrm>
          <a:prstGeom prst="rect">
            <a:avLst/>
          </a:prstGeom>
          <a:noFill/>
          <a:ln>
            <a:noFill/>
          </a:ln>
        </p:spPr>
      </p:pic>
      <p:sp>
        <p:nvSpPr>
          <p:cNvPr id="6" name="Google Shape;7612;p41">
            <a:extLst>
              <a:ext uri="{FF2B5EF4-FFF2-40B4-BE49-F238E27FC236}">
                <a16:creationId xmlns:a16="http://schemas.microsoft.com/office/drawing/2014/main" id="{CF48E848-E3E5-4706-AAAD-16C35A76D0FE}"/>
              </a:ext>
            </a:extLst>
          </p:cNvPr>
          <p:cNvSpPr/>
          <p:nvPr/>
        </p:nvSpPr>
        <p:spPr>
          <a:xfrm rot="59945">
            <a:off x="6076653" y="815955"/>
            <a:ext cx="1764028" cy="1959246"/>
          </a:xfrm>
          <a:custGeom>
            <a:avLst/>
            <a:gdLst/>
            <a:ahLst/>
            <a:cxnLst/>
            <a:rect l="l" t="t" r="r" b="b"/>
            <a:pathLst>
              <a:path w="202555" h="38214" extrusionOk="0">
                <a:moveTo>
                  <a:pt x="185405" y="1"/>
                </a:moveTo>
                <a:cubicBezTo>
                  <a:pt x="159917" y="1"/>
                  <a:pt x="18543" y="11107"/>
                  <a:pt x="9464" y="15848"/>
                </a:cubicBezTo>
                <a:cubicBezTo>
                  <a:pt x="2658" y="19408"/>
                  <a:pt x="0" y="34264"/>
                  <a:pt x="10455" y="37669"/>
                </a:cubicBezTo>
                <a:cubicBezTo>
                  <a:pt x="11602" y="38043"/>
                  <a:pt x="14101" y="38214"/>
                  <a:pt x="17688" y="38214"/>
                </a:cubicBezTo>
                <a:cubicBezTo>
                  <a:pt x="51616" y="38214"/>
                  <a:pt x="182950" y="22958"/>
                  <a:pt x="190181" y="20164"/>
                </a:cubicBezTo>
                <a:cubicBezTo>
                  <a:pt x="202554" y="15387"/>
                  <a:pt x="199254" y="2619"/>
                  <a:pt x="189040" y="186"/>
                </a:cubicBezTo>
                <a:cubicBezTo>
                  <a:pt x="188512" y="60"/>
                  <a:pt x="187268" y="1"/>
                  <a:pt x="185405" y="1"/>
                </a:cubicBezTo>
                <a:close/>
              </a:path>
            </a:pathLst>
          </a:custGeom>
          <a:solidFill>
            <a:srgbClr val="FDC300"/>
          </a:solidFill>
          <a:ln>
            <a:noFill/>
          </a:ln>
          <a:effectLst>
            <a:outerShdw dist="76200" dir="4560000" algn="bl" rotWithShape="0">
              <a:srgbClr val="191919"/>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7614;p41">
            <a:extLst>
              <a:ext uri="{FF2B5EF4-FFF2-40B4-BE49-F238E27FC236}">
                <a16:creationId xmlns:a16="http://schemas.microsoft.com/office/drawing/2014/main" id="{71D0D0DA-F80C-6858-65D4-44AAA46CA068}"/>
              </a:ext>
            </a:extLst>
          </p:cNvPr>
          <p:cNvSpPr txBox="1">
            <a:spLocks/>
          </p:cNvSpPr>
          <p:nvPr/>
        </p:nvSpPr>
        <p:spPr>
          <a:xfrm rot="-180105">
            <a:off x="4414292" y="3509585"/>
            <a:ext cx="5088753" cy="3656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loo 2"/>
              <a:buNone/>
              <a:defRPr sz="1600" b="0" i="0" u="none" strike="noStrike" cap="none">
                <a:solidFill>
                  <a:schemeClr val="dk1"/>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n-US" sz="4800" b="1">
                <a:latin typeface="Times New Roman" panose="02020603050405020304" pitchFamily="18" charset="0"/>
                <a:cs typeface="Times New Roman" panose="02020603050405020304" pitchFamily="18" charset="0"/>
              </a:rPr>
              <a:t>Đọc văn bản và tìm hiểu chung</a:t>
            </a:r>
          </a:p>
        </p:txBody>
      </p:sp>
      <p:sp>
        <p:nvSpPr>
          <p:cNvPr id="8" name="Google Shape;7615;p41">
            <a:extLst>
              <a:ext uri="{FF2B5EF4-FFF2-40B4-BE49-F238E27FC236}">
                <a16:creationId xmlns:a16="http://schemas.microsoft.com/office/drawing/2014/main" id="{9D019A5B-6554-7CF3-A612-C32D4B652FBA}"/>
              </a:ext>
            </a:extLst>
          </p:cNvPr>
          <p:cNvSpPr txBox="1">
            <a:spLocks/>
          </p:cNvSpPr>
          <p:nvPr/>
        </p:nvSpPr>
        <p:spPr>
          <a:xfrm rot="-196795">
            <a:off x="5948085" y="880825"/>
            <a:ext cx="2286145" cy="1463096"/>
          </a:xfrm>
          <a:prstGeom prst="rect">
            <a:avLst/>
          </a:prstGeom>
          <a:noFill/>
          <a:ln>
            <a:noFill/>
          </a:ln>
          <a:effectLst>
            <a:outerShdw dist="38100" dir="2820000" algn="bl" rotWithShape="0">
              <a:srgbClr val="191919"/>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6000"/>
              <a:buFont typeface="Archivo Black"/>
              <a:buNone/>
              <a:defRPr sz="12000" b="0" i="0" u="none" strike="noStrike" cap="none">
                <a:solidFill>
                  <a:srgbClr val="FFFFFF"/>
                </a:solidFill>
                <a:latin typeface="Archivo Black"/>
                <a:ea typeface="Archivo Black"/>
                <a:cs typeface="Archivo Black"/>
                <a:sym typeface="Archivo Black"/>
              </a:defRPr>
            </a:lvl1pPr>
            <a:lvl2pPr marR="0" lvl="1"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2pPr>
            <a:lvl3pPr marR="0" lvl="2"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3pPr>
            <a:lvl4pPr marR="0" lvl="3"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4pPr>
            <a:lvl5pPr marR="0" lvl="4"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5pPr>
            <a:lvl6pPr marR="0" lvl="5"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6pPr>
            <a:lvl7pPr marR="0" lvl="6"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7pPr>
            <a:lvl8pPr marR="0" lvl="7"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8pPr>
            <a:lvl9pPr marR="0" lvl="8"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9pPr>
          </a:lstStyle>
          <a:p>
            <a:pPr marL="0" marR="0" lvl="0" indent="0" algn="ctr" defTabSz="914400" rtl="0" eaLnBrk="1" fontAlgn="auto" latinLnBrk="0" hangingPunct="1">
              <a:lnSpc>
                <a:spcPct val="100000"/>
              </a:lnSpc>
              <a:spcBef>
                <a:spcPts val="0"/>
              </a:spcBef>
              <a:spcAft>
                <a:spcPts val="0"/>
              </a:spcAft>
              <a:buClr>
                <a:srgbClr val="FFFFFF"/>
              </a:buClr>
              <a:buSzPts val="6000"/>
              <a:buFont typeface="Archivo Black"/>
              <a:buNone/>
              <a:tabLst/>
              <a:defRPr/>
            </a:pPr>
            <a:r>
              <a:rPr kumimoji="0" lang="en-US" sz="96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chivo Black"/>
              </a:rPr>
              <a:t>I.</a:t>
            </a:r>
          </a:p>
        </p:txBody>
      </p:sp>
      <p:grpSp>
        <p:nvGrpSpPr>
          <p:cNvPr id="9" name="Google Shape;7616;p41">
            <a:extLst>
              <a:ext uri="{FF2B5EF4-FFF2-40B4-BE49-F238E27FC236}">
                <a16:creationId xmlns:a16="http://schemas.microsoft.com/office/drawing/2014/main" id="{2F9543CC-84D8-1DDB-32B2-DA0F3B181E60}"/>
              </a:ext>
            </a:extLst>
          </p:cNvPr>
          <p:cNvGrpSpPr/>
          <p:nvPr/>
        </p:nvGrpSpPr>
        <p:grpSpPr>
          <a:xfrm flipH="1">
            <a:off x="4644451" y="214560"/>
            <a:ext cx="2691935" cy="1720816"/>
            <a:chOff x="5534425" y="470575"/>
            <a:chExt cx="1498600" cy="957925"/>
          </a:xfrm>
        </p:grpSpPr>
        <p:sp>
          <p:nvSpPr>
            <p:cNvPr id="10" name="Google Shape;7617;p41">
              <a:extLst>
                <a:ext uri="{FF2B5EF4-FFF2-40B4-BE49-F238E27FC236}">
                  <a16:creationId xmlns:a16="http://schemas.microsoft.com/office/drawing/2014/main" id="{935EF176-0CC7-3A52-5766-871FFCB67D13}"/>
                </a:ext>
              </a:extLst>
            </p:cNvPr>
            <p:cNvSpPr/>
            <p:nvPr/>
          </p:nvSpPr>
          <p:spPr>
            <a:xfrm>
              <a:off x="5547325" y="684975"/>
              <a:ext cx="296650" cy="112350"/>
            </a:xfrm>
            <a:custGeom>
              <a:avLst/>
              <a:gdLst/>
              <a:ahLst/>
              <a:cxnLst/>
              <a:rect l="l" t="t" r="r" b="b"/>
              <a:pathLst>
                <a:path w="11866" h="4494" extrusionOk="0">
                  <a:moveTo>
                    <a:pt x="11622" y="1"/>
                  </a:moveTo>
                  <a:lnTo>
                    <a:pt x="1" y="4493"/>
                  </a:lnTo>
                  <a:lnTo>
                    <a:pt x="7231" y="2792"/>
                  </a:lnTo>
                  <a:lnTo>
                    <a:pt x="11866" y="1443"/>
                  </a:lnTo>
                  <a:lnTo>
                    <a:pt x="11622" y="1"/>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7618;p41">
              <a:extLst>
                <a:ext uri="{FF2B5EF4-FFF2-40B4-BE49-F238E27FC236}">
                  <a16:creationId xmlns:a16="http://schemas.microsoft.com/office/drawing/2014/main" id="{8F5A4173-5F12-E272-9EE5-02F72185FDE6}"/>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1447" y="2157"/>
                  </a:lnTo>
                  <a:lnTo>
                    <a:pt x="11253" y="0"/>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7619;p41">
              <a:extLst>
                <a:ext uri="{FF2B5EF4-FFF2-40B4-BE49-F238E27FC236}">
                  <a16:creationId xmlns:a16="http://schemas.microsoft.com/office/drawing/2014/main" id="{DEE40BAC-7DC3-B48B-CB05-DC0CEC05EDE2}"/>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0410" y="1006"/>
                  </a:lnTo>
                  <a:lnTo>
                    <a:pt x="11447" y="2157"/>
                  </a:lnTo>
                  <a:lnTo>
                    <a:pt x="11253"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7620;p41">
              <a:extLst>
                <a:ext uri="{FF2B5EF4-FFF2-40B4-BE49-F238E27FC236}">
                  <a16:creationId xmlns:a16="http://schemas.microsoft.com/office/drawing/2014/main" id="{35F280B5-A7AD-447F-E1C1-B5CD7769BE0D}"/>
                </a:ext>
              </a:extLst>
            </p:cNvPr>
            <p:cNvSpPr/>
            <p:nvPr/>
          </p:nvSpPr>
          <p:spPr>
            <a:xfrm>
              <a:off x="5534425" y="700800"/>
              <a:ext cx="420550" cy="100925"/>
            </a:xfrm>
            <a:custGeom>
              <a:avLst/>
              <a:gdLst/>
              <a:ahLst/>
              <a:cxnLst/>
              <a:rect l="l" t="t" r="r" b="b"/>
              <a:pathLst>
                <a:path w="16822" h="4037" extrusionOk="0">
                  <a:moveTo>
                    <a:pt x="13307" y="0"/>
                  </a:moveTo>
                  <a:lnTo>
                    <a:pt x="1" y="4037"/>
                  </a:lnTo>
                  <a:lnTo>
                    <a:pt x="16821" y="974"/>
                  </a:lnTo>
                  <a:lnTo>
                    <a:pt x="1330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7621;p41">
              <a:extLst>
                <a:ext uri="{FF2B5EF4-FFF2-40B4-BE49-F238E27FC236}">
                  <a16:creationId xmlns:a16="http://schemas.microsoft.com/office/drawing/2014/main" id="{F8B48EA3-C097-1058-520F-F95C6AAE48A5}"/>
                </a:ext>
              </a:extLst>
            </p:cNvPr>
            <p:cNvSpPr/>
            <p:nvPr/>
          </p:nvSpPr>
          <p:spPr>
            <a:xfrm>
              <a:off x="5534950" y="676575"/>
              <a:ext cx="302925" cy="125300"/>
            </a:xfrm>
            <a:custGeom>
              <a:avLst/>
              <a:gdLst/>
              <a:ahLst/>
              <a:cxnLst/>
              <a:rect l="l" t="t" r="r" b="b"/>
              <a:pathLst>
                <a:path w="12117" h="5012" extrusionOk="0">
                  <a:moveTo>
                    <a:pt x="9256" y="0"/>
                  </a:moveTo>
                  <a:lnTo>
                    <a:pt x="1" y="5012"/>
                  </a:lnTo>
                  <a:lnTo>
                    <a:pt x="12117" y="337"/>
                  </a:lnTo>
                  <a:lnTo>
                    <a:pt x="925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7622;p41">
              <a:extLst>
                <a:ext uri="{FF2B5EF4-FFF2-40B4-BE49-F238E27FC236}">
                  <a16:creationId xmlns:a16="http://schemas.microsoft.com/office/drawing/2014/main" id="{E04E2554-32D8-4D74-D2C5-70B54D53C8F8}"/>
                </a:ext>
              </a:extLst>
            </p:cNvPr>
            <p:cNvSpPr/>
            <p:nvPr/>
          </p:nvSpPr>
          <p:spPr>
            <a:xfrm>
              <a:off x="6043275" y="470575"/>
              <a:ext cx="989750" cy="957925"/>
            </a:xfrm>
            <a:custGeom>
              <a:avLst/>
              <a:gdLst/>
              <a:ahLst/>
              <a:cxnLst/>
              <a:rect l="l" t="t" r="r" b="b"/>
              <a:pathLst>
                <a:path w="39590" h="38317" fill="none" extrusionOk="0">
                  <a:moveTo>
                    <a:pt x="1" y="8795"/>
                  </a:moveTo>
                  <a:cubicBezTo>
                    <a:pt x="39589" y="1"/>
                    <a:pt x="27548" y="32102"/>
                    <a:pt x="9861" y="38317"/>
                  </a:cubicBezTo>
                </a:path>
              </a:pathLst>
            </a:custGeom>
            <a:noFill/>
            <a:ln w="10500"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30" name="Google Shape;830;p48"/>
          <p:cNvPicPr preferRelativeResize="0"/>
          <p:nvPr/>
        </p:nvPicPr>
        <p:blipFill>
          <a:blip r:embed="rId5">
            <a:alphaModFix/>
          </a:blip>
          <a:stretch>
            <a:fillRect/>
          </a:stretch>
        </p:blipFill>
        <p:spPr>
          <a:xfrm rot="19">
            <a:off x="7960926" y="-407905"/>
            <a:ext cx="2115924" cy="5959313"/>
          </a:xfrm>
          <a:prstGeom prst="rect">
            <a:avLst/>
          </a:prstGeom>
          <a:noFill/>
          <a:ln>
            <a:noFill/>
          </a:ln>
        </p:spPr>
      </p:pic>
      <p:grpSp>
        <p:nvGrpSpPr>
          <p:cNvPr id="831" name="Google Shape;831;p48"/>
          <p:cNvGrpSpPr/>
          <p:nvPr/>
        </p:nvGrpSpPr>
        <p:grpSpPr>
          <a:xfrm rot="-4067018">
            <a:off x="7336571" y="3935263"/>
            <a:ext cx="1081966" cy="503911"/>
            <a:chOff x="5933878" y="122811"/>
            <a:chExt cx="3576022" cy="1665483"/>
          </a:xfrm>
        </p:grpSpPr>
        <p:sp>
          <p:nvSpPr>
            <p:cNvPr id="832" name="Google Shape;832;p48"/>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8"/>
            <p:cNvSpPr/>
            <p:nvPr/>
          </p:nvSpPr>
          <p:spPr>
            <a:xfrm flipH="1">
              <a:off x="6139462" y="1103387"/>
              <a:ext cx="2585963" cy="684906"/>
            </a:xfrm>
            <a:custGeom>
              <a:avLst/>
              <a:gdLst/>
              <a:ahLst/>
              <a:cxnLst/>
              <a:rect l="l" t="t" r="r" b="b"/>
              <a:pathLst>
                <a:path w="38572" h="10216" extrusionOk="0">
                  <a:moveTo>
                    <a:pt x="4591" y="1"/>
                  </a:moveTo>
                  <a:cubicBezTo>
                    <a:pt x="4343" y="1"/>
                    <a:pt x="4103" y="10"/>
                    <a:pt x="3872" y="26"/>
                  </a:cubicBezTo>
                  <a:cubicBezTo>
                    <a:pt x="3014" y="69"/>
                    <a:pt x="2286" y="248"/>
                    <a:pt x="1711" y="436"/>
                  </a:cubicBezTo>
                  <a:cubicBezTo>
                    <a:pt x="1566" y="488"/>
                    <a:pt x="1429" y="535"/>
                    <a:pt x="1304" y="577"/>
                  </a:cubicBezTo>
                  <a:cubicBezTo>
                    <a:pt x="1178" y="624"/>
                    <a:pt x="1061" y="683"/>
                    <a:pt x="956" y="730"/>
                  </a:cubicBezTo>
                  <a:cubicBezTo>
                    <a:pt x="740" y="828"/>
                    <a:pt x="560" y="911"/>
                    <a:pt x="427" y="996"/>
                  </a:cubicBezTo>
                  <a:cubicBezTo>
                    <a:pt x="149" y="1157"/>
                    <a:pt x="0" y="1243"/>
                    <a:pt x="0" y="1243"/>
                  </a:cubicBezTo>
                  <a:cubicBezTo>
                    <a:pt x="0" y="1243"/>
                    <a:pt x="161" y="1188"/>
                    <a:pt x="466" y="1083"/>
                  </a:cubicBezTo>
                  <a:cubicBezTo>
                    <a:pt x="611" y="1020"/>
                    <a:pt x="802" y="969"/>
                    <a:pt x="1026" y="914"/>
                  </a:cubicBezTo>
                  <a:cubicBezTo>
                    <a:pt x="1135" y="887"/>
                    <a:pt x="1253" y="851"/>
                    <a:pt x="1378" y="824"/>
                  </a:cubicBezTo>
                  <a:cubicBezTo>
                    <a:pt x="1507" y="801"/>
                    <a:pt x="1644" y="777"/>
                    <a:pt x="1789" y="750"/>
                  </a:cubicBezTo>
                  <a:cubicBezTo>
                    <a:pt x="2223" y="676"/>
                    <a:pt x="2729" y="627"/>
                    <a:pt x="3297" y="627"/>
                  </a:cubicBezTo>
                  <a:cubicBezTo>
                    <a:pt x="3483" y="627"/>
                    <a:pt x="3676" y="632"/>
                    <a:pt x="3876" y="644"/>
                  </a:cubicBezTo>
                  <a:cubicBezTo>
                    <a:pt x="4678" y="694"/>
                    <a:pt x="5574" y="848"/>
                    <a:pt x="6526" y="1114"/>
                  </a:cubicBezTo>
                  <a:cubicBezTo>
                    <a:pt x="7473" y="1384"/>
                    <a:pt x="8476" y="1775"/>
                    <a:pt x="9489" y="2277"/>
                  </a:cubicBezTo>
                  <a:cubicBezTo>
                    <a:pt x="10499" y="2781"/>
                    <a:pt x="11522" y="3424"/>
                    <a:pt x="12566" y="4116"/>
                  </a:cubicBezTo>
                  <a:cubicBezTo>
                    <a:pt x="13616" y="4813"/>
                    <a:pt x="14684" y="5573"/>
                    <a:pt x="15811" y="6320"/>
                  </a:cubicBezTo>
                  <a:cubicBezTo>
                    <a:pt x="16935" y="7068"/>
                    <a:pt x="18122" y="7804"/>
                    <a:pt x="19385" y="8427"/>
                  </a:cubicBezTo>
                  <a:cubicBezTo>
                    <a:pt x="20016" y="8740"/>
                    <a:pt x="20682" y="9018"/>
                    <a:pt x="21335" y="9253"/>
                  </a:cubicBezTo>
                  <a:cubicBezTo>
                    <a:pt x="22021" y="9503"/>
                    <a:pt x="22690" y="9683"/>
                    <a:pt x="23378" y="9836"/>
                  </a:cubicBezTo>
                  <a:cubicBezTo>
                    <a:pt x="24060" y="9992"/>
                    <a:pt x="24749" y="10098"/>
                    <a:pt x="25434" y="10153"/>
                  </a:cubicBezTo>
                  <a:cubicBezTo>
                    <a:pt x="25887" y="10192"/>
                    <a:pt x="26339" y="10215"/>
                    <a:pt x="26787" y="10215"/>
                  </a:cubicBezTo>
                  <a:cubicBezTo>
                    <a:pt x="27016" y="10215"/>
                    <a:pt x="27244" y="10209"/>
                    <a:pt x="27470" y="10196"/>
                  </a:cubicBezTo>
                  <a:cubicBezTo>
                    <a:pt x="28809" y="10141"/>
                    <a:pt x="30081" y="9891"/>
                    <a:pt x="31255" y="9495"/>
                  </a:cubicBezTo>
                  <a:cubicBezTo>
                    <a:pt x="31393" y="9448"/>
                    <a:pt x="31529" y="9401"/>
                    <a:pt x="31666" y="9354"/>
                  </a:cubicBezTo>
                  <a:cubicBezTo>
                    <a:pt x="31807" y="9296"/>
                    <a:pt x="31948" y="9240"/>
                    <a:pt x="32089" y="9182"/>
                  </a:cubicBezTo>
                  <a:cubicBezTo>
                    <a:pt x="32379" y="9072"/>
                    <a:pt x="32633" y="8944"/>
                    <a:pt x="32891" y="8818"/>
                  </a:cubicBezTo>
                  <a:cubicBezTo>
                    <a:pt x="33400" y="8552"/>
                    <a:pt x="33882" y="8277"/>
                    <a:pt x="34316" y="7976"/>
                  </a:cubicBezTo>
                  <a:cubicBezTo>
                    <a:pt x="35193" y="7381"/>
                    <a:pt x="35914" y="6723"/>
                    <a:pt x="36481" y="6093"/>
                  </a:cubicBezTo>
                  <a:cubicBezTo>
                    <a:pt x="37053" y="5463"/>
                    <a:pt x="37468" y="4844"/>
                    <a:pt x="37777" y="4328"/>
                  </a:cubicBezTo>
                  <a:cubicBezTo>
                    <a:pt x="38082" y="3803"/>
                    <a:pt x="38275" y="3368"/>
                    <a:pt x="38396" y="3071"/>
                  </a:cubicBezTo>
                  <a:cubicBezTo>
                    <a:pt x="38510" y="2774"/>
                    <a:pt x="38572" y="2613"/>
                    <a:pt x="38572" y="2613"/>
                  </a:cubicBezTo>
                  <a:lnTo>
                    <a:pt x="38572" y="2613"/>
                  </a:lnTo>
                  <a:cubicBezTo>
                    <a:pt x="38571" y="2613"/>
                    <a:pt x="38481" y="2758"/>
                    <a:pt x="38313" y="3028"/>
                  </a:cubicBezTo>
                  <a:cubicBezTo>
                    <a:pt x="38145" y="3298"/>
                    <a:pt x="37875" y="3682"/>
                    <a:pt x="37511" y="4140"/>
                  </a:cubicBezTo>
                  <a:cubicBezTo>
                    <a:pt x="37139" y="4594"/>
                    <a:pt x="36654" y="5115"/>
                    <a:pt x="36043" y="5647"/>
                  </a:cubicBezTo>
                  <a:cubicBezTo>
                    <a:pt x="35433" y="6176"/>
                    <a:pt x="34688" y="6700"/>
                    <a:pt x="33827" y="7177"/>
                  </a:cubicBezTo>
                  <a:cubicBezTo>
                    <a:pt x="33397" y="7417"/>
                    <a:pt x="32931" y="7628"/>
                    <a:pt x="32445" y="7824"/>
                  </a:cubicBezTo>
                  <a:cubicBezTo>
                    <a:pt x="32195" y="7910"/>
                    <a:pt x="31944" y="8023"/>
                    <a:pt x="31693" y="8098"/>
                  </a:cubicBezTo>
                  <a:cubicBezTo>
                    <a:pt x="31568" y="8137"/>
                    <a:pt x="31443" y="8180"/>
                    <a:pt x="31314" y="8219"/>
                  </a:cubicBezTo>
                  <a:cubicBezTo>
                    <a:pt x="31177" y="8258"/>
                    <a:pt x="31036" y="8297"/>
                    <a:pt x="30895" y="8333"/>
                  </a:cubicBezTo>
                  <a:cubicBezTo>
                    <a:pt x="30367" y="8469"/>
                    <a:pt x="29795" y="8583"/>
                    <a:pt x="29219" y="8646"/>
                  </a:cubicBezTo>
                  <a:cubicBezTo>
                    <a:pt x="28671" y="8712"/>
                    <a:pt x="28105" y="8751"/>
                    <a:pt x="27532" y="8751"/>
                  </a:cubicBezTo>
                  <a:cubicBezTo>
                    <a:pt x="27499" y="8751"/>
                    <a:pt x="27467" y="8751"/>
                    <a:pt x="27434" y="8751"/>
                  </a:cubicBezTo>
                  <a:cubicBezTo>
                    <a:pt x="26225" y="8751"/>
                    <a:pt x="24972" y="8599"/>
                    <a:pt x="23731" y="8297"/>
                  </a:cubicBezTo>
                  <a:cubicBezTo>
                    <a:pt x="23116" y="8149"/>
                    <a:pt x="22486" y="7957"/>
                    <a:pt x="21903" y="7737"/>
                  </a:cubicBezTo>
                  <a:cubicBezTo>
                    <a:pt x="21280" y="7511"/>
                    <a:pt x="20693" y="7260"/>
                    <a:pt x="20106" y="6966"/>
                  </a:cubicBezTo>
                  <a:cubicBezTo>
                    <a:pt x="18928" y="6395"/>
                    <a:pt x="17793" y="5697"/>
                    <a:pt x="16669" y="4993"/>
                  </a:cubicBezTo>
                  <a:cubicBezTo>
                    <a:pt x="15553" y="4284"/>
                    <a:pt x="14445" y="3560"/>
                    <a:pt x="13334" y="2895"/>
                  </a:cubicBezTo>
                  <a:cubicBezTo>
                    <a:pt x="12226" y="2226"/>
                    <a:pt x="11106" y="1639"/>
                    <a:pt x="9990" y="1173"/>
                  </a:cubicBezTo>
                  <a:cubicBezTo>
                    <a:pt x="8879" y="703"/>
                    <a:pt x="7771" y="394"/>
                    <a:pt x="6734" y="206"/>
                  </a:cubicBezTo>
                  <a:cubicBezTo>
                    <a:pt x="5980" y="63"/>
                    <a:pt x="5258" y="1"/>
                    <a:pt x="4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8"/>
            <p:cNvSpPr/>
            <p:nvPr/>
          </p:nvSpPr>
          <p:spPr>
            <a:xfrm flipH="1">
              <a:off x="8026438" y="1224065"/>
              <a:ext cx="519244" cy="409898"/>
            </a:xfrm>
            <a:custGeom>
              <a:avLst/>
              <a:gdLst/>
              <a:ahLst/>
              <a:cxnLst/>
              <a:rect l="l" t="t" r="r" b="b"/>
              <a:pathLst>
                <a:path w="7745" h="6114" extrusionOk="0">
                  <a:moveTo>
                    <a:pt x="2052" y="1"/>
                  </a:moveTo>
                  <a:cubicBezTo>
                    <a:pt x="1530" y="1"/>
                    <a:pt x="992" y="58"/>
                    <a:pt x="443" y="139"/>
                  </a:cubicBezTo>
                  <a:cubicBezTo>
                    <a:pt x="5403" y="1631"/>
                    <a:pt x="7114" y="5280"/>
                    <a:pt x="7114" y="5280"/>
                  </a:cubicBezTo>
                  <a:cubicBezTo>
                    <a:pt x="4209" y="1839"/>
                    <a:pt x="1285" y="946"/>
                    <a:pt x="1" y="715"/>
                  </a:cubicBezTo>
                  <a:lnTo>
                    <a:pt x="1" y="715"/>
                  </a:lnTo>
                  <a:cubicBezTo>
                    <a:pt x="1027" y="2743"/>
                    <a:pt x="3054" y="4164"/>
                    <a:pt x="5215" y="4927"/>
                  </a:cubicBezTo>
                  <a:cubicBezTo>
                    <a:pt x="6100" y="5241"/>
                    <a:pt x="7051" y="5480"/>
                    <a:pt x="7744" y="6114"/>
                  </a:cubicBezTo>
                  <a:cubicBezTo>
                    <a:pt x="7027" y="4305"/>
                    <a:pt x="7196" y="2864"/>
                    <a:pt x="5007" y="993"/>
                  </a:cubicBezTo>
                  <a:cubicBezTo>
                    <a:pt x="4128" y="240"/>
                    <a:pt x="3125" y="1"/>
                    <a:pt x="20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8"/>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8"/>
            <p:cNvSpPr/>
            <p:nvPr/>
          </p:nvSpPr>
          <p:spPr>
            <a:xfrm flipH="1">
              <a:off x="7616803" y="940338"/>
              <a:ext cx="491086" cy="191004"/>
            </a:xfrm>
            <a:custGeom>
              <a:avLst/>
              <a:gdLst/>
              <a:ahLst/>
              <a:cxnLst/>
              <a:rect l="l" t="t" r="r" b="b"/>
              <a:pathLst>
                <a:path w="7325" h="2849" extrusionOk="0">
                  <a:moveTo>
                    <a:pt x="2842" y="1"/>
                  </a:moveTo>
                  <a:cubicBezTo>
                    <a:pt x="1869" y="1"/>
                    <a:pt x="990" y="462"/>
                    <a:pt x="118" y="1044"/>
                  </a:cubicBezTo>
                  <a:cubicBezTo>
                    <a:pt x="665" y="960"/>
                    <a:pt x="1182" y="924"/>
                    <a:pt x="1669" y="924"/>
                  </a:cubicBezTo>
                  <a:cubicBezTo>
                    <a:pt x="4769" y="924"/>
                    <a:pt x="6597" y="2407"/>
                    <a:pt x="6597" y="2407"/>
                  </a:cubicBezTo>
                  <a:cubicBezTo>
                    <a:pt x="4750" y="1585"/>
                    <a:pt x="3181" y="1350"/>
                    <a:pt x="1991" y="1350"/>
                  </a:cubicBezTo>
                  <a:cubicBezTo>
                    <a:pt x="1101" y="1350"/>
                    <a:pt x="424" y="1481"/>
                    <a:pt x="0" y="1596"/>
                  </a:cubicBezTo>
                  <a:cubicBezTo>
                    <a:pt x="1161" y="2478"/>
                    <a:pt x="2666" y="2849"/>
                    <a:pt x="4161" y="2849"/>
                  </a:cubicBezTo>
                  <a:cubicBezTo>
                    <a:pt x="4486" y="2849"/>
                    <a:pt x="4809" y="2831"/>
                    <a:pt x="5129" y="2798"/>
                  </a:cubicBezTo>
                  <a:cubicBezTo>
                    <a:pt x="5586" y="2749"/>
                    <a:pt x="6054" y="2671"/>
                    <a:pt x="6512" y="2671"/>
                  </a:cubicBezTo>
                  <a:cubicBezTo>
                    <a:pt x="6788" y="2671"/>
                    <a:pt x="7060" y="2699"/>
                    <a:pt x="7325" y="2779"/>
                  </a:cubicBezTo>
                  <a:cubicBezTo>
                    <a:pt x="6205" y="1749"/>
                    <a:pt x="5838" y="684"/>
                    <a:pt x="3653" y="109"/>
                  </a:cubicBezTo>
                  <a:cubicBezTo>
                    <a:pt x="3375" y="34"/>
                    <a:pt x="3105" y="1"/>
                    <a:pt x="2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8"/>
            <p:cNvSpPr/>
            <p:nvPr/>
          </p:nvSpPr>
          <p:spPr>
            <a:xfrm flipH="1">
              <a:off x="5933878" y="981167"/>
              <a:ext cx="321603" cy="415261"/>
            </a:xfrm>
            <a:custGeom>
              <a:avLst/>
              <a:gdLst/>
              <a:ahLst/>
              <a:cxnLst/>
              <a:rect l="l" t="t" r="r" b="b"/>
              <a:pathLst>
                <a:path w="4797" h="6194" extrusionOk="0">
                  <a:moveTo>
                    <a:pt x="4796" y="0"/>
                  </a:moveTo>
                  <a:cubicBezTo>
                    <a:pt x="3398" y="600"/>
                    <a:pt x="2275" y="497"/>
                    <a:pt x="850" y="2252"/>
                  </a:cubicBezTo>
                  <a:cubicBezTo>
                    <a:pt x="1" y="3305"/>
                    <a:pt x="36" y="4546"/>
                    <a:pt x="251" y="5858"/>
                  </a:cubicBezTo>
                  <a:cubicBezTo>
                    <a:pt x="1343" y="1931"/>
                    <a:pt x="4153" y="514"/>
                    <a:pt x="4154" y="513"/>
                  </a:cubicBezTo>
                  <a:lnTo>
                    <a:pt x="4154" y="513"/>
                  </a:lnTo>
                  <a:cubicBezTo>
                    <a:pt x="1519" y="2862"/>
                    <a:pt x="870" y="5180"/>
                    <a:pt x="706" y="6194"/>
                  </a:cubicBezTo>
                  <a:cubicBezTo>
                    <a:pt x="2267" y="5348"/>
                    <a:pt x="3348" y="3724"/>
                    <a:pt x="3911" y="2013"/>
                  </a:cubicBezTo>
                  <a:cubicBezTo>
                    <a:pt x="4142" y="1312"/>
                    <a:pt x="4314" y="557"/>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8"/>
            <p:cNvSpPr/>
            <p:nvPr/>
          </p:nvSpPr>
          <p:spPr>
            <a:xfrm flipH="1">
              <a:off x="6325008" y="921297"/>
              <a:ext cx="252750" cy="591918"/>
            </a:xfrm>
            <a:custGeom>
              <a:avLst/>
              <a:gdLst/>
              <a:ahLst/>
              <a:cxnLst/>
              <a:rect l="l" t="t" r="r" b="b"/>
              <a:pathLst>
                <a:path w="3770" h="8829" extrusionOk="0">
                  <a:moveTo>
                    <a:pt x="3218" y="1"/>
                  </a:moveTo>
                  <a:lnTo>
                    <a:pt x="3218" y="1"/>
                  </a:lnTo>
                  <a:cubicBezTo>
                    <a:pt x="2079" y="1414"/>
                    <a:pt x="834" y="1935"/>
                    <a:pt x="309" y="4585"/>
                  </a:cubicBezTo>
                  <a:cubicBezTo>
                    <a:pt x="0" y="6171"/>
                    <a:pt x="732" y="7466"/>
                    <a:pt x="1695" y="8727"/>
                  </a:cubicBezTo>
                  <a:cubicBezTo>
                    <a:pt x="651" y="3971"/>
                    <a:pt x="2830" y="902"/>
                    <a:pt x="2830" y="902"/>
                  </a:cubicBezTo>
                  <a:lnTo>
                    <a:pt x="2830" y="902"/>
                  </a:lnTo>
                  <a:cubicBezTo>
                    <a:pt x="1359" y="4855"/>
                    <a:pt x="1966" y="7670"/>
                    <a:pt x="2360" y="8829"/>
                  </a:cubicBezTo>
                  <a:cubicBezTo>
                    <a:pt x="3540" y="7060"/>
                    <a:pt x="3770" y="4746"/>
                    <a:pt x="3410" y="2620"/>
                  </a:cubicBezTo>
                  <a:cubicBezTo>
                    <a:pt x="3261" y="1751"/>
                    <a:pt x="3023" y="859"/>
                    <a:pt x="3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8"/>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 name="Google Shape;840;p48"/>
          <p:cNvGrpSpPr/>
          <p:nvPr/>
        </p:nvGrpSpPr>
        <p:grpSpPr>
          <a:xfrm rot="-5199932">
            <a:off x="8217154" y="951828"/>
            <a:ext cx="918281" cy="309377"/>
            <a:chOff x="6150699" y="122811"/>
            <a:chExt cx="3359201" cy="1131746"/>
          </a:xfrm>
        </p:grpSpPr>
        <p:sp>
          <p:nvSpPr>
            <p:cNvPr id="841" name="Google Shape;841;p48"/>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8"/>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8"/>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组合 4">
            <a:extLst>
              <a:ext uri="{FF2B5EF4-FFF2-40B4-BE49-F238E27FC236}">
                <a16:creationId xmlns:a16="http://schemas.microsoft.com/office/drawing/2014/main" id="{59EEE00A-A8D8-7BAD-F631-2C76365FFA5C}"/>
              </a:ext>
            </a:extLst>
          </p:cNvPr>
          <p:cNvGrpSpPr/>
          <p:nvPr/>
        </p:nvGrpSpPr>
        <p:grpSpPr>
          <a:xfrm>
            <a:off x="1043528" y="191930"/>
            <a:ext cx="6145825" cy="604968"/>
            <a:chOff x="1497330" y="705597"/>
            <a:chExt cx="8194433" cy="806624"/>
          </a:xfrm>
        </p:grpSpPr>
        <p:sp>
          <p:nvSpPr>
            <p:cNvPr id="15" name="TextBox 8">
              <a:extLst>
                <a:ext uri="{FF2B5EF4-FFF2-40B4-BE49-F238E27FC236}">
                  <a16:creationId xmlns:a16="http://schemas.microsoft.com/office/drawing/2014/main" id="{FD043262-71C0-AFC1-EB0D-292D8813A541}"/>
                </a:ext>
              </a:extLst>
            </p:cNvPr>
            <p:cNvSpPr txBox="1">
              <a:spLocks noChangeArrowheads="1"/>
            </p:cNvSpPr>
            <p:nvPr/>
          </p:nvSpPr>
          <p:spPr bwMode="auto">
            <a:xfrm>
              <a:off x="1561155" y="780614"/>
              <a:ext cx="8130608" cy="6565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32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I. Đọc văn bản và tìm hiểu chung</a:t>
              </a:r>
              <a:endParaRPr lang="zh-CN" altLang="en-US" sz="32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矩形 9">
              <a:extLst>
                <a:ext uri="{FF2B5EF4-FFF2-40B4-BE49-F238E27FC236}">
                  <a16:creationId xmlns:a16="http://schemas.microsoft.com/office/drawing/2014/main" id="{2D821D39-19E0-A871-D724-A2C60CEEB518}"/>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2400" kern="1200">
                <a:solidFill>
                  <a:srgbClr val="C00000"/>
                </a:solidFill>
                <a:latin typeface="华文新魏" panose="02010800040101010101" pitchFamily="2" charset="-122"/>
                <a:ea typeface="华文新魏" panose="02010800040101010101" pitchFamily="2" charset="-122"/>
              </a:endParaRPr>
            </a:p>
          </p:txBody>
        </p:sp>
      </p:grpSp>
      <p:pic>
        <p:nvPicPr>
          <p:cNvPr id="3" name="图片 3">
            <a:extLst>
              <a:ext uri="{FF2B5EF4-FFF2-40B4-BE49-F238E27FC236}">
                <a16:creationId xmlns:a16="http://schemas.microsoft.com/office/drawing/2014/main" id="{401C4CEC-CC12-C934-B971-DD438076B353}"/>
              </a:ext>
            </a:extLst>
          </p:cNvPr>
          <p:cNvPicPr>
            <a:picLocks noChangeAspect="1"/>
          </p:cNvPicPr>
          <p:nvPr/>
        </p:nvPicPr>
        <p:blipFill>
          <a:blip r:embed="rId6" cstate="email"/>
          <a:stretch>
            <a:fillRect/>
          </a:stretch>
        </p:blipFill>
        <p:spPr>
          <a:xfrm>
            <a:off x="0" y="853161"/>
            <a:ext cx="2870720" cy="2479259"/>
          </a:xfrm>
          <a:prstGeom prst="rect">
            <a:avLst/>
          </a:prstGeom>
        </p:spPr>
      </p:pic>
      <p:sp>
        <p:nvSpPr>
          <p:cNvPr id="4" name="Text Box 35">
            <a:extLst>
              <a:ext uri="{FF2B5EF4-FFF2-40B4-BE49-F238E27FC236}">
                <a16:creationId xmlns:a16="http://schemas.microsoft.com/office/drawing/2014/main" id="{8975182B-F218-738B-C0C4-30E0597CB66B}"/>
              </a:ext>
            </a:extLst>
          </p:cNvPr>
          <p:cNvSpPr txBox="1">
            <a:spLocks noChangeArrowheads="1"/>
          </p:cNvSpPr>
          <p:nvPr>
            <p:custDataLst>
              <p:tags r:id="rId1"/>
            </p:custDataLst>
          </p:nvPr>
        </p:nvSpPr>
        <p:spPr bwMode="auto">
          <a:xfrm>
            <a:off x="479909" y="1692222"/>
            <a:ext cx="1701254" cy="461665"/>
          </a:xfrm>
          <a:prstGeom prst="rect">
            <a:avLst/>
          </a:prstGeom>
          <a:noFill/>
          <a:ln w="9525">
            <a:noFill/>
            <a:miter lim="800000"/>
          </a:ln>
        </p:spPr>
        <p:txBody>
          <a:bodyPr wrap="square">
            <a:spAutoFit/>
          </a:bodyPr>
          <a:lstStyle/>
          <a:p>
            <a:pPr algn="ctr"/>
            <a:r>
              <a:rPr lang="en-US" sz="2400" i="1">
                <a:latin typeface="Times New Roman" panose="02020603050405020304" pitchFamily="18" charset="0"/>
                <a:cs typeface="Times New Roman" panose="02020603050405020304" pitchFamily="18" charset="0"/>
              </a:rPr>
              <a:t>HS đọc bài</a:t>
            </a:r>
            <a:endParaRPr lang="en-US" sz="2400">
              <a:latin typeface="Times New Roman" panose="02020603050405020304" pitchFamily="18" charset="0"/>
              <a:cs typeface="Times New Roman" panose="02020603050405020304" pitchFamily="18" charset="0"/>
            </a:endParaRPr>
          </a:p>
        </p:txBody>
      </p:sp>
      <p:pic>
        <p:nvPicPr>
          <p:cNvPr id="5" name="图片 3">
            <a:extLst>
              <a:ext uri="{FF2B5EF4-FFF2-40B4-BE49-F238E27FC236}">
                <a16:creationId xmlns:a16="http://schemas.microsoft.com/office/drawing/2014/main" id="{7903D0E7-E9F8-386C-7E2B-A8340D043E53}"/>
              </a:ext>
            </a:extLst>
          </p:cNvPr>
          <p:cNvPicPr>
            <a:picLocks noChangeAspect="1"/>
          </p:cNvPicPr>
          <p:nvPr/>
        </p:nvPicPr>
        <p:blipFill>
          <a:blip r:embed="rId6" cstate="email"/>
          <a:stretch>
            <a:fillRect/>
          </a:stretch>
        </p:blipFill>
        <p:spPr>
          <a:xfrm>
            <a:off x="4924320" y="546302"/>
            <a:ext cx="3749385" cy="3238107"/>
          </a:xfrm>
          <a:prstGeom prst="rect">
            <a:avLst/>
          </a:prstGeom>
        </p:spPr>
      </p:pic>
      <p:sp>
        <p:nvSpPr>
          <p:cNvPr id="6" name="Text Box 35">
            <a:extLst>
              <a:ext uri="{FF2B5EF4-FFF2-40B4-BE49-F238E27FC236}">
                <a16:creationId xmlns:a16="http://schemas.microsoft.com/office/drawing/2014/main" id="{803C2120-12CD-1694-DC2E-B8CAEECF3AF2}"/>
              </a:ext>
            </a:extLst>
          </p:cNvPr>
          <p:cNvSpPr txBox="1">
            <a:spLocks noChangeArrowheads="1"/>
          </p:cNvSpPr>
          <p:nvPr>
            <p:custDataLst>
              <p:tags r:id="rId2"/>
            </p:custDataLst>
          </p:nvPr>
        </p:nvSpPr>
        <p:spPr bwMode="auto">
          <a:xfrm>
            <a:off x="5674042" y="1478535"/>
            <a:ext cx="2288594" cy="830997"/>
          </a:xfrm>
          <a:prstGeom prst="rect">
            <a:avLst/>
          </a:prstGeom>
          <a:noFill/>
          <a:ln w="9525">
            <a:noFill/>
            <a:miter lim="800000"/>
          </a:ln>
        </p:spPr>
        <p:txBody>
          <a:bodyPr wrap="square">
            <a:spAutoFit/>
          </a:bodyPr>
          <a:lstStyle/>
          <a:p>
            <a:pPr algn="ctr"/>
            <a:r>
              <a:rPr lang="en-US" sz="2400" i="1">
                <a:latin typeface="Times New Roman" panose="02020603050405020304" pitchFamily="18" charset="0"/>
                <a:cs typeface="Times New Roman" panose="02020603050405020304" pitchFamily="18" charset="0"/>
              </a:rPr>
              <a:t>Báo cáo dự án về tác phẩm</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696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30" name="Google Shape;830;p48"/>
          <p:cNvPicPr preferRelativeResize="0"/>
          <p:nvPr/>
        </p:nvPicPr>
        <p:blipFill>
          <a:blip r:embed="rId3">
            <a:alphaModFix/>
          </a:blip>
          <a:stretch>
            <a:fillRect/>
          </a:stretch>
        </p:blipFill>
        <p:spPr>
          <a:xfrm rot="19">
            <a:off x="7960926" y="-407905"/>
            <a:ext cx="2115924" cy="5959313"/>
          </a:xfrm>
          <a:prstGeom prst="rect">
            <a:avLst/>
          </a:prstGeom>
          <a:noFill/>
          <a:ln>
            <a:noFill/>
          </a:ln>
        </p:spPr>
      </p:pic>
      <p:grpSp>
        <p:nvGrpSpPr>
          <p:cNvPr id="831" name="Google Shape;831;p48"/>
          <p:cNvGrpSpPr/>
          <p:nvPr/>
        </p:nvGrpSpPr>
        <p:grpSpPr>
          <a:xfrm rot="-4067018">
            <a:off x="7336571" y="3935263"/>
            <a:ext cx="1081966" cy="503911"/>
            <a:chOff x="5933878" y="122811"/>
            <a:chExt cx="3576022" cy="1665483"/>
          </a:xfrm>
        </p:grpSpPr>
        <p:sp>
          <p:nvSpPr>
            <p:cNvPr id="832" name="Google Shape;832;p48"/>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8"/>
            <p:cNvSpPr/>
            <p:nvPr/>
          </p:nvSpPr>
          <p:spPr>
            <a:xfrm flipH="1">
              <a:off x="6139462" y="1103387"/>
              <a:ext cx="2585963" cy="684906"/>
            </a:xfrm>
            <a:custGeom>
              <a:avLst/>
              <a:gdLst/>
              <a:ahLst/>
              <a:cxnLst/>
              <a:rect l="l" t="t" r="r" b="b"/>
              <a:pathLst>
                <a:path w="38572" h="10216" extrusionOk="0">
                  <a:moveTo>
                    <a:pt x="4591" y="1"/>
                  </a:moveTo>
                  <a:cubicBezTo>
                    <a:pt x="4343" y="1"/>
                    <a:pt x="4103" y="10"/>
                    <a:pt x="3872" y="26"/>
                  </a:cubicBezTo>
                  <a:cubicBezTo>
                    <a:pt x="3014" y="69"/>
                    <a:pt x="2286" y="248"/>
                    <a:pt x="1711" y="436"/>
                  </a:cubicBezTo>
                  <a:cubicBezTo>
                    <a:pt x="1566" y="488"/>
                    <a:pt x="1429" y="535"/>
                    <a:pt x="1304" y="577"/>
                  </a:cubicBezTo>
                  <a:cubicBezTo>
                    <a:pt x="1178" y="624"/>
                    <a:pt x="1061" y="683"/>
                    <a:pt x="956" y="730"/>
                  </a:cubicBezTo>
                  <a:cubicBezTo>
                    <a:pt x="740" y="828"/>
                    <a:pt x="560" y="911"/>
                    <a:pt x="427" y="996"/>
                  </a:cubicBezTo>
                  <a:cubicBezTo>
                    <a:pt x="149" y="1157"/>
                    <a:pt x="0" y="1243"/>
                    <a:pt x="0" y="1243"/>
                  </a:cubicBezTo>
                  <a:cubicBezTo>
                    <a:pt x="0" y="1243"/>
                    <a:pt x="161" y="1188"/>
                    <a:pt x="466" y="1083"/>
                  </a:cubicBezTo>
                  <a:cubicBezTo>
                    <a:pt x="611" y="1020"/>
                    <a:pt x="802" y="969"/>
                    <a:pt x="1026" y="914"/>
                  </a:cubicBezTo>
                  <a:cubicBezTo>
                    <a:pt x="1135" y="887"/>
                    <a:pt x="1253" y="851"/>
                    <a:pt x="1378" y="824"/>
                  </a:cubicBezTo>
                  <a:cubicBezTo>
                    <a:pt x="1507" y="801"/>
                    <a:pt x="1644" y="777"/>
                    <a:pt x="1789" y="750"/>
                  </a:cubicBezTo>
                  <a:cubicBezTo>
                    <a:pt x="2223" y="676"/>
                    <a:pt x="2729" y="627"/>
                    <a:pt x="3297" y="627"/>
                  </a:cubicBezTo>
                  <a:cubicBezTo>
                    <a:pt x="3483" y="627"/>
                    <a:pt x="3676" y="632"/>
                    <a:pt x="3876" y="644"/>
                  </a:cubicBezTo>
                  <a:cubicBezTo>
                    <a:pt x="4678" y="694"/>
                    <a:pt x="5574" y="848"/>
                    <a:pt x="6526" y="1114"/>
                  </a:cubicBezTo>
                  <a:cubicBezTo>
                    <a:pt x="7473" y="1384"/>
                    <a:pt x="8476" y="1775"/>
                    <a:pt x="9489" y="2277"/>
                  </a:cubicBezTo>
                  <a:cubicBezTo>
                    <a:pt x="10499" y="2781"/>
                    <a:pt x="11522" y="3424"/>
                    <a:pt x="12566" y="4116"/>
                  </a:cubicBezTo>
                  <a:cubicBezTo>
                    <a:pt x="13616" y="4813"/>
                    <a:pt x="14684" y="5573"/>
                    <a:pt x="15811" y="6320"/>
                  </a:cubicBezTo>
                  <a:cubicBezTo>
                    <a:pt x="16935" y="7068"/>
                    <a:pt x="18122" y="7804"/>
                    <a:pt x="19385" y="8427"/>
                  </a:cubicBezTo>
                  <a:cubicBezTo>
                    <a:pt x="20016" y="8740"/>
                    <a:pt x="20682" y="9018"/>
                    <a:pt x="21335" y="9253"/>
                  </a:cubicBezTo>
                  <a:cubicBezTo>
                    <a:pt x="22021" y="9503"/>
                    <a:pt x="22690" y="9683"/>
                    <a:pt x="23378" y="9836"/>
                  </a:cubicBezTo>
                  <a:cubicBezTo>
                    <a:pt x="24060" y="9992"/>
                    <a:pt x="24749" y="10098"/>
                    <a:pt x="25434" y="10153"/>
                  </a:cubicBezTo>
                  <a:cubicBezTo>
                    <a:pt x="25887" y="10192"/>
                    <a:pt x="26339" y="10215"/>
                    <a:pt x="26787" y="10215"/>
                  </a:cubicBezTo>
                  <a:cubicBezTo>
                    <a:pt x="27016" y="10215"/>
                    <a:pt x="27244" y="10209"/>
                    <a:pt x="27470" y="10196"/>
                  </a:cubicBezTo>
                  <a:cubicBezTo>
                    <a:pt x="28809" y="10141"/>
                    <a:pt x="30081" y="9891"/>
                    <a:pt x="31255" y="9495"/>
                  </a:cubicBezTo>
                  <a:cubicBezTo>
                    <a:pt x="31393" y="9448"/>
                    <a:pt x="31529" y="9401"/>
                    <a:pt x="31666" y="9354"/>
                  </a:cubicBezTo>
                  <a:cubicBezTo>
                    <a:pt x="31807" y="9296"/>
                    <a:pt x="31948" y="9240"/>
                    <a:pt x="32089" y="9182"/>
                  </a:cubicBezTo>
                  <a:cubicBezTo>
                    <a:pt x="32379" y="9072"/>
                    <a:pt x="32633" y="8944"/>
                    <a:pt x="32891" y="8818"/>
                  </a:cubicBezTo>
                  <a:cubicBezTo>
                    <a:pt x="33400" y="8552"/>
                    <a:pt x="33882" y="8277"/>
                    <a:pt x="34316" y="7976"/>
                  </a:cubicBezTo>
                  <a:cubicBezTo>
                    <a:pt x="35193" y="7381"/>
                    <a:pt x="35914" y="6723"/>
                    <a:pt x="36481" y="6093"/>
                  </a:cubicBezTo>
                  <a:cubicBezTo>
                    <a:pt x="37053" y="5463"/>
                    <a:pt x="37468" y="4844"/>
                    <a:pt x="37777" y="4328"/>
                  </a:cubicBezTo>
                  <a:cubicBezTo>
                    <a:pt x="38082" y="3803"/>
                    <a:pt x="38275" y="3368"/>
                    <a:pt x="38396" y="3071"/>
                  </a:cubicBezTo>
                  <a:cubicBezTo>
                    <a:pt x="38510" y="2774"/>
                    <a:pt x="38572" y="2613"/>
                    <a:pt x="38572" y="2613"/>
                  </a:cubicBezTo>
                  <a:lnTo>
                    <a:pt x="38572" y="2613"/>
                  </a:lnTo>
                  <a:cubicBezTo>
                    <a:pt x="38571" y="2613"/>
                    <a:pt x="38481" y="2758"/>
                    <a:pt x="38313" y="3028"/>
                  </a:cubicBezTo>
                  <a:cubicBezTo>
                    <a:pt x="38145" y="3298"/>
                    <a:pt x="37875" y="3682"/>
                    <a:pt x="37511" y="4140"/>
                  </a:cubicBezTo>
                  <a:cubicBezTo>
                    <a:pt x="37139" y="4594"/>
                    <a:pt x="36654" y="5115"/>
                    <a:pt x="36043" y="5647"/>
                  </a:cubicBezTo>
                  <a:cubicBezTo>
                    <a:pt x="35433" y="6176"/>
                    <a:pt x="34688" y="6700"/>
                    <a:pt x="33827" y="7177"/>
                  </a:cubicBezTo>
                  <a:cubicBezTo>
                    <a:pt x="33397" y="7417"/>
                    <a:pt x="32931" y="7628"/>
                    <a:pt x="32445" y="7824"/>
                  </a:cubicBezTo>
                  <a:cubicBezTo>
                    <a:pt x="32195" y="7910"/>
                    <a:pt x="31944" y="8023"/>
                    <a:pt x="31693" y="8098"/>
                  </a:cubicBezTo>
                  <a:cubicBezTo>
                    <a:pt x="31568" y="8137"/>
                    <a:pt x="31443" y="8180"/>
                    <a:pt x="31314" y="8219"/>
                  </a:cubicBezTo>
                  <a:cubicBezTo>
                    <a:pt x="31177" y="8258"/>
                    <a:pt x="31036" y="8297"/>
                    <a:pt x="30895" y="8333"/>
                  </a:cubicBezTo>
                  <a:cubicBezTo>
                    <a:pt x="30367" y="8469"/>
                    <a:pt x="29795" y="8583"/>
                    <a:pt x="29219" y="8646"/>
                  </a:cubicBezTo>
                  <a:cubicBezTo>
                    <a:pt x="28671" y="8712"/>
                    <a:pt x="28105" y="8751"/>
                    <a:pt x="27532" y="8751"/>
                  </a:cubicBezTo>
                  <a:cubicBezTo>
                    <a:pt x="27499" y="8751"/>
                    <a:pt x="27467" y="8751"/>
                    <a:pt x="27434" y="8751"/>
                  </a:cubicBezTo>
                  <a:cubicBezTo>
                    <a:pt x="26225" y="8751"/>
                    <a:pt x="24972" y="8599"/>
                    <a:pt x="23731" y="8297"/>
                  </a:cubicBezTo>
                  <a:cubicBezTo>
                    <a:pt x="23116" y="8149"/>
                    <a:pt x="22486" y="7957"/>
                    <a:pt x="21903" y="7737"/>
                  </a:cubicBezTo>
                  <a:cubicBezTo>
                    <a:pt x="21280" y="7511"/>
                    <a:pt x="20693" y="7260"/>
                    <a:pt x="20106" y="6966"/>
                  </a:cubicBezTo>
                  <a:cubicBezTo>
                    <a:pt x="18928" y="6395"/>
                    <a:pt x="17793" y="5697"/>
                    <a:pt x="16669" y="4993"/>
                  </a:cubicBezTo>
                  <a:cubicBezTo>
                    <a:pt x="15553" y="4284"/>
                    <a:pt x="14445" y="3560"/>
                    <a:pt x="13334" y="2895"/>
                  </a:cubicBezTo>
                  <a:cubicBezTo>
                    <a:pt x="12226" y="2226"/>
                    <a:pt x="11106" y="1639"/>
                    <a:pt x="9990" y="1173"/>
                  </a:cubicBezTo>
                  <a:cubicBezTo>
                    <a:pt x="8879" y="703"/>
                    <a:pt x="7771" y="394"/>
                    <a:pt x="6734" y="206"/>
                  </a:cubicBezTo>
                  <a:cubicBezTo>
                    <a:pt x="5980" y="63"/>
                    <a:pt x="5258" y="1"/>
                    <a:pt x="4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8"/>
            <p:cNvSpPr/>
            <p:nvPr/>
          </p:nvSpPr>
          <p:spPr>
            <a:xfrm flipH="1">
              <a:off x="8026438" y="1224065"/>
              <a:ext cx="519244" cy="409898"/>
            </a:xfrm>
            <a:custGeom>
              <a:avLst/>
              <a:gdLst/>
              <a:ahLst/>
              <a:cxnLst/>
              <a:rect l="l" t="t" r="r" b="b"/>
              <a:pathLst>
                <a:path w="7745" h="6114" extrusionOk="0">
                  <a:moveTo>
                    <a:pt x="2052" y="1"/>
                  </a:moveTo>
                  <a:cubicBezTo>
                    <a:pt x="1530" y="1"/>
                    <a:pt x="992" y="58"/>
                    <a:pt x="443" y="139"/>
                  </a:cubicBezTo>
                  <a:cubicBezTo>
                    <a:pt x="5403" y="1631"/>
                    <a:pt x="7114" y="5280"/>
                    <a:pt x="7114" y="5280"/>
                  </a:cubicBezTo>
                  <a:cubicBezTo>
                    <a:pt x="4209" y="1839"/>
                    <a:pt x="1285" y="946"/>
                    <a:pt x="1" y="715"/>
                  </a:cubicBezTo>
                  <a:lnTo>
                    <a:pt x="1" y="715"/>
                  </a:lnTo>
                  <a:cubicBezTo>
                    <a:pt x="1027" y="2743"/>
                    <a:pt x="3054" y="4164"/>
                    <a:pt x="5215" y="4927"/>
                  </a:cubicBezTo>
                  <a:cubicBezTo>
                    <a:pt x="6100" y="5241"/>
                    <a:pt x="7051" y="5480"/>
                    <a:pt x="7744" y="6114"/>
                  </a:cubicBezTo>
                  <a:cubicBezTo>
                    <a:pt x="7027" y="4305"/>
                    <a:pt x="7196" y="2864"/>
                    <a:pt x="5007" y="993"/>
                  </a:cubicBezTo>
                  <a:cubicBezTo>
                    <a:pt x="4128" y="240"/>
                    <a:pt x="3125" y="1"/>
                    <a:pt x="20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8"/>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8"/>
            <p:cNvSpPr/>
            <p:nvPr/>
          </p:nvSpPr>
          <p:spPr>
            <a:xfrm flipH="1">
              <a:off x="7616803" y="940338"/>
              <a:ext cx="491086" cy="191004"/>
            </a:xfrm>
            <a:custGeom>
              <a:avLst/>
              <a:gdLst/>
              <a:ahLst/>
              <a:cxnLst/>
              <a:rect l="l" t="t" r="r" b="b"/>
              <a:pathLst>
                <a:path w="7325" h="2849" extrusionOk="0">
                  <a:moveTo>
                    <a:pt x="2842" y="1"/>
                  </a:moveTo>
                  <a:cubicBezTo>
                    <a:pt x="1869" y="1"/>
                    <a:pt x="990" y="462"/>
                    <a:pt x="118" y="1044"/>
                  </a:cubicBezTo>
                  <a:cubicBezTo>
                    <a:pt x="665" y="960"/>
                    <a:pt x="1182" y="924"/>
                    <a:pt x="1669" y="924"/>
                  </a:cubicBezTo>
                  <a:cubicBezTo>
                    <a:pt x="4769" y="924"/>
                    <a:pt x="6597" y="2407"/>
                    <a:pt x="6597" y="2407"/>
                  </a:cubicBezTo>
                  <a:cubicBezTo>
                    <a:pt x="4750" y="1585"/>
                    <a:pt x="3181" y="1350"/>
                    <a:pt x="1991" y="1350"/>
                  </a:cubicBezTo>
                  <a:cubicBezTo>
                    <a:pt x="1101" y="1350"/>
                    <a:pt x="424" y="1481"/>
                    <a:pt x="0" y="1596"/>
                  </a:cubicBezTo>
                  <a:cubicBezTo>
                    <a:pt x="1161" y="2478"/>
                    <a:pt x="2666" y="2849"/>
                    <a:pt x="4161" y="2849"/>
                  </a:cubicBezTo>
                  <a:cubicBezTo>
                    <a:pt x="4486" y="2849"/>
                    <a:pt x="4809" y="2831"/>
                    <a:pt x="5129" y="2798"/>
                  </a:cubicBezTo>
                  <a:cubicBezTo>
                    <a:pt x="5586" y="2749"/>
                    <a:pt x="6054" y="2671"/>
                    <a:pt x="6512" y="2671"/>
                  </a:cubicBezTo>
                  <a:cubicBezTo>
                    <a:pt x="6788" y="2671"/>
                    <a:pt x="7060" y="2699"/>
                    <a:pt x="7325" y="2779"/>
                  </a:cubicBezTo>
                  <a:cubicBezTo>
                    <a:pt x="6205" y="1749"/>
                    <a:pt x="5838" y="684"/>
                    <a:pt x="3653" y="109"/>
                  </a:cubicBezTo>
                  <a:cubicBezTo>
                    <a:pt x="3375" y="34"/>
                    <a:pt x="3105" y="1"/>
                    <a:pt x="2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8"/>
            <p:cNvSpPr/>
            <p:nvPr/>
          </p:nvSpPr>
          <p:spPr>
            <a:xfrm flipH="1">
              <a:off x="5933878" y="981167"/>
              <a:ext cx="321603" cy="415261"/>
            </a:xfrm>
            <a:custGeom>
              <a:avLst/>
              <a:gdLst/>
              <a:ahLst/>
              <a:cxnLst/>
              <a:rect l="l" t="t" r="r" b="b"/>
              <a:pathLst>
                <a:path w="4797" h="6194" extrusionOk="0">
                  <a:moveTo>
                    <a:pt x="4796" y="0"/>
                  </a:moveTo>
                  <a:cubicBezTo>
                    <a:pt x="3398" y="600"/>
                    <a:pt x="2275" y="497"/>
                    <a:pt x="850" y="2252"/>
                  </a:cubicBezTo>
                  <a:cubicBezTo>
                    <a:pt x="1" y="3305"/>
                    <a:pt x="36" y="4546"/>
                    <a:pt x="251" y="5858"/>
                  </a:cubicBezTo>
                  <a:cubicBezTo>
                    <a:pt x="1343" y="1931"/>
                    <a:pt x="4153" y="514"/>
                    <a:pt x="4154" y="513"/>
                  </a:cubicBezTo>
                  <a:lnTo>
                    <a:pt x="4154" y="513"/>
                  </a:lnTo>
                  <a:cubicBezTo>
                    <a:pt x="1519" y="2862"/>
                    <a:pt x="870" y="5180"/>
                    <a:pt x="706" y="6194"/>
                  </a:cubicBezTo>
                  <a:cubicBezTo>
                    <a:pt x="2267" y="5348"/>
                    <a:pt x="3348" y="3724"/>
                    <a:pt x="3911" y="2013"/>
                  </a:cubicBezTo>
                  <a:cubicBezTo>
                    <a:pt x="4142" y="1312"/>
                    <a:pt x="4314" y="557"/>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8"/>
            <p:cNvSpPr/>
            <p:nvPr/>
          </p:nvSpPr>
          <p:spPr>
            <a:xfrm flipH="1">
              <a:off x="6325008" y="921297"/>
              <a:ext cx="252750" cy="591918"/>
            </a:xfrm>
            <a:custGeom>
              <a:avLst/>
              <a:gdLst/>
              <a:ahLst/>
              <a:cxnLst/>
              <a:rect l="l" t="t" r="r" b="b"/>
              <a:pathLst>
                <a:path w="3770" h="8829" extrusionOk="0">
                  <a:moveTo>
                    <a:pt x="3218" y="1"/>
                  </a:moveTo>
                  <a:lnTo>
                    <a:pt x="3218" y="1"/>
                  </a:lnTo>
                  <a:cubicBezTo>
                    <a:pt x="2079" y="1414"/>
                    <a:pt x="834" y="1935"/>
                    <a:pt x="309" y="4585"/>
                  </a:cubicBezTo>
                  <a:cubicBezTo>
                    <a:pt x="0" y="6171"/>
                    <a:pt x="732" y="7466"/>
                    <a:pt x="1695" y="8727"/>
                  </a:cubicBezTo>
                  <a:cubicBezTo>
                    <a:pt x="651" y="3971"/>
                    <a:pt x="2830" y="902"/>
                    <a:pt x="2830" y="902"/>
                  </a:cubicBezTo>
                  <a:lnTo>
                    <a:pt x="2830" y="902"/>
                  </a:lnTo>
                  <a:cubicBezTo>
                    <a:pt x="1359" y="4855"/>
                    <a:pt x="1966" y="7670"/>
                    <a:pt x="2360" y="8829"/>
                  </a:cubicBezTo>
                  <a:cubicBezTo>
                    <a:pt x="3540" y="7060"/>
                    <a:pt x="3770" y="4746"/>
                    <a:pt x="3410" y="2620"/>
                  </a:cubicBezTo>
                  <a:cubicBezTo>
                    <a:pt x="3261" y="1751"/>
                    <a:pt x="3023" y="859"/>
                    <a:pt x="3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8"/>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 name="Google Shape;840;p48"/>
          <p:cNvGrpSpPr/>
          <p:nvPr/>
        </p:nvGrpSpPr>
        <p:grpSpPr>
          <a:xfrm rot="-5199932">
            <a:off x="8217154" y="951828"/>
            <a:ext cx="918281" cy="309377"/>
            <a:chOff x="6150699" y="122811"/>
            <a:chExt cx="3359201" cy="1131746"/>
          </a:xfrm>
        </p:grpSpPr>
        <p:sp>
          <p:nvSpPr>
            <p:cNvPr id="841" name="Google Shape;841;p48"/>
            <p:cNvSpPr/>
            <p:nvPr/>
          </p:nvSpPr>
          <p:spPr>
            <a:xfrm flipH="1">
              <a:off x="6645442" y="267691"/>
              <a:ext cx="2864458" cy="986866"/>
            </a:xfrm>
            <a:custGeom>
              <a:avLst/>
              <a:gdLst/>
              <a:ahLst/>
              <a:cxnLst/>
              <a:rect l="l" t="t" r="r" b="b"/>
              <a:pathLst>
                <a:path w="42726" h="14720" extrusionOk="0">
                  <a:moveTo>
                    <a:pt x="6108" y="1"/>
                  </a:moveTo>
                  <a:cubicBezTo>
                    <a:pt x="5922" y="1"/>
                    <a:pt x="5729" y="9"/>
                    <a:pt x="5527" y="26"/>
                  </a:cubicBezTo>
                  <a:cubicBezTo>
                    <a:pt x="4940" y="81"/>
                    <a:pt x="4283" y="214"/>
                    <a:pt x="3617" y="508"/>
                  </a:cubicBezTo>
                  <a:cubicBezTo>
                    <a:pt x="2948" y="793"/>
                    <a:pt x="2282" y="1259"/>
                    <a:pt x="1715" y="1897"/>
                  </a:cubicBezTo>
                  <a:cubicBezTo>
                    <a:pt x="1151" y="2539"/>
                    <a:pt x="701" y="3341"/>
                    <a:pt x="411" y="4254"/>
                  </a:cubicBezTo>
                  <a:cubicBezTo>
                    <a:pt x="125" y="5162"/>
                    <a:pt x="0" y="6168"/>
                    <a:pt x="35" y="7206"/>
                  </a:cubicBezTo>
                  <a:cubicBezTo>
                    <a:pt x="67" y="8239"/>
                    <a:pt x="251" y="9339"/>
                    <a:pt x="725" y="10404"/>
                  </a:cubicBezTo>
                  <a:cubicBezTo>
                    <a:pt x="850" y="10670"/>
                    <a:pt x="975" y="10924"/>
                    <a:pt x="1151" y="11186"/>
                  </a:cubicBezTo>
                  <a:cubicBezTo>
                    <a:pt x="1285" y="11398"/>
                    <a:pt x="1484" y="11676"/>
                    <a:pt x="1679" y="11903"/>
                  </a:cubicBezTo>
                  <a:cubicBezTo>
                    <a:pt x="2075" y="12366"/>
                    <a:pt x="2533" y="12772"/>
                    <a:pt x="3042" y="13125"/>
                  </a:cubicBezTo>
                  <a:cubicBezTo>
                    <a:pt x="4056" y="13826"/>
                    <a:pt x="5242" y="14299"/>
                    <a:pt x="6499" y="14538"/>
                  </a:cubicBezTo>
                  <a:cubicBezTo>
                    <a:pt x="6655" y="14569"/>
                    <a:pt x="6816" y="14592"/>
                    <a:pt x="6972" y="14620"/>
                  </a:cubicBezTo>
                  <a:lnTo>
                    <a:pt x="7450" y="14667"/>
                  </a:lnTo>
                  <a:cubicBezTo>
                    <a:pt x="7603" y="14682"/>
                    <a:pt x="7748" y="14698"/>
                    <a:pt x="7904" y="14706"/>
                  </a:cubicBezTo>
                  <a:lnTo>
                    <a:pt x="8402" y="14714"/>
                  </a:lnTo>
                  <a:cubicBezTo>
                    <a:pt x="8476" y="14718"/>
                    <a:pt x="8550" y="14719"/>
                    <a:pt x="8624" y="14719"/>
                  </a:cubicBezTo>
                  <a:cubicBezTo>
                    <a:pt x="8881" y="14719"/>
                    <a:pt x="9130" y="14702"/>
                    <a:pt x="9380" y="14686"/>
                  </a:cubicBezTo>
                  <a:cubicBezTo>
                    <a:pt x="9708" y="14679"/>
                    <a:pt x="10026" y="14628"/>
                    <a:pt x="10351" y="14592"/>
                  </a:cubicBezTo>
                  <a:cubicBezTo>
                    <a:pt x="12930" y="14232"/>
                    <a:pt x="15471" y="13250"/>
                    <a:pt x="17738" y="11770"/>
                  </a:cubicBezTo>
                  <a:cubicBezTo>
                    <a:pt x="18019" y="11582"/>
                    <a:pt x="18305" y="11398"/>
                    <a:pt x="18576" y="11191"/>
                  </a:cubicBezTo>
                  <a:cubicBezTo>
                    <a:pt x="18854" y="10991"/>
                    <a:pt x="19127" y="10787"/>
                    <a:pt x="19389" y="10565"/>
                  </a:cubicBezTo>
                  <a:cubicBezTo>
                    <a:pt x="19660" y="10353"/>
                    <a:pt x="19915" y="10122"/>
                    <a:pt x="20169" y="9891"/>
                  </a:cubicBezTo>
                  <a:cubicBezTo>
                    <a:pt x="20435" y="9656"/>
                    <a:pt x="20650" y="9437"/>
                    <a:pt x="20897" y="9210"/>
                  </a:cubicBezTo>
                  <a:cubicBezTo>
                    <a:pt x="21852" y="8310"/>
                    <a:pt x="22807" y="7417"/>
                    <a:pt x="23801" y="6587"/>
                  </a:cubicBezTo>
                  <a:cubicBezTo>
                    <a:pt x="24788" y="5753"/>
                    <a:pt x="25802" y="4971"/>
                    <a:pt x="26882" y="4313"/>
                  </a:cubicBezTo>
                  <a:cubicBezTo>
                    <a:pt x="27963" y="3651"/>
                    <a:pt x="29095" y="3107"/>
                    <a:pt x="30269" y="2696"/>
                  </a:cubicBezTo>
                  <a:cubicBezTo>
                    <a:pt x="31443" y="2293"/>
                    <a:pt x="32656" y="1991"/>
                    <a:pt x="33847" y="1870"/>
                  </a:cubicBezTo>
                  <a:cubicBezTo>
                    <a:pt x="34204" y="1834"/>
                    <a:pt x="34561" y="1815"/>
                    <a:pt x="34915" y="1815"/>
                  </a:cubicBezTo>
                  <a:cubicBezTo>
                    <a:pt x="35738" y="1815"/>
                    <a:pt x="36544" y="1918"/>
                    <a:pt x="37300" y="2148"/>
                  </a:cubicBezTo>
                  <a:cubicBezTo>
                    <a:pt x="38364" y="2469"/>
                    <a:pt x="39351" y="3060"/>
                    <a:pt x="40075" y="3827"/>
                  </a:cubicBezTo>
                  <a:cubicBezTo>
                    <a:pt x="40439" y="4207"/>
                    <a:pt x="40740" y="4645"/>
                    <a:pt x="40948" y="5103"/>
                  </a:cubicBezTo>
                  <a:lnTo>
                    <a:pt x="41038" y="5303"/>
                  </a:lnTo>
                  <a:lnTo>
                    <a:pt x="41101" y="5475"/>
                  </a:lnTo>
                  <a:cubicBezTo>
                    <a:pt x="41148" y="5581"/>
                    <a:pt x="41183" y="5706"/>
                    <a:pt x="41218" y="5831"/>
                  </a:cubicBezTo>
                  <a:cubicBezTo>
                    <a:pt x="41293" y="6078"/>
                    <a:pt x="41343" y="6333"/>
                    <a:pt x="41383" y="6587"/>
                  </a:cubicBezTo>
                  <a:cubicBezTo>
                    <a:pt x="41535" y="7609"/>
                    <a:pt x="41421" y="8650"/>
                    <a:pt x="41081" y="9555"/>
                  </a:cubicBezTo>
                  <a:cubicBezTo>
                    <a:pt x="40905" y="10008"/>
                    <a:pt x="40693" y="10424"/>
                    <a:pt x="40384" y="10787"/>
                  </a:cubicBezTo>
                  <a:cubicBezTo>
                    <a:pt x="40114" y="11108"/>
                    <a:pt x="39762" y="11387"/>
                    <a:pt x="39370" y="11594"/>
                  </a:cubicBezTo>
                  <a:cubicBezTo>
                    <a:pt x="38987" y="11806"/>
                    <a:pt x="38556" y="11927"/>
                    <a:pt x="38133" y="11994"/>
                  </a:cubicBezTo>
                  <a:cubicBezTo>
                    <a:pt x="37922" y="12037"/>
                    <a:pt x="37710" y="12037"/>
                    <a:pt x="37499" y="12048"/>
                  </a:cubicBezTo>
                  <a:cubicBezTo>
                    <a:pt x="37287" y="12037"/>
                    <a:pt x="37081" y="12037"/>
                    <a:pt x="36877" y="11997"/>
                  </a:cubicBezTo>
                  <a:cubicBezTo>
                    <a:pt x="36669" y="11978"/>
                    <a:pt x="36477" y="11915"/>
                    <a:pt x="36277" y="11872"/>
                  </a:cubicBezTo>
                  <a:cubicBezTo>
                    <a:pt x="36094" y="11797"/>
                    <a:pt x="35898" y="11743"/>
                    <a:pt x="35730" y="11649"/>
                  </a:cubicBezTo>
                  <a:cubicBezTo>
                    <a:pt x="35377" y="11488"/>
                    <a:pt x="35064" y="11238"/>
                    <a:pt x="34814" y="11003"/>
                  </a:cubicBezTo>
                  <a:cubicBezTo>
                    <a:pt x="34277" y="10474"/>
                    <a:pt x="34046" y="9793"/>
                    <a:pt x="33964" y="9148"/>
                  </a:cubicBezTo>
                  <a:cubicBezTo>
                    <a:pt x="33898" y="8498"/>
                    <a:pt x="34007" y="7875"/>
                    <a:pt x="34234" y="7378"/>
                  </a:cubicBezTo>
                  <a:cubicBezTo>
                    <a:pt x="34457" y="6869"/>
                    <a:pt x="34786" y="6485"/>
                    <a:pt x="35135" y="6227"/>
                  </a:cubicBezTo>
                  <a:cubicBezTo>
                    <a:pt x="35483" y="5968"/>
                    <a:pt x="35843" y="5831"/>
                    <a:pt x="36141" y="5780"/>
                  </a:cubicBezTo>
                  <a:cubicBezTo>
                    <a:pt x="36246" y="5765"/>
                    <a:pt x="36342" y="5759"/>
                    <a:pt x="36429" y="5759"/>
                  </a:cubicBezTo>
                  <a:cubicBezTo>
                    <a:pt x="36828" y="5759"/>
                    <a:pt x="37041" y="5892"/>
                    <a:pt x="37060" y="5892"/>
                  </a:cubicBezTo>
                  <a:cubicBezTo>
                    <a:pt x="37061" y="5892"/>
                    <a:pt x="37061" y="5891"/>
                    <a:pt x="37061" y="5890"/>
                  </a:cubicBezTo>
                  <a:cubicBezTo>
                    <a:pt x="37061" y="5890"/>
                    <a:pt x="37041" y="5883"/>
                    <a:pt x="37005" y="5863"/>
                  </a:cubicBezTo>
                  <a:cubicBezTo>
                    <a:pt x="36967" y="5843"/>
                    <a:pt x="36916" y="5816"/>
                    <a:pt x="36837" y="5789"/>
                  </a:cubicBezTo>
                  <a:cubicBezTo>
                    <a:pt x="36711" y="5742"/>
                    <a:pt x="36520" y="5690"/>
                    <a:pt x="36267" y="5690"/>
                  </a:cubicBezTo>
                  <a:cubicBezTo>
                    <a:pt x="36223" y="5690"/>
                    <a:pt x="36177" y="5691"/>
                    <a:pt x="36129" y="5695"/>
                  </a:cubicBezTo>
                  <a:cubicBezTo>
                    <a:pt x="35816" y="5714"/>
                    <a:pt x="35424" y="5824"/>
                    <a:pt x="35025" y="6062"/>
                  </a:cubicBezTo>
                  <a:cubicBezTo>
                    <a:pt x="34629" y="6301"/>
                    <a:pt x="34226" y="6696"/>
                    <a:pt x="33944" y="7233"/>
                  </a:cubicBezTo>
                  <a:cubicBezTo>
                    <a:pt x="33651" y="7766"/>
                    <a:pt x="33475" y="8438"/>
                    <a:pt x="33491" y="9179"/>
                  </a:cubicBezTo>
                  <a:cubicBezTo>
                    <a:pt x="33502" y="9551"/>
                    <a:pt x="33572" y="9938"/>
                    <a:pt x="33710" y="10322"/>
                  </a:cubicBezTo>
                  <a:cubicBezTo>
                    <a:pt x="33773" y="10514"/>
                    <a:pt x="33867" y="10702"/>
                    <a:pt x="33968" y="10890"/>
                  </a:cubicBezTo>
                  <a:cubicBezTo>
                    <a:pt x="34027" y="10984"/>
                    <a:pt x="34089" y="11077"/>
                    <a:pt x="34152" y="11171"/>
                  </a:cubicBezTo>
                  <a:cubicBezTo>
                    <a:pt x="34215" y="11262"/>
                    <a:pt x="34277" y="11332"/>
                    <a:pt x="34340" y="11410"/>
                  </a:cubicBezTo>
                  <a:cubicBezTo>
                    <a:pt x="34653" y="11746"/>
                    <a:pt x="34985" y="12041"/>
                    <a:pt x="35397" y="12267"/>
                  </a:cubicBezTo>
                  <a:cubicBezTo>
                    <a:pt x="35596" y="12397"/>
                    <a:pt x="35816" y="12475"/>
                    <a:pt x="36035" y="12577"/>
                  </a:cubicBezTo>
                  <a:cubicBezTo>
                    <a:pt x="36262" y="12647"/>
                    <a:pt x="36493" y="12733"/>
                    <a:pt x="36736" y="12772"/>
                  </a:cubicBezTo>
                  <a:cubicBezTo>
                    <a:pt x="37051" y="12844"/>
                    <a:pt x="37378" y="12881"/>
                    <a:pt x="37712" y="12881"/>
                  </a:cubicBezTo>
                  <a:cubicBezTo>
                    <a:pt x="37887" y="12881"/>
                    <a:pt x="38065" y="12871"/>
                    <a:pt x="38243" y="12850"/>
                  </a:cubicBezTo>
                  <a:cubicBezTo>
                    <a:pt x="38756" y="12796"/>
                    <a:pt x="39284" y="12675"/>
                    <a:pt x="39786" y="12436"/>
                  </a:cubicBezTo>
                  <a:cubicBezTo>
                    <a:pt x="40279" y="12205"/>
                    <a:pt x="40760" y="11872"/>
                    <a:pt x="41175" y="11421"/>
                  </a:cubicBezTo>
                  <a:cubicBezTo>
                    <a:pt x="41555" y="11015"/>
                    <a:pt x="41860" y="10498"/>
                    <a:pt x="42091" y="9965"/>
                  </a:cubicBezTo>
                  <a:cubicBezTo>
                    <a:pt x="42553" y="8889"/>
                    <a:pt x="42725" y="7668"/>
                    <a:pt x="42592" y="6434"/>
                  </a:cubicBezTo>
                  <a:cubicBezTo>
                    <a:pt x="42557" y="6125"/>
                    <a:pt x="42506" y="5816"/>
                    <a:pt x="42424" y="5507"/>
                  </a:cubicBezTo>
                  <a:cubicBezTo>
                    <a:pt x="42389" y="5354"/>
                    <a:pt x="42346" y="5202"/>
                    <a:pt x="42287" y="5037"/>
                  </a:cubicBezTo>
                  <a:lnTo>
                    <a:pt x="42205" y="4798"/>
                  </a:lnTo>
                  <a:lnTo>
                    <a:pt x="42122" y="4598"/>
                  </a:lnTo>
                  <a:cubicBezTo>
                    <a:pt x="41868" y="3984"/>
                    <a:pt x="41511" y="3424"/>
                    <a:pt x="41069" y="2923"/>
                  </a:cubicBezTo>
                  <a:cubicBezTo>
                    <a:pt x="40192" y="1921"/>
                    <a:pt x="39018" y="1204"/>
                    <a:pt x="37726" y="777"/>
                  </a:cubicBezTo>
                  <a:cubicBezTo>
                    <a:pt x="36751" y="456"/>
                    <a:pt x="35716" y="318"/>
                    <a:pt x="34687" y="318"/>
                  </a:cubicBezTo>
                  <a:cubicBezTo>
                    <a:pt x="34361" y="318"/>
                    <a:pt x="34036" y="332"/>
                    <a:pt x="33713" y="358"/>
                  </a:cubicBezTo>
                  <a:cubicBezTo>
                    <a:pt x="32360" y="461"/>
                    <a:pt x="31044" y="770"/>
                    <a:pt x="29756" y="1209"/>
                  </a:cubicBezTo>
                  <a:cubicBezTo>
                    <a:pt x="28468" y="1646"/>
                    <a:pt x="27223" y="2237"/>
                    <a:pt x="26049" y="2942"/>
                  </a:cubicBezTo>
                  <a:cubicBezTo>
                    <a:pt x="24874" y="3647"/>
                    <a:pt x="23786" y="4477"/>
                    <a:pt x="22748" y="5343"/>
                  </a:cubicBezTo>
                  <a:cubicBezTo>
                    <a:pt x="21719" y="6219"/>
                    <a:pt x="20744" y="7135"/>
                    <a:pt x="19793" y="8051"/>
                  </a:cubicBezTo>
                  <a:cubicBezTo>
                    <a:pt x="19558" y="8274"/>
                    <a:pt x="19311" y="8521"/>
                    <a:pt x="19084" y="8720"/>
                  </a:cubicBezTo>
                  <a:cubicBezTo>
                    <a:pt x="18854" y="8932"/>
                    <a:pt x="18626" y="9148"/>
                    <a:pt x="18379" y="9339"/>
                  </a:cubicBezTo>
                  <a:cubicBezTo>
                    <a:pt x="18144" y="9542"/>
                    <a:pt x="17895" y="9735"/>
                    <a:pt x="17644" y="9918"/>
                  </a:cubicBezTo>
                  <a:cubicBezTo>
                    <a:pt x="17398" y="10111"/>
                    <a:pt x="17134" y="10279"/>
                    <a:pt x="16876" y="10455"/>
                  </a:cubicBezTo>
                  <a:cubicBezTo>
                    <a:pt x="14794" y="11825"/>
                    <a:pt x="12472" y="12812"/>
                    <a:pt x="10143" y="13175"/>
                  </a:cubicBezTo>
                  <a:cubicBezTo>
                    <a:pt x="9853" y="13215"/>
                    <a:pt x="9564" y="13266"/>
                    <a:pt x="9274" y="13282"/>
                  </a:cubicBezTo>
                  <a:cubicBezTo>
                    <a:pt x="9021" y="13302"/>
                    <a:pt x="8768" y="13325"/>
                    <a:pt x="8529" y="13325"/>
                  </a:cubicBezTo>
                  <a:cubicBezTo>
                    <a:pt x="8494" y="13325"/>
                    <a:pt x="8459" y="13325"/>
                    <a:pt x="8425" y="13324"/>
                  </a:cubicBezTo>
                  <a:lnTo>
                    <a:pt x="8010" y="13329"/>
                  </a:lnTo>
                  <a:cubicBezTo>
                    <a:pt x="7865" y="13324"/>
                    <a:pt x="7708" y="13309"/>
                    <a:pt x="7560" y="13300"/>
                  </a:cubicBezTo>
                  <a:lnTo>
                    <a:pt x="7137" y="13273"/>
                  </a:lnTo>
                  <a:cubicBezTo>
                    <a:pt x="7000" y="13258"/>
                    <a:pt x="6863" y="13242"/>
                    <a:pt x="6725" y="13222"/>
                  </a:cubicBezTo>
                  <a:cubicBezTo>
                    <a:pt x="5634" y="13050"/>
                    <a:pt x="4592" y="12678"/>
                    <a:pt x="3715" y="12115"/>
                  </a:cubicBezTo>
                  <a:cubicBezTo>
                    <a:pt x="3276" y="11837"/>
                    <a:pt x="2882" y="11508"/>
                    <a:pt x="2544" y="11139"/>
                  </a:cubicBezTo>
                  <a:cubicBezTo>
                    <a:pt x="2376" y="10956"/>
                    <a:pt x="2243" y="10796"/>
                    <a:pt x="2078" y="10557"/>
                  </a:cubicBezTo>
                  <a:cubicBezTo>
                    <a:pt x="1946" y="10369"/>
                    <a:pt x="1813" y="10149"/>
                    <a:pt x="1703" y="9934"/>
                  </a:cubicBezTo>
                  <a:cubicBezTo>
                    <a:pt x="1261" y="9061"/>
                    <a:pt x="1041" y="8094"/>
                    <a:pt x="963" y="7155"/>
                  </a:cubicBezTo>
                  <a:cubicBezTo>
                    <a:pt x="810" y="5272"/>
                    <a:pt x="1249" y="3498"/>
                    <a:pt x="2196" y="2293"/>
                  </a:cubicBezTo>
                  <a:cubicBezTo>
                    <a:pt x="2658" y="1693"/>
                    <a:pt x="3234" y="1243"/>
                    <a:pt x="3821" y="931"/>
                  </a:cubicBezTo>
                  <a:cubicBezTo>
                    <a:pt x="4412" y="617"/>
                    <a:pt x="5015" y="441"/>
                    <a:pt x="5571" y="347"/>
                  </a:cubicBezTo>
                  <a:cubicBezTo>
                    <a:pt x="5972" y="284"/>
                    <a:pt x="6348" y="259"/>
                    <a:pt x="6692" y="259"/>
                  </a:cubicBezTo>
                  <a:cubicBezTo>
                    <a:pt x="7305" y="259"/>
                    <a:pt x="7818" y="338"/>
                    <a:pt x="8201" y="418"/>
                  </a:cubicBezTo>
                  <a:cubicBezTo>
                    <a:pt x="8350" y="452"/>
                    <a:pt x="8483" y="481"/>
                    <a:pt x="8597" y="508"/>
                  </a:cubicBezTo>
                  <a:cubicBezTo>
                    <a:pt x="8711" y="543"/>
                    <a:pt x="8808" y="570"/>
                    <a:pt x="8883" y="593"/>
                  </a:cubicBezTo>
                  <a:cubicBezTo>
                    <a:pt x="9036" y="640"/>
                    <a:pt x="9117" y="664"/>
                    <a:pt x="9117" y="664"/>
                  </a:cubicBezTo>
                  <a:cubicBezTo>
                    <a:pt x="9117" y="664"/>
                    <a:pt x="9039" y="633"/>
                    <a:pt x="8890" y="574"/>
                  </a:cubicBezTo>
                  <a:cubicBezTo>
                    <a:pt x="8816" y="543"/>
                    <a:pt x="8726" y="504"/>
                    <a:pt x="8617" y="461"/>
                  </a:cubicBezTo>
                  <a:cubicBezTo>
                    <a:pt x="8503" y="421"/>
                    <a:pt x="8370" y="378"/>
                    <a:pt x="8225" y="331"/>
                  </a:cubicBezTo>
                  <a:cubicBezTo>
                    <a:pt x="7731" y="185"/>
                    <a:pt x="7018"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8"/>
            <p:cNvSpPr/>
            <p:nvPr/>
          </p:nvSpPr>
          <p:spPr>
            <a:xfrm flipH="1">
              <a:off x="6342845" y="122811"/>
              <a:ext cx="497925" cy="186713"/>
            </a:xfrm>
            <a:custGeom>
              <a:avLst/>
              <a:gdLst/>
              <a:ahLst/>
              <a:cxnLst/>
              <a:rect l="l" t="t" r="r" b="b"/>
              <a:pathLst>
                <a:path w="7427" h="2785" extrusionOk="0">
                  <a:moveTo>
                    <a:pt x="3011" y="1"/>
                  </a:moveTo>
                  <a:cubicBezTo>
                    <a:pt x="1855" y="1"/>
                    <a:pt x="930" y="645"/>
                    <a:pt x="40" y="1447"/>
                  </a:cubicBezTo>
                  <a:cubicBezTo>
                    <a:pt x="1063" y="1140"/>
                    <a:pt x="2003" y="1026"/>
                    <a:pt x="2834" y="1026"/>
                  </a:cubicBezTo>
                  <a:cubicBezTo>
                    <a:pt x="5176" y="1026"/>
                    <a:pt x="6648" y="1928"/>
                    <a:pt x="6648" y="1928"/>
                  </a:cubicBezTo>
                  <a:cubicBezTo>
                    <a:pt x="5349" y="1546"/>
                    <a:pt x="4210" y="1409"/>
                    <a:pt x="3245" y="1409"/>
                  </a:cubicBezTo>
                  <a:cubicBezTo>
                    <a:pt x="1685" y="1409"/>
                    <a:pt x="581" y="1766"/>
                    <a:pt x="1" y="2015"/>
                  </a:cubicBezTo>
                  <a:cubicBezTo>
                    <a:pt x="945" y="2554"/>
                    <a:pt x="2037" y="2785"/>
                    <a:pt x="3142" y="2785"/>
                  </a:cubicBezTo>
                  <a:cubicBezTo>
                    <a:pt x="3851" y="2785"/>
                    <a:pt x="4566" y="2689"/>
                    <a:pt x="5250" y="2519"/>
                  </a:cubicBezTo>
                  <a:cubicBezTo>
                    <a:pt x="5841" y="2374"/>
                    <a:pt x="6441" y="2173"/>
                    <a:pt x="7043" y="2173"/>
                  </a:cubicBezTo>
                  <a:cubicBezTo>
                    <a:pt x="7171" y="2173"/>
                    <a:pt x="7299" y="2182"/>
                    <a:pt x="7427" y="2203"/>
                  </a:cubicBezTo>
                  <a:cubicBezTo>
                    <a:pt x="6171" y="1326"/>
                    <a:pt x="5658" y="304"/>
                    <a:pt x="3410" y="26"/>
                  </a:cubicBezTo>
                  <a:cubicBezTo>
                    <a:pt x="3274" y="9"/>
                    <a:pt x="3141" y="1"/>
                    <a:pt x="3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8"/>
            <p:cNvSpPr/>
            <p:nvPr/>
          </p:nvSpPr>
          <p:spPr>
            <a:xfrm flipH="1">
              <a:off x="6150699" y="374693"/>
              <a:ext cx="538888" cy="434368"/>
            </a:xfrm>
            <a:custGeom>
              <a:avLst/>
              <a:gdLst/>
              <a:ahLst/>
              <a:cxnLst/>
              <a:rect l="l" t="t" r="r" b="b"/>
              <a:pathLst>
                <a:path w="8038" h="6479" extrusionOk="0">
                  <a:moveTo>
                    <a:pt x="2059" y="1"/>
                  </a:moveTo>
                  <a:cubicBezTo>
                    <a:pt x="1543" y="1"/>
                    <a:pt x="1011" y="51"/>
                    <a:pt x="470" y="125"/>
                  </a:cubicBezTo>
                  <a:cubicBezTo>
                    <a:pt x="5645" y="1754"/>
                    <a:pt x="7387" y="5597"/>
                    <a:pt x="7387" y="5597"/>
                  </a:cubicBezTo>
                  <a:cubicBezTo>
                    <a:pt x="4393" y="1957"/>
                    <a:pt x="1339" y="982"/>
                    <a:pt x="1" y="720"/>
                  </a:cubicBezTo>
                  <a:lnTo>
                    <a:pt x="1" y="720"/>
                  </a:lnTo>
                  <a:cubicBezTo>
                    <a:pt x="1050" y="2858"/>
                    <a:pt x="3152" y="4376"/>
                    <a:pt x="5403" y="5203"/>
                  </a:cubicBezTo>
                  <a:cubicBezTo>
                    <a:pt x="6323" y="5543"/>
                    <a:pt x="7317" y="5809"/>
                    <a:pt x="8037" y="6479"/>
                  </a:cubicBezTo>
                  <a:cubicBezTo>
                    <a:pt x="7309" y="4576"/>
                    <a:pt x="7505" y="3069"/>
                    <a:pt x="5242" y="1080"/>
                  </a:cubicBezTo>
                  <a:cubicBezTo>
                    <a:pt x="4302" y="256"/>
                    <a:pt x="3219" y="1"/>
                    <a:pt x="2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组合 4">
            <a:extLst>
              <a:ext uri="{FF2B5EF4-FFF2-40B4-BE49-F238E27FC236}">
                <a16:creationId xmlns:a16="http://schemas.microsoft.com/office/drawing/2014/main" id="{59EEE00A-A8D8-7BAD-F631-2C76365FFA5C}"/>
              </a:ext>
            </a:extLst>
          </p:cNvPr>
          <p:cNvGrpSpPr/>
          <p:nvPr/>
        </p:nvGrpSpPr>
        <p:grpSpPr>
          <a:xfrm>
            <a:off x="-200418" y="191930"/>
            <a:ext cx="6097956" cy="604968"/>
            <a:chOff x="-161261" y="705597"/>
            <a:chExt cx="8130608" cy="806624"/>
          </a:xfrm>
        </p:grpSpPr>
        <p:sp>
          <p:nvSpPr>
            <p:cNvPr id="15" name="TextBox 8">
              <a:extLst>
                <a:ext uri="{FF2B5EF4-FFF2-40B4-BE49-F238E27FC236}">
                  <a16:creationId xmlns:a16="http://schemas.microsoft.com/office/drawing/2014/main" id="{FD043262-71C0-AFC1-EB0D-292D8813A541}"/>
                </a:ext>
              </a:extLst>
            </p:cNvPr>
            <p:cNvSpPr txBox="1">
              <a:spLocks noChangeArrowheads="1"/>
            </p:cNvSpPr>
            <p:nvPr/>
          </p:nvSpPr>
          <p:spPr bwMode="auto">
            <a:xfrm>
              <a:off x="-161261" y="705598"/>
              <a:ext cx="8130608" cy="6565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32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2. Tìm hiểu chung</a:t>
              </a:r>
              <a:endParaRPr lang="zh-CN" altLang="en-US" sz="32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矩形 9">
              <a:extLst>
                <a:ext uri="{FF2B5EF4-FFF2-40B4-BE49-F238E27FC236}">
                  <a16:creationId xmlns:a16="http://schemas.microsoft.com/office/drawing/2014/main" id="{2D821D39-19E0-A871-D724-A2C60CEEB518}"/>
                </a:ext>
              </a:extLst>
            </p:cNvPr>
            <p:cNvSpPr/>
            <p:nvPr/>
          </p:nvSpPr>
          <p:spPr>
            <a:xfrm>
              <a:off x="1497330" y="705597"/>
              <a:ext cx="127648" cy="80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zh-CN" altLang="en-US" sz="2400" kern="1200">
                <a:solidFill>
                  <a:srgbClr val="C00000"/>
                </a:solidFill>
                <a:latin typeface="华文新魏" panose="02010800040101010101" pitchFamily="2" charset="-122"/>
                <a:ea typeface="华文新魏" panose="02010800040101010101" pitchFamily="2" charset="-122"/>
              </a:endParaRPr>
            </a:p>
          </p:txBody>
        </p:sp>
      </p:grpSp>
      <p:sp>
        <p:nvSpPr>
          <p:cNvPr id="17" name=" 234">
            <a:extLst>
              <a:ext uri="{FF2B5EF4-FFF2-40B4-BE49-F238E27FC236}">
                <a16:creationId xmlns:a16="http://schemas.microsoft.com/office/drawing/2014/main" id="{5DA4C25F-C33E-A250-9CF4-0728A2BA026A}"/>
              </a:ext>
            </a:extLst>
          </p:cNvPr>
          <p:cNvSpPr/>
          <p:nvPr/>
        </p:nvSpPr>
        <p:spPr>
          <a:xfrm>
            <a:off x="3266768" y="796899"/>
            <a:ext cx="5065029" cy="1575596"/>
          </a:xfrm>
          <a:custGeom>
            <a:avLst/>
            <a:gdLst>
              <a:gd name="connsiteX0" fmla="*/ 1230 w 7484"/>
              <a:gd name="connsiteY0" fmla="*/ 0 h 2716"/>
              <a:gd name="connsiteX1" fmla="*/ 6254 w 7484"/>
              <a:gd name="connsiteY1" fmla="*/ 0 h 2716"/>
              <a:gd name="connsiteX2" fmla="*/ 7484 w 7484"/>
              <a:gd name="connsiteY2" fmla="*/ 1005 h 2716"/>
              <a:gd name="connsiteX3" fmla="*/ 6254 w 7484"/>
              <a:gd name="connsiteY3" fmla="*/ 2010 h 2716"/>
              <a:gd name="connsiteX4" fmla="*/ 2368 w 7484"/>
              <a:gd name="connsiteY4" fmla="*/ 2010 h 2716"/>
              <a:gd name="connsiteX5" fmla="*/ 1017 w 7484"/>
              <a:gd name="connsiteY5" fmla="*/ 2716 h 2716"/>
              <a:gd name="connsiteX6" fmla="*/ 1678 w 7484"/>
              <a:gd name="connsiteY6" fmla="*/ 2010 h 2716"/>
              <a:gd name="connsiteX7" fmla="*/ 1230 w 7484"/>
              <a:gd name="connsiteY7" fmla="*/ 2010 h 2716"/>
              <a:gd name="connsiteX8" fmla="*/ 0 w 7484"/>
              <a:gd name="connsiteY8" fmla="*/ 1005 h 2716"/>
              <a:gd name="connsiteX9" fmla="*/ 1230 w 7484"/>
              <a:gd name="connsiteY9" fmla="*/ 0 h 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4" h="2716">
                <a:moveTo>
                  <a:pt x="1230" y="0"/>
                </a:moveTo>
                <a:lnTo>
                  <a:pt x="6254" y="0"/>
                </a:lnTo>
                <a:cubicBezTo>
                  <a:pt x="6933" y="0"/>
                  <a:pt x="7484" y="450"/>
                  <a:pt x="7484" y="1005"/>
                </a:cubicBezTo>
                <a:cubicBezTo>
                  <a:pt x="7484" y="1560"/>
                  <a:pt x="6933" y="2010"/>
                  <a:pt x="6254" y="2010"/>
                </a:cubicBezTo>
                <a:lnTo>
                  <a:pt x="2368" y="2010"/>
                </a:lnTo>
                <a:lnTo>
                  <a:pt x="1017" y="2716"/>
                </a:lnTo>
                <a:lnTo>
                  <a:pt x="1678" y="2010"/>
                </a:lnTo>
                <a:lnTo>
                  <a:pt x="1230" y="2010"/>
                </a:lnTo>
                <a:cubicBezTo>
                  <a:pt x="551" y="2010"/>
                  <a:pt x="0" y="1560"/>
                  <a:pt x="0" y="1005"/>
                </a:cubicBezTo>
                <a:cubicBezTo>
                  <a:pt x="0" y="450"/>
                  <a:pt x="551" y="0"/>
                  <a:pt x="1230" y="0"/>
                </a:cubicBezTo>
                <a:close/>
              </a:path>
            </a:pathLst>
          </a:custGeom>
          <a:solidFill>
            <a:srgbClr val="D79741">
              <a:lumMod val="60000"/>
              <a:lumOff val="40000"/>
            </a:srgbClr>
          </a:solidFill>
          <a:ln w="12700" cap="flat" cmpd="sng" algn="ctr">
            <a:noFill/>
            <a:prstDash val="solid"/>
            <a:miter lim="800000"/>
          </a:ln>
          <a:effectLst/>
        </p:spPr>
        <p:txBody>
          <a:bodyPr lIns="180000" tIns="0" rIns="180000"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4377" eaLnBrk="1" fontAlgn="auto" hangingPunct="1">
              <a:spcBef>
                <a:spcPts val="0"/>
              </a:spcBef>
              <a:spcAft>
                <a:spcPts val="0"/>
              </a:spcAft>
              <a:buClrTx/>
              <a:buFontTx/>
              <a:buNone/>
              <a:defRPr/>
            </a:pPr>
            <a:endParaRPr lang="zh-CN" altLang="en-US" sz="1800" noProof="1">
              <a:solidFill>
                <a:schemeClr val="bg2"/>
              </a:solidFill>
              <a:latin typeface="Times New Roman" panose="02020603050405020304" pitchFamily="18" charset="0"/>
              <a:ea typeface="zihun35hao-jindianyahei" panose="00000500000000000000" pitchFamily="2" charset="-122"/>
              <a:cs typeface="Times New Roman" panose="02020603050405020304" pitchFamily="18" charset="0"/>
              <a:sym typeface="zihun35hao-jindianyahei" panose="00000500000000000000" pitchFamily="2" charset="-122"/>
            </a:endParaRPr>
          </a:p>
        </p:txBody>
      </p:sp>
      <p:sp>
        <p:nvSpPr>
          <p:cNvPr id="18" name="Text Box 11">
            <a:extLst>
              <a:ext uri="{FF2B5EF4-FFF2-40B4-BE49-F238E27FC236}">
                <a16:creationId xmlns:a16="http://schemas.microsoft.com/office/drawing/2014/main" id="{68CCE7B9-4907-4805-D1D4-78A10E4305DF}"/>
              </a:ext>
            </a:extLst>
          </p:cNvPr>
          <p:cNvSpPr txBox="1">
            <a:spLocks noChangeArrowheads="1"/>
          </p:cNvSpPr>
          <p:nvPr/>
        </p:nvSpPr>
        <p:spPr bwMode="auto">
          <a:xfrm>
            <a:off x="3567950" y="793140"/>
            <a:ext cx="450676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sz="1800" dirty="0" err="1">
                <a:solidFill>
                  <a:srgbClr val="7030A0"/>
                </a:solidFill>
                <a:latin typeface="Times New Roman" panose="02020603050405020304" pitchFamily="18" charset="0"/>
                <a:cs typeface="Times New Roman" panose="02020603050405020304" pitchFamily="18" charset="0"/>
              </a:rPr>
              <a:t>Văn</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bản</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được</a:t>
            </a:r>
            <a:r>
              <a:rPr lang="en-US" sz="1800" dirty="0">
                <a:solidFill>
                  <a:srgbClr val="7030A0"/>
                </a:solidFill>
                <a:latin typeface="Times New Roman" panose="02020603050405020304" pitchFamily="18" charset="0"/>
                <a:cs typeface="Times New Roman" panose="02020603050405020304" pitchFamily="18" charset="0"/>
              </a:rPr>
              <a:t> in </a:t>
            </a:r>
            <a:r>
              <a:rPr lang="en-US" sz="1800" dirty="0" err="1">
                <a:solidFill>
                  <a:srgbClr val="7030A0"/>
                </a:solidFill>
                <a:latin typeface="Times New Roman" panose="02020603050405020304" pitchFamily="18" charset="0"/>
                <a:cs typeface="Times New Roman" panose="02020603050405020304" pitchFamily="18" charset="0"/>
              </a:rPr>
              <a:t>trong</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Sân</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khấu</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cải</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lương</a:t>
            </a:r>
            <a:r>
              <a:rPr lang="en-US" sz="1800" dirty="0">
                <a:solidFill>
                  <a:srgbClr val="7030A0"/>
                </a:solidFill>
                <a:latin typeface="Times New Roman" panose="02020603050405020304" pitchFamily="18" charset="0"/>
                <a:cs typeface="Times New Roman" panose="02020603050405020304" pitchFamily="18" charset="0"/>
              </a:rPr>
              <a:t> ở </a:t>
            </a:r>
            <a:r>
              <a:rPr lang="en-US" sz="1800" dirty="0" err="1">
                <a:solidFill>
                  <a:srgbClr val="7030A0"/>
                </a:solidFill>
                <a:latin typeface="Times New Roman" panose="02020603050405020304" pitchFamily="18" charset="0"/>
                <a:cs typeface="Times New Roman" panose="02020603050405020304" pitchFamily="18" charset="0"/>
              </a:rPr>
              <a:t>Hồ</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Chí</a:t>
            </a:r>
            <a:r>
              <a:rPr lang="en-US" sz="1800" dirty="0">
                <a:solidFill>
                  <a:srgbClr val="7030A0"/>
                </a:solidFill>
                <a:latin typeface="Times New Roman" panose="02020603050405020304" pitchFamily="18" charset="0"/>
                <a:cs typeface="Times New Roman" panose="02020603050405020304" pitchFamily="18" charset="0"/>
              </a:rPr>
              <a:t> Minh, NXB </a:t>
            </a:r>
            <a:r>
              <a:rPr lang="en-US" sz="1800" dirty="0" err="1">
                <a:solidFill>
                  <a:srgbClr val="7030A0"/>
                </a:solidFill>
                <a:latin typeface="Times New Roman" panose="02020603050405020304" pitchFamily="18" charset="0"/>
                <a:cs typeface="Times New Roman" panose="02020603050405020304" pitchFamily="18" charset="0"/>
              </a:rPr>
              <a:t>Tổng</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hợp</a:t>
            </a:r>
            <a:r>
              <a:rPr lang="en-US" sz="1800" dirty="0">
                <a:solidFill>
                  <a:srgbClr val="7030A0"/>
                </a:solidFill>
                <a:latin typeface="Times New Roman" panose="02020603050405020304" pitchFamily="18" charset="0"/>
                <a:cs typeface="Times New Roman" panose="02020603050405020304" pitchFamily="18" charset="0"/>
              </a:rPr>
              <a:t> - NXB </a:t>
            </a:r>
            <a:r>
              <a:rPr lang="en-US" sz="1800" dirty="0" err="1">
                <a:solidFill>
                  <a:srgbClr val="7030A0"/>
                </a:solidFill>
                <a:latin typeface="Times New Roman" panose="02020603050405020304" pitchFamily="18" charset="0"/>
                <a:cs typeface="Times New Roman" panose="02020603050405020304" pitchFamily="18" charset="0"/>
              </a:rPr>
              <a:t>Văn</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hóa</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Sài</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Gòn</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năm</a:t>
            </a:r>
            <a:r>
              <a:rPr lang="en-US" sz="1800" dirty="0">
                <a:solidFill>
                  <a:srgbClr val="7030A0"/>
                </a:solidFill>
                <a:latin typeface="Times New Roman" panose="02020603050405020304" pitchFamily="18" charset="0"/>
                <a:cs typeface="Times New Roman" panose="02020603050405020304" pitchFamily="18" charset="0"/>
              </a:rPr>
              <a:t> 2007, </a:t>
            </a:r>
            <a:r>
              <a:rPr lang="en-US" sz="1800" dirty="0" err="1">
                <a:solidFill>
                  <a:srgbClr val="7030A0"/>
                </a:solidFill>
                <a:latin typeface="Times New Roman" panose="02020603050405020304" pitchFamily="18" charset="0"/>
                <a:cs typeface="Times New Roman" panose="02020603050405020304" pitchFamily="18" charset="0"/>
              </a:rPr>
              <a:t>trang</a:t>
            </a:r>
            <a:r>
              <a:rPr lang="en-US" sz="1800" dirty="0">
                <a:solidFill>
                  <a:srgbClr val="7030A0"/>
                </a:solidFill>
                <a:latin typeface="Times New Roman" panose="02020603050405020304" pitchFamily="18" charset="0"/>
                <a:cs typeface="Times New Roman" panose="02020603050405020304" pitchFamily="18" charset="0"/>
              </a:rPr>
              <a:t> 58-59, </a:t>
            </a:r>
            <a:r>
              <a:rPr lang="en-US" sz="1800" dirty="0" err="1">
                <a:solidFill>
                  <a:srgbClr val="7030A0"/>
                </a:solidFill>
                <a:latin typeface="Times New Roman" panose="02020603050405020304" pitchFamily="18" charset="0"/>
                <a:cs typeface="Times New Roman" panose="02020603050405020304" pitchFamily="18" charset="0"/>
              </a:rPr>
              <a:t>theo</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Nguyễn</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Thị</a:t>
            </a:r>
            <a:r>
              <a:rPr lang="en-US" sz="1800" dirty="0">
                <a:solidFill>
                  <a:srgbClr val="7030A0"/>
                </a:solidFill>
                <a:latin typeface="Times New Roman" panose="02020603050405020304" pitchFamily="18" charset="0"/>
                <a:cs typeface="Times New Roman" panose="02020603050405020304" pitchFamily="18" charset="0"/>
              </a:rPr>
              <a:t> Minh </a:t>
            </a:r>
            <a:r>
              <a:rPr lang="en-US" sz="1800" dirty="0" err="1">
                <a:solidFill>
                  <a:srgbClr val="7030A0"/>
                </a:solidFill>
                <a:latin typeface="Times New Roman" panose="02020603050405020304" pitchFamily="18" charset="0"/>
                <a:cs typeface="Times New Roman" panose="02020603050405020304" pitchFamily="18" charset="0"/>
              </a:rPr>
              <a:t>Ngọc</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Đỗ</a:t>
            </a:r>
            <a:r>
              <a:rPr lang="en-US" sz="1800" dirty="0">
                <a:solidFill>
                  <a:srgbClr val="7030A0"/>
                </a:solidFill>
                <a:latin typeface="Times New Roman" panose="02020603050405020304" pitchFamily="18" charset="0"/>
                <a:cs typeface="Times New Roman" panose="02020603050405020304" pitchFamily="18" charset="0"/>
              </a:rPr>
              <a:t> </a:t>
            </a:r>
            <a:r>
              <a:rPr lang="en-US" sz="1800" dirty="0" err="1">
                <a:solidFill>
                  <a:srgbClr val="7030A0"/>
                </a:solidFill>
                <a:latin typeface="Times New Roman" panose="02020603050405020304" pitchFamily="18" charset="0"/>
                <a:cs typeface="Times New Roman" panose="02020603050405020304" pitchFamily="18" charset="0"/>
              </a:rPr>
              <a:t>Hương</a:t>
            </a:r>
            <a:r>
              <a:rPr lang="en-US" sz="1800" dirty="0">
                <a:solidFill>
                  <a:srgbClr val="7030A0"/>
                </a:solidFill>
                <a:latin typeface="Times New Roman" panose="02020603050405020304" pitchFamily="18" charset="0"/>
                <a:cs typeface="Times New Roman" panose="02020603050405020304" pitchFamily="18" charset="0"/>
              </a:rPr>
              <a:t>.</a:t>
            </a:r>
          </a:p>
          <a:p>
            <a:pPr algn="ctr">
              <a:buClrTx/>
              <a:buFontTx/>
              <a:buNone/>
            </a:pPr>
            <a:endParaRPr lang="en-US" sz="6000" kern="1200" dirty="0">
              <a:solidFill>
                <a:schemeClr val="bg2"/>
              </a:solidFill>
              <a:latin typeface="Times New Roman" panose="02020603050405020304" pitchFamily="18" charset="0"/>
              <a:cs typeface="Times New Roman" panose="02020603050405020304" pitchFamily="18" charset="0"/>
            </a:endParaRPr>
          </a:p>
        </p:txBody>
      </p:sp>
      <p:sp>
        <p:nvSpPr>
          <p:cNvPr id="23" name=" 167">
            <a:extLst>
              <a:ext uri="{FF2B5EF4-FFF2-40B4-BE49-F238E27FC236}">
                <a16:creationId xmlns:a16="http://schemas.microsoft.com/office/drawing/2014/main" id="{404949C5-7D08-6260-C2F4-C1AE5927A0E2}"/>
              </a:ext>
            </a:extLst>
          </p:cNvPr>
          <p:cNvSpPr/>
          <p:nvPr/>
        </p:nvSpPr>
        <p:spPr>
          <a:xfrm>
            <a:off x="655512" y="2463059"/>
            <a:ext cx="1920217" cy="1830696"/>
          </a:xfrm>
          <a:prstGeom prst="roundRect">
            <a:avLst/>
          </a:prstGeom>
          <a:solidFill>
            <a:srgbClr val="FFC000">
              <a:alpha val="64000"/>
            </a:srgbClr>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a:r>
              <a:rPr lang="en-US" sz="3200" i="1" dirty="0" err="1">
                <a:solidFill>
                  <a:srgbClr val="FF0000"/>
                </a:solidFill>
                <a:latin typeface="Times New Roman" panose="02020603050405020304" pitchFamily="18" charset="0"/>
                <a:cs typeface="Times New Roman" panose="02020603050405020304" pitchFamily="18" charset="0"/>
              </a:rPr>
              <a:t>Xuất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xứ</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type="lt">
                                    <p:tmPct val="100000"/>
                                  </p:iterate>
                                  <p:childTnLst>
                                    <p:set>
                                      <p:cBhvr>
                                        <p:cTn id="25" dur="1" fill="hold">
                                          <p:stCondLst>
                                            <p:cond delay="0"/>
                                          </p:stCondLst>
                                        </p:cTn>
                                        <p:tgtEl>
                                          <p:spTgt spid="18"/>
                                        </p:tgtEl>
                                        <p:attrNameLst>
                                          <p:attrName>style.visibility</p:attrName>
                                        </p:attrNameLst>
                                      </p:cBhvr>
                                      <p:to>
                                        <p:strVal val="visible"/>
                                      </p:to>
                                    </p:set>
                                    <p:anim calcmode="lin" valueType="num">
                                      <p:cBhvr>
                                        <p:cTn id="26" dur="75" fill="hold"/>
                                        <p:tgtEl>
                                          <p:spTgt spid="18"/>
                                        </p:tgtEl>
                                        <p:attrNameLst>
                                          <p:attrName>ppt_x</p:attrName>
                                        </p:attrNameLst>
                                      </p:cBhvr>
                                      <p:tavLst>
                                        <p:tav tm="0">
                                          <p:val>
                                            <p:strVal val="#ppt_x"/>
                                          </p:val>
                                        </p:tav>
                                        <p:tav tm="100000">
                                          <p:val>
                                            <p:strVal val="#ppt_x"/>
                                          </p:val>
                                        </p:tav>
                                      </p:tavLst>
                                    </p:anim>
                                    <p:anim calcmode="lin" valueType="num">
                                      <p:cBhvr>
                                        <p:cTn id="27" dur="75"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pic>
        <p:nvPicPr>
          <p:cNvPr id="955" name="Google Shape;955;p52"/>
          <p:cNvPicPr preferRelativeResize="0"/>
          <p:nvPr/>
        </p:nvPicPr>
        <p:blipFill>
          <a:blip r:embed="rId3">
            <a:alphaModFix/>
          </a:blip>
          <a:stretch>
            <a:fillRect/>
          </a:stretch>
        </p:blipFill>
        <p:spPr>
          <a:xfrm>
            <a:off x="7028075" y="-632145"/>
            <a:ext cx="2115924" cy="5981712"/>
          </a:xfrm>
          <a:prstGeom prst="rect">
            <a:avLst/>
          </a:prstGeom>
          <a:noFill/>
          <a:ln>
            <a:noFill/>
          </a:ln>
        </p:spPr>
      </p:pic>
      <p:pic>
        <p:nvPicPr>
          <p:cNvPr id="956" name="Google Shape;956;p52"/>
          <p:cNvPicPr preferRelativeResize="0"/>
          <p:nvPr/>
        </p:nvPicPr>
        <p:blipFill>
          <a:blip r:embed="rId4">
            <a:alphaModFix/>
          </a:blip>
          <a:stretch>
            <a:fillRect/>
          </a:stretch>
        </p:blipFill>
        <p:spPr>
          <a:xfrm rot="19">
            <a:off x="1" y="-620944"/>
            <a:ext cx="2115924" cy="5959313"/>
          </a:xfrm>
          <a:prstGeom prst="rect">
            <a:avLst/>
          </a:prstGeom>
          <a:noFill/>
          <a:ln>
            <a:noFill/>
          </a:ln>
        </p:spPr>
      </p:pic>
      <p:grpSp>
        <p:nvGrpSpPr>
          <p:cNvPr id="962" name="Google Shape;962;p52"/>
          <p:cNvGrpSpPr/>
          <p:nvPr/>
        </p:nvGrpSpPr>
        <p:grpSpPr>
          <a:xfrm rot="-8443740" flipH="1">
            <a:off x="131869" y="1695544"/>
            <a:ext cx="552286" cy="856316"/>
            <a:chOff x="2024205" y="3358607"/>
            <a:chExt cx="573287" cy="888951"/>
          </a:xfrm>
        </p:grpSpPr>
        <p:sp>
          <p:nvSpPr>
            <p:cNvPr id="963" name="Google Shape;963;p52"/>
            <p:cNvSpPr/>
            <p:nvPr/>
          </p:nvSpPr>
          <p:spPr>
            <a:xfrm>
              <a:off x="2481519" y="3455168"/>
              <a:ext cx="115974" cy="147987"/>
            </a:xfrm>
            <a:custGeom>
              <a:avLst/>
              <a:gdLst/>
              <a:ahLst/>
              <a:cxnLst/>
              <a:rect l="l" t="t" r="r" b="b"/>
              <a:pathLst>
                <a:path w="5713" h="7290" extrusionOk="0">
                  <a:moveTo>
                    <a:pt x="5282" y="0"/>
                  </a:moveTo>
                  <a:lnTo>
                    <a:pt x="5282" y="0"/>
                  </a:lnTo>
                  <a:cubicBezTo>
                    <a:pt x="4852" y="748"/>
                    <a:pt x="4080" y="1225"/>
                    <a:pt x="3391" y="1750"/>
                  </a:cubicBezTo>
                  <a:cubicBezTo>
                    <a:pt x="1715" y="3026"/>
                    <a:pt x="333" y="4843"/>
                    <a:pt x="1" y="6910"/>
                  </a:cubicBezTo>
                  <a:cubicBezTo>
                    <a:pt x="1062" y="6346"/>
                    <a:pt x="3379" y="4741"/>
                    <a:pt x="4961" y="909"/>
                  </a:cubicBezTo>
                  <a:lnTo>
                    <a:pt x="4961" y="909"/>
                  </a:lnTo>
                  <a:cubicBezTo>
                    <a:pt x="4961" y="909"/>
                    <a:pt x="4483" y="4588"/>
                    <a:pt x="549" y="7289"/>
                  </a:cubicBezTo>
                  <a:cubicBezTo>
                    <a:pt x="2091" y="7039"/>
                    <a:pt x="3485" y="6608"/>
                    <a:pt x="4319" y="5258"/>
                  </a:cubicBezTo>
                  <a:cubicBezTo>
                    <a:pt x="5712" y="3003"/>
                    <a:pt x="5161" y="1785"/>
                    <a:pt x="52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2"/>
            <p:cNvSpPr/>
            <p:nvPr/>
          </p:nvSpPr>
          <p:spPr>
            <a:xfrm>
              <a:off x="2024205" y="3825216"/>
              <a:ext cx="186456" cy="118268"/>
            </a:xfrm>
            <a:custGeom>
              <a:avLst/>
              <a:gdLst/>
              <a:ahLst/>
              <a:cxnLst/>
              <a:rect l="l" t="t" r="r" b="b"/>
              <a:pathLst>
                <a:path w="9185" h="5826" extrusionOk="0">
                  <a:moveTo>
                    <a:pt x="3102" y="0"/>
                  </a:moveTo>
                  <a:cubicBezTo>
                    <a:pt x="2062" y="0"/>
                    <a:pt x="1137" y="231"/>
                    <a:pt x="1" y="252"/>
                  </a:cubicBezTo>
                  <a:cubicBezTo>
                    <a:pt x="940" y="690"/>
                    <a:pt x="1591" y="1555"/>
                    <a:pt x="2283" y="2322"/>
                  </a:cubicBezTo>
                  <a:cubicBezTo>
                    <a:pt x="3982" y="4189"/>
                    <a:pt x="6292" y="5646"/>
                    <a:pt x="8789" y="5826"/>
                  </a:cubicBezTo>
                  <a:cubicBezTo>
                    <a:pt x="8007" y="4621"/>
                    <a:pt x="5853" y="2025"/>
                    <a:pt x="1121" y="541"/>
                  </a:cubicBezTo>
                  <a:lnTo>
                    <a:pt x="1121" y="541"/>
                  </a:lnTo>
                  <a:cubicBezTo>
                    <a:pt x="1121" y="541"/>
                    <a:pt x="5556" y="725"/>
                    <a:pt x="9185" y="5134"/>
                  </a:cubicBezTo>
                  <a:cubicBezTo>
                    <a:pt x="8726" y="3325"/>
                    <a:pt x="8065" y="1708"/>
                    <a:pt x="6374" y="854"/>
                  </a:cubicBezTo>
                  <a:cubicBezTo>
                    <a:pt x="5041" y="182"/>
                    <a:pt x="4026" y="0"/>
                    <a:pt x="310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2"/>
            <p:cNvSpPr/>
            <p:nvPr/>
          </p:nvSpPr>
          <p:spPr>
            <a:xfrm>
              <a:off x="2414066" y="3716434"/>
              <a:ext cx="64148" cy="132417"/>
            </a:xfrm>
            <a:custGeom>
              <a:avLst/>
              <a:gdLst/>
              <a:ahLst/>
              <a:cxnLst/>
              <a:rect l="l" t="t" r="r" b="b"/>
              <a:pathLst>
                <a:path w="3160" h="6523" extrusionOk="0">
                  <a:moveTo>
                    <a:pt x="1233" y="1"/>
                  </a:moveTo>
                  <a:cubicBezTo>
                    <a:pt x="764" y="1277"/>
                    <a:pt x="1" y="1950"/>
                    <a:pt x="267" y="3947"/>
                  </a:cubicBezTo>
                  <a:cubicBezTo>
                    <a:pt x="427" y="5141"/>
                    <a:pt x="1261" y="5873"/>
                    <a:pt x="2247" y="6523"/>
                  </a:cubicBezTo>
                  <a:cubicBezTo>
                    <a:pt x="361" y="3430"/>
                    <a:pt x="1175" y="733"/>
                    <a:pt x="1175" y="733"/>
                  </a:cubicBezTo>
                  <a:lnTo>
                    <a:pt x="1175" y="733"/>
                  </a:lnTo>
                  <a:cubicBezTo>
                    <a:pt x="1081" y="3880"/>
                    <a:pt x="2189" y="5712"/>
                    <a:pt x="2749" y="6433"/>
                  </a:cubicBezTo>
                  <a:cubicBezTo>
                    <a:pt x="3159" y="4894"/>
                    <a:pt x="2768" y="3206"/>
                    <a:pt x="2001" y="1802"/>
                  </a:cubicBezTo>
                  <a:cubicBezTo>
                    <a:pt x="1683" y="1222"/>
                    <a:pt x="1300" y="655"/>
                    <a:pt x="123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2"/>
            <p:cNvSpPr/>
            <p:nvPr/>
          </p:nvSpPr>
          <p:spPr>
            <a:xfrm>
              <a:off x="2182983" y="4103351"/>
              <a:ext cx="124459" cy="68594"/>
            </a:xfrm>
            <a:custGeom>
              <a:avLst/>
              <a:gdLst/>
              <a:ahLst/>
              <a:cxnLst/>
              <a:rect l="l" t="t" r="r" b="b"/>
              <a:pathLst>
                <a:path w="6131" h="3379" extrusionOk="0">
                  <a:moveTo>
                    <a:pt x="0" y="0"/>
                  </a:moveTo>
                  <a:lnTo>
                    <a:pt x="0" y="0"/>
                  </a:lnTo>
                  <a:cubicBezTo>
                    <a:pt x="776" y="1124"/>
                    <a:pt x="886" y="2130"/>
                    <a:pt x="2674" y="3062"/>
                  </a:cubicBezTo>
                  <a:cubicBezTo>
                    <a:pt x="3106" y="3287"/>
                    <a:pt x="3541" y="3379"/>
                    <a:pt x="3978" y="3379"/>
                  </a:cubicBezTo>
                  <a:cubicBezTo>
                    <a:pt x="4619" y="3379"/>
                    <a:pt x="5266" y="3183"/>
                    <a:pt x="5919" y="2925"/>
                  </a:cubicBezTo>
                  <a:cubicBezTo>
                    <a:pt x="2303" y="2690"/>
                    <a:pt x="564" y="470"/>
                    <a:pt x="564" y="470"/>
                  </a:cubicBezTo>
                  <a:lnTo>
                    <a:pt x="564" y="470"/>
                  </a:lnTo>
                  <a:cubicBezTo>
                    <a:pt x="2861" y="2193"/>
                    <a:pt x="4836" y="2469"/>
                    <a:pt x="5859" y="2469"/>
                  </a:cubicBezTo>
                  <a:cubicBezTo>
                    <a:pt x="5959" y="2469"/>
                    <a:pt x="6050" y="2467"/>
                    <a:pt x="6131" y="2463"/>
                  </a:cubicBezTo>
                  <a:cubicBezTo>
                    <a:pt x="5113" y="1245"/>
                    <a:pt x="3504" y="592"/>
                    <a:pt x="1914" y="412"/>
                  </a:cubicBezTo>
                  <a:cubicBezTo>
                    <a:pt x="1261" y="337"/>
                    <a:pt x="572" y="325"/>
                    <a:pt x="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2"/>
            <p:cNvSpPr/>
            <p:nvPr/>
          </p:nvSpPr>
          <p:spPr>
            <a:xfrm>
              <a:off x="2209433" y="4177726"/>
              <a:ext cx="167008" cy="69832"/>
            </a:xfrm>
            <a:custGeom>
              <a:avLst/>
              <a:gdLst/>
              <a:ahLst/>
              <a:cxnLst/>
              <a:rect l="l" t="t" r="r" b="b"/>
              <a:pathLst>
                <a:path w="8227" h="3440" extrusionOk="0">
                  <a:moveTo>
                    <a:pt x="6532" y="1"/>
                  </a:moveTo>
                  <a:cubicBezTo>
                    <a:pt x="5056" y="1"/>
                    <a:pt x="3561" y="473"/>
                    <a:pt x="2264" y="1203"/>
                  </a:cubicBezTo>
                  <a:cubicBezTo>
                    <a:pt x="1540" y="1610"/>
                    <a:pt x="823" y="2103"/>
                    <a:pt x="1" y="2197"/>
                  </a:cubicBezTo>
                  <a:cubicBezTo>
                    <a:pt x="1369" y="2683"/>
                    <a:pt x="2196" y="3440"/>
                    <a:pt x="3944" y="3440"/>
                  </a:cubicBezTo>
                  <a:cubicBezTo>
                    <a:pt x="4262" y="3440"/>
                    <a:pt x="4609" y="3415"/>
                    <a:pt x="4996" y="3359"/>
                  </a:cubicBezTo>
                  <a:cubicBezTo>
                    <a:pt x="6503" y="3140"/>
                    <a:pt x="7415" y="2079"/>
                    <a:pt x="8226" y="822"/>
                  </a:cubicBezTo>
                  <a:lnTo>
                    <a:pt x="8226" y="822"/>
                  </a:lnTo>
                  <a:cubicBezTo>
                    <a:pt x="6087" y="2159"/>
                    <a:pt x="4089" y="2460"/>
                    <a:pt x="2725" y="2460"/>
                  </a:cubicBezTo>
                  <a:cubicBezTo>
                    <a:pt x="1612" y="2460"/>
                    <a:pt x="921" y="2260"/>
                    <a:pt x="921" y="2260"/>
                  </a:cubicBezTo>
                  <a:lnTo>
                    <a:pt x="921" y="2260"/>
                  </a:lnTo>
                  <a:cubicBezTo>
                    <a:pt x="1022" y="2262"/>
                    <a:pt x="1121" y="2263"/>
                    <a:pt x="1219" y="2263"/>
                  </a:cubicBezTo>
                  <a:cubicBezTo>
                    <a:pt x="5017" y="2263"/>
                    <a:pt x="7223" y="891"/>
                    <a:pt x="8100" y="193"/>
                  </a:cubicBezTo>
                  <a:cubicBezTo>
                    <a:pt x="7587" y="61"/>
                    <a:pt x="7060" y="1"/>
                    <a:pt x="653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2"/>
            <p:cNvSpPr/>
            <p:nvPr/>
          </p:nvSpPr>
          <p:spPr>
            <a:xfrm>
              <a:off x="2457931" y="3389765"/>
              <a:ext cx="72329" cy="120886"/>
            </a:xfrm>
            <a:custGeom>
              <a:avLst/>
              <a:gdLst/>
              <a:ahLst/>
              <a:cxnLst/>
              <a:rect l="l" t="t" r="r" b="b"/>
              <a:pathLst>
                <a:path w="3563" h="5955" extrusionOk="0">
                  <a:moveTo>
                    <a:pt x="2451" y="1"/>
                  </a:moveTo>
                  <a:cubicBezTo>
                    <a:pt x="2321" y="599"/>
                    <a:pt x="1871" y="1089"/>
                    <a:pt x="1488" y="1589"/>
                  </a:cubicBezTo>
                  <a:cubicBezTo>
                    <a:pt x="560" y="2819"/>
                    <a:pt x="1" y="4346"/>
                    <a:pt x="294" y="5817"/>
                  </a:cubicBezTo>
                  <a:cubicBezTo>
                    <a:pt x="944" y="5206"/>
                    <a:pt x="2267" y="3622"/>
                    <a:pt x="2447" y="685"/>
                  </a:cubicBezTo>
                  <a:lnTo>
                    <a:pt x="2447" y="685"/>
                  </a:lnTo>
                  <a:cubicBezTo>
                    <a:pt x="2447" y="686"/>
                    <a:pt x="3058" y="3277"/>
                    <a:pt x="807" y="5954"/>
                  </a:cubicBezTo>
                  <a:cubicBezTo>
                    <a:pt x="1899" y="5454"/>
                    <a:pt x="2834" y="4863"/>
                    <a:pt x="3109" y="3766"/>
                  </a:cubicBezTo>
                  <a:cubicBezTo>
                    <a:pt x="3562" y="1942"/>
                    <a:pt x="2831" y="1233"/>
                    <a:pt x="245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2"/>
            <p:cNvSpPr/>
            <p:nvPr/>
          </p:nvSpPr>
          <p:spPr>
            <a:xfrm>
              <a:off x="2249097" y="3536851"/>
              <a:ext cx="218651" cy="172246"/>
            </a:xfrm>
            <a:custGeom>
              <a:avLst/>
              <a:gdLst/>
              <a:ahLst/>
              <a:cxnLst/>
              <a:rect l="l" t="t" r="r" b="b"/>
              <a:pathLst>
                <a:path w="10771" h="8485" extrusionOk="0">
                  <a:moveTo>
                    <a:pt x="3097" y="0"/>
                  </a:moveTo>
                  <a:cubicBezTo>
                    <a:pt x="2200" y="1660"/>
                    <a:pt x="2130" y="3739"/>
                    <a:pt x="2909" y="5458"/>
                  </a:cubicBezTo>
                  <a:cubicBezTo>
                    <a:pt x="1684" y="4824"/>
                    <a:pt x="658" y="3814"/>
                    <a:pt x="8" y="2596"/>
                  </a:cubicBezTo>
                  <a:lnTo>
                    <a:pt x="8" y="2596"/>
                  </a:lnTo>
                  <a:cubicBezTo>
                    <a:pt x="1" y="4076"/>
                    <a:pt x="580" y="5552"/>
                    <a:pt x="1593" y="6628"/>
                  </a:cubicBezTo>
                  <a:cubicBezTo>
                    <a:pt x="2608" y="7708"/>
                    <a:pt x="4041" y="8378"/>
                    <a:pt x="5521" y="8464"/>
                  </a:cubicBezTo>
                  <a:cubicBezTo>
                    <a:pt x="5521" y="8464"/>
                    <a:pt x="5678" y="8484"/>
                    <a:pt x="5938" y="8484"/>
                  </a:cubicBezTo>
                  <a:cubicBezTo>
                    <a:pt x="7183" y="8484"/>
                    <a:pt x="10771" y="8029"/>
                    <a:pt x="10515" y="2748"/>
                  </a:cubicBezTo>
                  <a:cubicBezTo>
                    <a:pt x="10507" y="2579"/>
                    <a:pt x="10501" y="2506"/>
                    <a:pt x="10490" y="2506"/>
                  </a:cubicBezTo>
                  <a:cubicBezTo>
                    <a:pt x="10432" y="2506"/>
                    <a:pt x="10246" y="4885"/>
                    <a:pt x="8863" y="5344"/>
                  </a:cubicBezTo>
                  <a:cubicBezTo>
                    <a:pt x="8362" y="5509"/>
                    <a:pt x="7874" y="5623"/>
                    <a:pt x="7403" y="5623"/>
                  </a:cubicBezTo>
                  <a:cubicBezTo>
                    <a:pt x="6926" y="5623"/>
                    <a:pt x="6464" y="5506"/>
                    <a:pt x="6021" y="5207"/>
                  </a:cubicBezTo>
                  <a:cubicBezTo>
                    <a:pt x="4310" y="4052"/>
                    <a:pt x="3195" y="2063"/>
                    <a:pt x="309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2"/>
            <p:cNvSpPr/>
            <p:nvPr/>
          </p:nvSpPr>
          <p:spPr>
            <a:xfrm>
              <a:off x="2032650" y="3358607"/>
              <a:ext cx="501857" cy="802824"/>
            </a:xfrm>
            <a:custGeom>
              <a:avLst/>
              <a:gdLst/>
              <a:ahLst/>
              <a:cxnLst/>
              <a:rect l="l" t="t" r="r" b="b"/>
              <a:pathLst>
                <a:path w="24722" h="39548" extrusionOk="0">
                  <a:moveTo>
                    <a:pt x="10303" y="0"/>
                  </a:moveTo>
                  <a:cubicBezTo>
                    <a:pt x="9649" y="0"/>
                    <a:pt x="9023" y="56"/>
                    <a:pt x="8377" y="169"/>
                  </a:cubicBezTo>
                  <a:cubicBezTo>
                    <a:pt x="7735" y="294"/>
                    <a:pt x="7097" y="470"/>
                    <a:pt x="6463" y="705"/>
                  </a:cubicBezTo>
                  <a:cubicBezTo>
                    <a:pt x="5210" y="1191"/>
                    <a:pt x="3993" y="1915"/>
                    <a:pt x="2960" y="2918"/>
                  </a:cubicBezTo>
                  <a:cubicBezTo>
                    <a:pt x="2705" y="3171"/>
                    <a:pt x="2454" y="3418"/>
                    <a:pt x="2219" y="3724"/>
                  </a:cubicBezTo>
                  <a:cubicBezTo>
                    <a:pt x="2098" y="3872"/>
                    <a:pt x="1981" y="4022"/>
                    <a:pt x="1890" y="4154"/>
                  </a:cubicBezTo>
                  <a:lnTo>
                    <a:pt x="1742" y="4362"/>
                  </a:lnTo>
                  <a:lnTo>
                    <a:pt x="1656" y="4487"/>
                  </a:lnTo>
                  <a:lnTo>
                    <a:pt x="1585" y="4604"/>
                  </a:lnTo>
                  <a:cubicBezTo>
                    <a:pt x="1186" y="5227"/>
                    <a:pt x="877" y="5912"/>
                    <a:pt x="638" y="6617"/>
                  </a:cubicBezTo>
                  <a:cubicBezTo>
                    <a:pt x="152" y="8033"/>
                    <a:pt x="0" y="9572"/>
                    <a:pt x="149" y="11092"/>
                  </a:cubicBezTo>
                  <a:cubicBezTo>
                    <a:pt x="223" y="11851"/>
                    <a:pt x="364" y="12610"/>
                    <a:pt x="595" y="13350"/>
                  </a:cubicBezTo>
                  <a:cubicBezTo>
                    <a:pt x="712" y="13722"/>
                    <a:pt x="857" y="14125"/>
                    <a:pt x="998" y="14438"/>
                  </a:cubicBezTo>
                  <a:lnTo>
                    <a:pt x="1115" y="14712"/>
                  </a:lnTo>
                  <a:lnTo>
                    <a:pt x="1240" y="14975"/>
                  </a:lnTo>
                  <a:cubicBezTo>
                    <a:pt x="1327" y="15147"/>
                    <a:pt x="1413" y="15323"/>
                    <a:pt x="1511" y="15491"/>
                  </a:cubicBezTo>
                  <a:cubicBezTo>
                    <a:pt x="2250" y="16857"/>
                    <a:pt x="3265" y="18075"/>
                    <a:pt x="4427" y="19105"/>
                  </a:cubicBezTo>
                  <a:cubicBezTo>
                    <a:pt x="5590" y="20138"/>
                    <a:pt x="6917" y="20995"/>
                    <a:pt x="8326" y="21638"/>
                  </a:cubicBezTo>
                  <a:cubicBezTo>
                    <a:pt x="9748" y="22291"/>
                    <a:pt x="11204" y="22710"/>
                    <a:pt x="12609" y="23136"/>
                  </a:cubicBezTo>
                  <a:cubicBezTo>
                    <a:pt x="14023" y="23559"/>
                    <a:pt x="15369" y="23990"/>
                    <a:pt x="16634" y="24585"/>
                  </a:cubicBezTo>
                  <a:cubicBezTo>
                    <a:pt x="17893" y="25188"/>
                    <a:pt x="19088" y="25900"/>
                    <a:pt x="20106" y="26773"/>
                  </a:cubicBezTo>
                  <a:cubicBezTo>
                    <a:pt x="20618" y="27204"/>
                    <a:pt x="21084" y="27682"/>
                    <a:pt x="21496" y="28195"/>
                  </a:cubicBezTo>
                  <a:cubicBezTo>
                    <a:pt x="21707" y="28441"/>
                    <a:pt x="21886" y="28719"/>
                    <a:pt x="22067" y="28977"/>
                  </a:cubicBezTo>
                  <a:lnTo>
                    <a:pt x="22309" y="29373"/>
                  </a:lnTo>
                  <a:cubicBezTo>
                    <a:pt x="22388" y="29514"/>
                    <a:pt x="22470" y="29678"/>
                    <a:pt x="22549" y="29830"/>
                  </a:cubicBezTo>
                  <a:cubicBezTo>
                    <a:pt x="23116" y="30927"/>
                    <a:pt x="23331" y="32211"/>
                    <a:pt x="23281" y="33429"/>
                  </a:cubicBezTo>
                  <a:cubicBezTo>
                    <a:pt x="23249" y="34043"/>
                    <a:pt x="23140" y="34642"/>
                    <a:pt x="22963" y="35214"/>
                  </a:cubicBezTo>
                  <a:cubicBezTo>
                    <a:pt x="22925" y="35362"/>
                    <a:pt x="22869" y="35491"/>
                    <a:pt x="22822" y="35621"/>
                  </a:cubicBezTo>
                  <a:cubicBezTo>
                    <a:pt x="22784" y="35746"/>
                    <a:pt x="22701" y="35910"/>
                    <a:pt x="22638" y="36055"/>
                  </a:cubicBezTo>
                  <a:cubicBezTo>
                    <a:pt x="22549" y="36266"/>
                    <a:pt x="22384" y="36510"/>
                    <a:pt x="22212" y="36721"/>
                  </a:cubicBezTo>
                  <a:cubicBezTo>
                    <a:pt x="21127" y="38033"/>
                    <a:pt x="19367" y="38536"/>
                    <a:pt x="17731" y="38536"/>
                  </a:cubicBezTo>
                  <a:cubicBezTo>
                    <a:pt x="17195" y="38536"/>
                    <a:pt x="16672" y="38482"/>
                    <a:pt x="16191" y="38385"/>
                  </a:cubicBezTo>
                  <a:cubicBezTo>
                    <a:pt x="15208" y="38130"/>
                    <a:pt x="14339" y="37582"/>
                    <a:pt x="13658" y="36924"/>
                  </a:cubicBezTo>
                  <a:cubicBezTo>
                    <a:pt x="13482" y="36756"/>
                    <a:pt x="13341" y="36595"/>
                    <a:pt x="13172" y="36400"/>
                  </a:cubicBezTo>
                  <a:cubicBezTo>
                    <a:pt x="13107" y="36309"/>
                    <a:pt x="13036" y="36224"/>
                    <a:pt x="12969" y="36134"/>
                  </a:cubicBezTo>
                  <a:cubicBezTo>
                    <a:pt x="12906" y="36040"/>
                    <a:pt x="12844" y="35946"/>
                    <a:pt x="12782" y="35852"/>
                  </a:cubicBezTo>
                  <a:cubicBezTo>
                    <a:pt x="12547" y="35472"/>
                    <a:pt x="12362" y="35068"/>
                    <a:pt x="12233" y="34662"/>
                  </a:cubicBezTo>
                  <a:cubicBezTo>
                    <a:pt x="11963" y="33847"/>
                    <a:pt x="11896" y="33025"/>
                    <a:pt x="11963" y="32278"/>
                  </a:cubicBezTo>
                  <a:cubicBezTo>
                    <a:pt x="12021" y="31534"/>
                    <a:pt x="12233" y="30853"/>
                    <a:pt x="12487" y="30281"/>
                  </a:cubicBezTo>
                  <a:cubicBezTo>
                    <a:pt x="13024" y="29130"/>
                    <a:pt x="13732" y="28374"/>
                    <a:pt x="14245" y="27924"/>
                  </a:cubicBezTo>
                  <a:cubicBezTo>
                    <a:pt x="14507" y="27698"/>
                    <a:pt x="14719" y="27537"/>
                    <a:pt x="14868" y="27435"/>
                  </a:cubicBezTo>
                  <a:cubicBezTo>
                    <a:pt x="15017" y="27333"/>
                    <a:pt x="15091" y="27283"/>
                    <a:pt x="15091" y="27282"/>
                  </a:cubicBezTo>
                  <a:lnTo>
                    <a:pt x="15091" y="27282"/>
                  </a:lnTo>
                  <a:cubicBezTo>
                    <a:pt x="15091" y="27283"/>
                    <a:pt x="15009" y="27329"/>
                    <a:pt x="14856" y="27416"/>
                  </a:cubicBezTo>
                  <a:cubicBezTo>
                    <a:pt x="14699" y="27505"/>
                    <a:pt x="14473" y="27646"/>
                    <a:pt x="14191" y="27854"/>
                  </a:cubicBezTo>
                  <a:cubicBezTo>
                    <a:pt x="13638" y="28269"/>
                    <a:pt x="12840" y="28966"/>
                    <a:pt x="12202" y="30136"/>
                  </a:cubicBezTo>
                  <a:cubicBezTo>
                    <a:pt x="11889" y="30723"/>
                    <a:pt x="11615" y="31413"/>
                    <a:pt x="11493" y="32222"/>
                  </a:cubicBezTo>
                  <a:cubicBezTo>
                    <a:pt x="11364" y="33021"/>
                    <a:pt x="11392" y="33917"/>
                    <a:pt x="11634" y="34838"/>
                  </a:cubicBezTo>
                  <a:cubicBezTo>
                    <a:pt x="11756" y="35296"/>
                    <a:pt x="11932" y="35758"/>
                    <a:pt x="12175" y="36204"/>
                  </a:cubicBezTo>
                  <a:cubicBezTo>
                    <a:pt x="12241" y="36313"/>
                    <a:pt x="12303" y="36427"/>
                    <a:pt x="12370" y="36537"/>
                  </a:cubicBezTo>
                  <a:cubicBezTo>
                    <a:pt x="12444" y="36647"/>
                    <a:pt x="12511" y="36748"/>
                    <a:pt x="12597" y="36866"/>
                  </a:cubicBezTo>
                  <a:cubicBezTo>
                    <a:pt x="12735" y="37054"/>
                    <a:pt x="12910" y="37276"/>
                    <a:pt x="13094" y="37473"/>
                  </a:cubicBezTo>
                  <a:cubicBezTo>
                    <a:pt x="13819" y="38259"/>
                    <a:pt x="14786" y="38925"/>
                    <a:pt x="15940" y="39281"/>
                  </a:cubicBezTo>
                  <a:cubicBezTo>
                    <a:pt x="16231" y="39363"/>
                    <a:pt x="16527" y="39437"/>
                    <a:pt x="16841" y="39473"/>
                  </a:cubicBezTo>
                  <a:cubicBezTo>
                    <a:pt x="17017" y="39500"/>
                    <a:pt x="17131" y="39500"/>
                    <a:pt x="17283" y="39516"/>
                  </a:cubicBezTo>
                  <a:cubicBezTo>
                    <a:pt x="17428" y="39527"/>
                    <a:pt x="17588" y="39536"/>
                    <a:pt x="17741" y="39543"/>
                  </a:cubicBezTo>
                  <a:cubicBezTo>
                    <a:pt x="17842" y="39546"/>
                    <a:pt x="17944" y="39547"/>
                    <a:pt x="18046" y="39547"/>
                  </a:cubicBezTo>
                  <a:cubicBezTo>
                    <a:pt x="18557" y="39547"/>
                    <a:pt x="19080" y="39512"/>
                    <a:pt x="19608" y="39414"/>
                  </a:cubicBezTo>
                  <a:cubicBezTo>
                    <a:pt x="20869" y="39191"/>
                    <a:pt x="22181" y="38588"/>
                    <a:pt x="23131" y="37500"/>
                  </a:cubicBezTo>
                  <a:cubicBezTo>
                    <a:pt x="23371" y="37225"/>
                    <a:pt x="23582" y="36940"/>
                    <a:pt x="23762" y="36572"/>
                  </a:cubicBezTo>
                  <a:cubicBezTo>
                    <a:pt x="23832" y="36419"/>
                    <a:pt x="23903" y="36298"/>
                    <a:pt x="23973" y="36118"/>
                  </a:cubicBezTo>
                  <a:cubicBezTo>
                    <a:pt x="24044" y="35950"/>
                    <a:pt x="24114" y="35778"/>
                    <a:pt x="24165" y="35613"/>
                  </a:cubicBezTo>
                  <a:cubicBezTo>
                    <a:pt x="24400" y="34943"/>
                    <a:pt x="24545" y="34239"/>
                    <a:pt x="24607" y="33518"/>
                  </a:cubicBezTo>
                  <a:cubicBezTo>
                    <a:pt x="24721" y="32082"/>
                    <a:pt x="24502" y="30575"/>
                    <a:pt x="23825" y="29189"/>
                  </a:cubicBezTo>
                  <a:cubicBezTo>
                    <a:pt x="23747" y="29032"/>
                    <a:pt x="23676" y="28880"/>
                    <a:pt x="23590" y="28715"/>
                  </a:cubicBezTo>
                  <a:lnTo>
                    <a:pt x="23296" y="28210"/>
                  </a:lnTo>
                  <a:cubicBezTo>
                    <a:pt x="23089" y="27893"/>
                    <a:pt x="22885" y="27576"/>
                    <a:pt x="22647" y="27282"/>
                  </a:cubicBezTo>
                  <a:cubicBezTo>
                    <a:pt x="22188" y="26688"/>
                    <a:pt x="21668" y="26132"/>
                    <a:pt x="21100" y="25635"/>
                  </a:cubicBezTo>
                  <a:cubicBezTo>
                    <a:pt x="19969" y="24628"/>
                    <a:pt x="18673" y="23817"/>
                    <a:pt x="17306" y="23164"/>
                  </a:cubicBezTo>
                  <a:cubicBezTo>
                    <a:pt x="14551" y="21829"/>
                    <a:pt x="11552" y="21347"/>
                    <a:pt x="9007" y="20162"/>
                  </a:cubicBezTo>
                  <a:cubicBezTo>
                    <a:pt x="7728" y="19578"/>
                    <a:pt x="6534" y="18823"/>
                    <a:pt x="5488" y="17903"/>
                  </a:cubicBezTo>
                  <a:cubicBezTo>
                    <a:pt x="4443" y="16991"/>
                    <a:pt x="3542" y="15918"/>
                    <a:pt x="2889" y="14727"/>
                  </a:cubicBezTo>
                  <a:cubicBezTo>
                    <a:pt x="1569" y="12379"/>
                    <a:pt x="1222" y="9506"/>
                    <a:pt x="2004" y="7063"/>
                  </a:cubicBezTo>
                  <a:cubicBezTo>
                    <a:pt x="2196" y="6456"/>
                    <a:pt x="2447" y="5869"/>
                    <a:pt x="2776" y="5341"/>
                  </a:cubicBezTo>
                  <a:lnTo>
                    <a:pt x="2834" y="5238"/>
                  </a:lnTo>
                  <a:lnTo>
                    <a:pt x="2889" y="5153"/>
                  </a:lnTo>
                  <a:lnTo>
                    <a:pt x="3030" y="4941"/>
                  </a:lnTo>
                  <a:cubicBezTo>
                    <a:pt x="3128" y="4792"/>
                    <a:pt x="3222" y="4675"/>
                    <a:pt x="3312" y="4562"/>
                  </a:cubicBezTo>
                  <a:cubicBezTo>
                    <a:pt x="3484" y="4331"/>
                    <a:pt x="3699" y="4092"/>
                    <a:pt x="3910" y="3868"/>
                  </a:cubicBezTo>
                  <a:cubicBezTo>
                    <a:pt x="4768" y="2980"/>
                    <a:pt x="5817" y="2307"/>
                    <a:pt x="6917" y="1841"/>
                  </a:cubicBezTo>
                  <a:cubicBezTo>
                    <a:pt x="7469" y="1614"/>
                    <a:pt x="8037" y="1433"/>
                    <a:pt x="8604" y="1308"/>
                  </a:cubicBezTo>
                  <a:cubicBezTo>
                    <a:pt x="9168" y="1187"/>
                    <a:pt x="9755" y="1120"/>
                    <a:pt x="10299" y="1093"/>
                  </a:cubicBezTo>
                  <a:cubicBezTo>
                    <a:pt x="10448" y="1093"/>
                    <a:pt x="10597" y="1089"/>
                    <a:pt x="10746" y="1086"/>
                  </a:cubicBezTo>
                  <a:cubicBezTo>
                    <a:pt x="10890" y="1086"/>
                    <a:pt x="11020" y="1097"/>
                    <a:pt x="11157" y="1101"/>
                  </a:cubicBezTo>
                  <a:cubicBezTo>
                    <a:pt x="11427" y="1109"/>
                    <a:pt x="11709" y="1140"/>
                    <a:pt x="11979" y="1171"/>
                  </a:cubicBezTo>
                  <a:cubicBezTo>
                    <a:pt x="12527" y="1238"/>
                    <a:pt x="13055" y="1363"/>
                    <a:pt x="13564" y="1508"/>
                  </a:cubicBezTo>
                  <a:cubicBezTo>
                    <a:pt x="14077" y="1653"/>
                    <a:pt x="14563" y="1848"/>
                    <a:pt x="15028" y="2056"/>
                  </a:cubicBezTo>
                  <a:cubicBezTo>
                    <a:pt x="15486" y="2279"/>
                    <a:pt x="15929" y="2510"/>
                    <a:pt x="16336" y="2777"/>
                  </a:cubicBezTo>
                  <a:cubicBezTo>
                    <a:pt x="17162" y="3301"/>
                    <a:pt x="17859" y="3919"/>
                    <a:pt x="18446" y="4573"/>
                  </a:cubicBezTo>
                  <a:cubicBezTo>
                    <a:pt x="19608" y="5877"/>
                    <a:pt x="20286" y="7310"/>
                    <a:pt x="20665" y="8523"/>
                  </a:cubicBezTo>
                  <a:cubicBezTo>
                    <a:pt x="21037" y="9744"/>
                    <a:pt x="21147" y="10758"/>
                    <a:pt x="21163" y="11448"/>
                  </a:cubicBezTo>
                  <a:cubicBezTo>
                    <a:pt x="21171" y="11796"/>
                    <a:pt x="21167" y="12062"/>
                    <a:pt x="21155" y="12238"/>
                  </a:cubicBezTo>
                  <a:cubicBezTo>
                    <a:pt x="21147" y="12418"/>
                    <a:pt x="21143" y="12512"/>
                    <a:pt x="21143" y="12512"/>
                  </a:cubicBezTo>
                  <a:cubicBezTo>
                    <a:pt x="21143" y="12512"/>
                    <a:pt x="21155" y="12418"/>
                    <a:pt x="21178" y="12242"/>
                  </a:cubicBezTo>
                  <a:cubicBezTo>
                    <a:pt x="21205" y="12062"/>
                    <a:pt x="21229" y="11800"/>
                    <a:pt x="21252" y="11451"/>
                  </a:cubicBezTo>
                  <a:cubicBezTo>
                    <a:pt x="21288" y="10754"/>
                    <a:pt x="21280" y="9717"/>
                    <a:pt x="20979" y="8437"/>
                  </a:cubicBezTo>
                  <a:cubicBezTo>
                    <a:pt x="20674" y="7164"/>
                    <a:pt x="20090" y="5630"/>
                    <a:pt x="18919" y="4166"/>
                  </a:cubicBezTo>
                  <a:cubicBezTo>
                    <a:pt x="17776" y="2717"/>
                    <a:pt x="16050" y="1359"/>
                    <a:pt x="13850" y="611"/>
                  </a:cubicBezTo>
                  <a:cubicBezTo>
                    <a:pt x="13302" y="432"/>
                    <a:pt x="12731" y="271"/>
                    <a:pt x="12135" y="169"/>
                  </a:cubicBezTo>
                  <a:cubicBezTo>
                    <a:pt x="11834" y="118"/>
                    <a:pt x="11540" y="71"/>
                    <a:pt x="11223" y="47"/>
                  </a:cubicBezTo>
                  <a:cubicBezTo>
                    <a:pt x="11067" y="36"/>
                    <a:pt x="10902" y="20"/>
                    <a:pt x="10749" y="13"/>
                  </a:cubicBezTo>
                  <a:cubicBezTo>
                    <a:pt x="10605" y="9"/>
                    <a:pt x="10456" y="5"/>
                    <a:pt x="1030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52"/>
          <p:cNvGrpSpPr/>
          <p:nvPr/>
        </p:nvGrpSpPr>
        <p:grpSpPr>
          <a:xfrm rot="7720133">
            <a:off x="8448596" y="1731096"/>
            <a:ext cx="565747" cy="877327"/>
            <a:chOff x="2024205" y="3358607"/>
            <a:chExt cx="573287" cy="888951"/>
          </a:xfrm>
        </p:grpSpPr>
        <p:sp>
          <p:nvSpPr>
            <p:cNvPr id="972" name="Google Shape;972;p52"/>
            <p:cNvSpPr/>
            <p:nvPr/>
          </p:nvSpPr>
          <p:spPr>
            <a:xfrm>
              <a:off x="2481519" y="3455168"/>
              <a:ext cx="115974" cy="147987"/>
            </a:xfrm>
            <a:custGeom>
              <a:avLst/>
              <a:gdLst/>
              <a:ahLst/>
              <a:cxnLst/>
              <a:rect l="l" t="t" r="r" b="b"/>
              <a:pathLst>
                <a:path w="5713" h="7290" extrusionOk="0">
                  <a:moveTo>
                    <a:pt x="5282" y="0"/>
                  </a:moveTo>
                  <a:lnTo>
                    <a:pt x="5282" y="0"/>
                  </a:lnTo>
                  <a:cubicBezTo>
                    <a:pt x="4852" y="748"/>
                    <a:pt x="4080" y="1225"/>
                    <a:pt x="3391" y="1750"/>
                  </a:cubicBezTo>
                  <a:cubicBezTo>
                    <a:pt x="1715" y="3026"/>
                    <a:pt x="333" y="4843"/>
                    <a:pt x="1" y="6910"/>
                  </a:cubicBezTo>
                  <a:cubicBezTo>
                    <a:pt x="1062" y="6346"/>
                    <a:pt x="3379" y="4741"/>
                    <a:pt x="4961" y="909"/>
                  </a:cubicBezTo>
                  <a:lnTo>
                    <a:pt x="4961" y="909"/>
                  </a:lnTo>
                  <a:cubicBezTo>
                    <a:pt x="4961" y="909"/>
                    <a:pt x="4483" y="4588"/>
                    <a:pt x="549" y="7289"/>
                  </a:cubicBezTo>
                  <a:cubicBezTo>
                    <a:pt x="2091" y="7039"/>
                    <a:pt x="3485" y="6608"/>
                    <a:pt x="4319" y="5258"/>
                  </a:cubicBezTo>
                  <a:cubicBezTo>
                    <a:pt x="5712" y="3003"/>
                    <a:pt x="5161" y="1785"/>
                    <a:pt x="528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2"/>
            <p:cNvSpPr/>
            <p:nvPr/>
          </p:nvSpPr>
          <p:spPr>
            <a:xfrm>
              <a:off x="2024205" y="3825216"/>
              <a:ext cx="186456" cy="118268"/>
            </a:xfrm>
            <a:custGeom>
              <a:avLst/>
              <a:gdLst/>
              <a:ahLst/>
              <a:cxnLst/>
              <a:rect l="l" t="t" r="r" b="b"/>
              <a:pathLst>
                <a:path w="9185" h="5826" extrusionOk="0">
                  <a:moveTo>
                    <a:pt x="3102" y="0"/>
                  </a:moveTo>
                  <a:cubicBezTo>
                    <a:pt x="2062" y="0"/>
                    <a:pt x="1137" y="231"/>
                    <a:pt x="1" y="252"/>
                  </a:cubicBezTo>
                  <a:cubicBezTo>
                    <a:pt x="940" y="690"/>
                    <a:pt x="1591" y="1555"/>
                    <a:pt x="2283" y="2322"/>
                  </a:cubicBezTo>
                  <a:cubicBezTo>
                    <a:pt x="3982" y="4189"/>
                    <a:pt x="6292" y="5646"/>
                    <a:pt x="8789" y="5826"/>
                  </a:cubicBezTo>
                  <a:cubicBezTo>
                    <a:pt x="8007" y="4621"/>
                    <a:pt x="5853" y="2025"/>
                    <a:pt x="1121" y="541"/>
                  </a:cubicBezTo>
                  <a:lnTo>
                    <a:pt x="1121" y="541"/>
                  </a:lnTo>
                  <a:cubicBezTo>
                    <a:pt x="1121" y="541"/>
                    <a:pt x="5556" y="725"/>
                    <a:pt x="9185" y="5134"/>
                  </a:cubicBezTo>
                  <a:cubicBezTo>
                    <a:pt x="8726" y="3325"/>
                    <a:pt x="8065" y="1708"/>
                    <a:pt x="6374" y="854"/>
                  </a:cubicBezTo>
                  <a:cubicBezTo>
                    <a:pt x="5041" y="182"/>
                    <a:pt x="4026" y="0"/>
                    <a:pt x="310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2"/>
            <p:cNvSpPr/>
            <p:nvPr/>
          </p:nvSpPr>
          <p:spPr>
            <a:xfrm>
              <a:off x="2182983" y="4103351"/>
              <a:ext cx="124459" cy="68594"/>
            </a:xfrm>
            <a:custGeom>
              <a:avLst/>
              <a:gdLst/>
              <a:ahLst/>
              <a:cxnLst/>
              <a:rect l="l" t="t" r="r" b="b"/>
              <a:pathLst>
                <a:path w="6131" h="3379" extrusionOk="0">
                  <a:moveTo>
                    <a:pt x="0" y="0"/>
                  </a:moveTo>
                  <a:lnTo>
                    <a:pt x="0" y="0"/>
                  </a:lnTo>
                  <a:cubicBezTo>
                    <a:pt x="776" y="1124"/>
                    <a:pt x="886" y="2130"/>
                    <a:pt x="2674" y="3062"/>
                  </a:cubicBezTo>
                  <a:cubicBezTo>
                    <a:pt x="3106" y="3287"/>
                    <a:pt x="3541" y="3379"/>
                    <a:pt x="3978" y="3379"/>
                  </a:cubicBezTo>
                  <a:cubicBezTo>
                    <a:pt x="4619" y="3379"/>
                    <a:pt x="5266" y="3183"/>
                    <a:pt x="5919" y="2925"/>
                  </a:cubicBezTo>
                  <a:cubicBezTo>
                    <a:pt x="2303" y="2690"/>
                    <a:pt x="564" y="470"/>
                    <a:pt x="564" y="470"/>
                  </a:cubicBezTo>
                  <a:lnTo>
                    <a:pt x="564" y="470"/>
                  </a:lnTo>
                  <a:cubicBezTo>
                    <a:pt x="2861" y="2193"/>
                    <a:pt x="4836" y="2469"/>
                    <a:pt x="5859" y="2469"/>
                  </a:cubicBezTo>
                  <a:cubicBezTo>
                    <a:pt x="5959" y="2469"/>
                    <a:pt x="6050" y="2467"/>
                    <a:pt x="6131" y="2463"/>
                  </a:cubicBezTo>
                  <a:cubicBezTo>
                    <a:pt x="5113" y="1245"/>
                    <a:pt x="3504" y="592"/>
                    <a:pt x="1914" y="412"/>
                  </a:cubicBezTo>
                  <a:cubicBezTo>
                    <a:pt x="1261" y="337"/>
                    <a:pt x="572" y="325"/>
                    <a:pt x="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2"/>
            <p:cNvSpPr/>
            <p:nvPr/>
          </p:nvSpPr>
          <p:spPr>
            <a:xfrm>
              <a:off x="2209433" y="4177726"/>
              <a:ext cx="167008" cy="69832"/>
            </a:xfrm>
            <a:custGeom>
              <a:avLst/>
              <a:gdLst/>
              <a:ahLst/>
              <a:cxnLst/>
              <a:rect l="l" t="t" r="r" b="b"/>
              <a:pathLst>
                <a:path w="8227" h="3440" extrusionOk="0">
                  <a:moveTo>
                    <a:pt x="6532" y="1"/>
                  </a:moveTo>
                  <a:cubicBezTo>
                    <a:pt x="5056" y="1"/>
                    <a:pt x="3561" y="473"/>
                    <a:pt x="2264" y="1203"/>
                  </a:cubicBezTo>
                  <a:cubicBezTo>
                    <a:pt x="1540" y="1610"/>
                    <a:pt x="823" y="2103"/>
                    <a:pt x="1" y="2197"/>
                  </a:cubicBezTo>
                  <a:cubicBezTo>
                    <a:pt x="1369" y="2683"/>
                    <a:pt x="2196" y="3440"/>
                    <a:pt x="3944" y="3440"/>
                  </a:cubicBezTo>
                  <a:cubicBezTo>
                    <a:pt x="4262" y="3440"/>
                    <a:pt x="4609" y="3415"/>
                    <a:pt x="4996" y="3359"/>
                  </a:cubicBezTo>
                  <a:cubicBezTo>
                    <a:pt x="6503" y="3140"/>
                    <a:pt x="7415" y="2079"/>
                    <a:pt x="8226" y="822"/>
                  </a:cubicBezTo>
                  <a:lnTo>
                    <a:pt x="8226" y="822"/>
                  </a:lnTo>
                  <a:cubicBezTo>
                    <a:pt x="6087" y="2159"/>
                    <a:pt x="4089" y="2460"/>
                    <a:pt x="2725" y="2460"/>
                  </a:cubicBezTo>
                  <a:cubicBezTo>
                    <a:pt x="1612" y="2460"/>
                    <a:pt x="921" y="2260"/>
                    <a:pt x="921" y="2260"/>
                  </a:cubicBezTo>
                  <a:lnTo>
                    <a:pt x="921" y="2260"/>
                  </a:lnTo>
                  <a:cubicBezTo>
                    <a:pt x="1022" y="2262"/>
                    <a:pt x="1121" y="2263"/>
                    <a:pt x="1219" y="2263"/>
                  </a:cubicBezTo>
                  <a:cubicBezTo>
                    <a:pt x="5017" y="2263"/>
                    <a:pt x="7223" y="891"/>
                    <a:pt x="8100" y="193"/>
                  </a:cubicBezTo>
                  <a:cubicBezTo>
                    <a:pt x="7587" y="61"/>
                    <a:pt x="7060" y="1"/>
                    <a:pt x="653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2"/>
            <p:cNvSpPr/>
            <p:nvPr/>
          </p:nvSpPr>
          <p:spPr>
            <a:xfrm>
              <a:off x="2457931" y="3389765"/>
              <a:ext cx="72329" cy="120886"/>
            </a:xfrm>
            <a:custGeom>
              <a:avLst/>
              <a:gdLst/>
              <a:ahLst/>
              <a:cxnLst/>
              <a:rect l="l" t="t" r="r" b="b"/>
              <a:pathLst>
                <a:path w="3563" h="5955" extrusionOk="0">
                  <a:moveTo>
                    <a:pt x="2451" y="1"/>
                  </a:moveTo>
                  <a:cubicBezTo>
                    <a:pt x="2321" y="599"/>
                    <a:pt x="1871" y="1089"/>
                    <a:pt x="1488" y="1589"/>
                  </a:cubicBezTo>
                  <a:cubicBezTo>
                    <a:pt x="560" y="2819"/>
                    <a:pt x="1" y="4346"/>
                    <a:pt x="294" y="5817"/>
                  </a:cubicBezTo>
                  <a:cubicBezTo>
                    <a:pt x="944" y="5206"/>
                    <a:pt x="2267" y="3622"/>
                    <a:pt x="2447" y="685"/>
                  </a:cubicBezTo>
                  <a:lnTo>
                    <a:pt x="2447" y="685"/>
                  </a:lnTo>
                  <a:cubicBezTo>
                    <a:pt x="2447" y="686"/>
                    <a:pt x="3058" y="3277"/>
                    <a:pt x="807" y="5954"/>
                  </a:cubicBezTo>
                  <a:cubicBezTo>
                    <a:pt x="1899" y="5454"/>
                    <a:pt x="2834" y="4863"/>
                    <a:pt x="3109" y="3766"/>
                  </a:cubicBezTo>
                  <a:cubicBezTo>
                    <a:pt x="3562" y="1942"/>
                    <a:pt x="2831" y="1233"/>
                    <a:pt x="245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2"/>
            <p:cNvSpPr/>
            <p:nvPr/>
          </p:nvSpPr>
          <p:spPr>
            <a:xfrm>
              <a:off x="2249097" y="3536851"/>
              <a:ext cx="218651" cy="172246"/>
            </a:xfrm>
            <a:custGeom>
              <a:avLst/>
              <a:gdLst/>
              <a:ahLst/>
              <a:cxnLst/>
              <a:rect l="l" t="t" r="r" b="b"/>
              <a:pathLst>
                <a:path w="10771" h="8485" extrusionOk="0">
                  <a:moveTo>
                    <a:pt x="3097" y="0"/>
                  </a:moveTo>
                  <a:cubicBezTo>
                    <a:pt x="2200" y="1660"/>
                    <a:pt x="2130" y="3739"/>
                    <a:pt x="2909" y="5458"/>
                  </a:cubicBezTo>
                  <a:cubicBezTo>
                    <a:pt x="1684" y="4824"/>
                    <a:pt x="658" y="3814"/>
                    <a:pt x="8" y="2596"/>
                  </a:cubicBezTo>
                  <a:lnTo>
                    <a:pt x="8" y="2596"/>
                  </a:lnTo>
                  <a:cubicBezTo>
                    <a:pt x="1" y="4076"/>
                    <a:pt x="580" y="5552"/>
                    <a:pt x="1593" y="6628"/>
                  </a:cubicBezTo>
                  <a:cubicBezTo>
                    <a:pt x="2608" y="7708"/>
                    <a:pt x="4041" y="8378"/>
                    <a:pt x="5521" y="8464"/>
                  </a:cubicBezTo>
                  <a:cubicBezTo>
                    <a:pt x="5521" y="8464"/>
                    <a:pt x="5678" y="8484"/>
                    <a:pt x="5938" y="8484"/>
                  </a:cubicBezTo>
                  <a:cubicBezTo>
                    <a:pt x="7183" y="8484"/>
                    <a:pt x="10771" y="8029"/>
                    <a:pt x="10515" y="2748"/>
                  </a:cubicBezTo>
                  <a:cubicBezTo>
                    <a:pt x="10507" y="2579"/>
                    <a:pt x="10501" y="2506"/>
                    <a:pt x="10490" y="2506"/>
                  </a:cubicBezTo>
                  <a:cubicBezTo>
                    <a:pt x="10432" y="2506"/>
                    <a:pt x="10246" y="4885"/>
                    <a:pt x="8863" y="5344"/>
                  </a:cubicBezTo>
                  <a:cubicBezTo>
                    <a:pt x="8362" y="5509"/>
                    <a:pt x="7874" y="5623"/>
                    <a:pt x="7403" y="5623"/>
                  </a:cubicBezTo>
                  <a:cubicBezTo>
                    <a:pt x="6926" y="5623"/>
                    <a:pt x="6464" y="5506"/>
                    <a:pt x="6021" y="5207"/>
                  </a:cubicBezTo>
                  <a:cubicBezTo>
                    <a:pt x="4310" y="4052"/>
                    <a:pt x="3195" y="2063"/>
                    <a:pt x="309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2"/>
            <p:cNvSpPr/>
            <p:nvPr/>
          </p:nvSpPr>
          <p:spPr>
            <a:xfrm>
              <a:off x="2032650" y="3358607"/>
              <a:ext cx="501857" cy="802824"/>
            </a:xfrm>
            <a:custGeom>
              <a:avLst/>
              <a:gdLst/>
              <a:ahLst/>
              <a:cxnLst/>
              <a:rect l="l" t="t" r="r" b="b"/>
              <a:pathLst>
                <a:path w="24722" h="39548" extrusionOk="0">
                  <a:moveTo>
                    <a:pt x="10303" y="0"/>
                  </a:moveTo>
                  <a:cubicBezTo>
                    <a:pt x="9649" y="0"/>
                    <a:pt x="9023" y="56"/>
                    <a:pt x="8377" y="169"/>
                  </a:cubicBezTo>
                  <a:cubicBezTo>
                    <a:pt x="7735" y="294"/>
                    <a:pt x="7097" y="470"/>
                    <a:pt x="6463" y="705"/>
                  </a:cubicBezTo>
                  <a:cubicBezTo>
                    <a:pt x="5210" y="1191"/>
                    <a:pt x="3993" y="1915"/>
                    <a:pt x="2960" y="2918"/>
                  </a:cubicBezTo>
                  <a:cubicBezTo>
                    <a:pt x="2705" y="3171"/>
                    <a:pt x="2454" y="3418"/>
                    <a:pt x="2219" y="3724"/>
                  </a:cubicBezTo>
                  <a:cubicBezTo>
                    <a:pt x="2098" y="3872"/>
                    <a:pt x="1981" y="4022"/>
                    <a:pt x="1890" y="4154"/>
                  </a:cubicBezTo>
                  <a:lnTo>
                    <a:pt x="1742" y="4362"/>
                  </a:lnTo>
                  <a:lnTo>
                    <a:pt x="1656" y="4487"/>
                  </a:lnTo>
                  <a:lnTo>
                    <a:pt x="1585" y="4604"/>
                  </a:lnTo>
                  <a:cubicBezTo>
                    <a:pt x="1186" y="5227"/>
                    <a:pt x="877" y="5912"/>
                    <a:pt x="638" y="6617"/>
                  </a:cubicBezTo>
                  <a:cubicBezTo>
                    <a:pt x="152" y="8033"/>
                    <a:pt x="0" y="9572"/>
                    <a:pt x="149" y="11092"/>
                  </a:cubicBezTo>
                  <a:cubicBezTo>
                    <a:pt x="223" y="11851"/>
                    <a:pt x="364" y="12610"/>
                    <a:pt x="595" y="13350"/>
                  </a:cubicBezTo>
                  <a:cubicBezTo>
                    <a:pt x="712" y="13722"/>
                    <a:pt x="857" y="14125"/>
                    <a:pt x="998" y="14438"/>
                  </a:cubicBezTo>
                  <a:lnTo>
                    <a:pt x="1115" y="14712"/>
                  </a:lnTo>
                  <a:lnTo>
                    <a:pt x="1240" y="14975"/>
                  </a:lnTo>
                  <a:cubicBezTo>
                    <a:pt x="1327" y="15147"/>
                    <a:pt x="1413" y="15323"/>
                    <a:pt x="1511" y="15491"/>
                  </a:cubicBezTo>
                  <a:cubicBezTo>
                    <a:pt x="2250" y="16857"/>
                    <a:pt x="3265" y="18075"/>
                    <a:pt x="4427" y="19105"/>
                  </a:cubicBezTo>
                  <a:cubicBezTo>
                    <a:pt x="5590" y="20138"/>
                    <a:pt x="6917" y="20995"/>
                    <a:pt x="8326" y="21638"/>
                  </a:cubicBezTo>
                  <a:cubicBezTo>
                    <a:pt x="9748" y="22291"/>
                    <a:pt x="11204" y="22710"/>
                    <a:pt x="12609" y="23136"/>
                  </a:cubicBezTo>
                  <a:cubicBezTo>
                    <a:pt x="14023" y="23559"/>
                    <a:pt x="15369" y="23990"/>
                    <a:pt x="16634" y="24585"/>
                  </a:cubicBezTo>
                  <a:cubicBezTo>
                    <a:pt x="17893" y="25188"/>
                    <a:pt x="19088" y="25900"/>
                    <a:pt x="20106" y="26773"/>
                  </a:cubicBezTo>
                  <a:cubicBezTo>
                    <a:pt x="20618" y="27204"/>
                    <a:pt x="21084" y="27682"/>
                    <a:pt x="21496" y="28195"/>
                  </a:cubicBezTo>
                  <a:cubicBezTo>
                    <a:pt x="21707" y="28441"/>
                    <a:pt x="21886" y="28719"/>
                    <a:pt x="22067" y="28977"/>
                  </a:cubicBezTo>
                  <a:lnTo>
                    <a:pt x="22309" y="29373"/>
                  </a:lnTo>
                  <a:cubicBezTo>
                    <a:pt x="22388" y="29514"/>
                    <a:pt x="22470" y="29678"/>
                    <a:pt x="22549" y="29830"/>
                  </a:cubicBezTo>
                  <a:cubicBezTo>
                    <a:pt x="23116" y="30927"/>
                    <a:pt x="23331" y="32211"/>
                    <a:pt x="23281" y="33429"/>
                  </a:cubicBezTo>
                  <a:cubicBezTo>
                    <a:pt x="23249" y="34043"/>
                    <a:pt x="23140" y="34642"/>
                    <a:pt x="22963" y="35214"/>
                  </a:cubicBezTo>
                  <a:cubicBezTo>
                    <a:pt x="22925" y="35362"/>
                    <a:pt x="22869" y="35491"/>
                    <a:pt x="22822" y="35621"/>
                  </a:cubicBezTo>
                  <a:cubicBezTo>
                    <a:pt x="22784" y="35746"/>
                    <a:pt x="22701" y="35910"/>
                    <a:pt x="22638" y="36055"/>
                  </a:cubicBezTo>
                  <a:cubicBezTo>
                    <a:pt x="22549" y="36266"/>
                    <a:pt x="22384" y="36510"/>
                    <a:pt x="22212" y="36721"/>
                  </a:cubicBezTo>
                  <a:cubicBezTo>
                    <a:pt x="21127" y="38033"/>
                    <a:pt x="19367" y="38536"/>
                    <a:pt x="17731" y="38536"/>
                  </a:cubicBezTo>
                  <a:cubicBezTo>
                    <a:pt x="17195" y="38536"/>
                    <a:pt x="16672" y="38482"/>
                    <a:pt x="16191" y="38385"/>
                  </a:cubicBezTo>
                  <a:cubicBezTo>
                    <a:pt x="15208" y="38130"/>
                    <a:pt x="14339" y="37582"/>
                    <a:pt x="13658" y="36924"/>
                  </a:cubicBezTo>
                  <a:cubicBezTo>
                    <a:pt x="13482" y="36756"/>
                    <a:pt x="13341" y="36595"/>
                    <a:pt x="13172" y="36400"/>
                  </a:cubicBezTo>
                  <a:cubicBezTo>
                    <a:pt x="13107" y="36309"/>
                    <a:pt x="13036" y="36224"/>
                    <a:pt x="12969" y="36134"/>
                  </a:cubicBezTo>
                  <a:cubicBezTo>
                    <a:pt x="12906" y="36040"/>
                    <a:pt x="12844" y="35946"/>
                    <a:pt x="12782" y="35852"/>
                  </a:cubicBezTo>
                  <a:cubicBezTo>
                    <a:pt x="12547" y="35472"/>
                    <a:pt x="12362" y="35068"/>
                    <a:pt x="12233" y="34662"/>
                  </a:cubicBezTo>
                  <a:cubicBezTo>
                    <a:pt x="11963" y="33847"/>
                    <a:pt x="11896" y="33025"/>
                    <a:pt x="11963" y="32278"/>
                  </a:cubicBezTo>
                  <a:cubicBezTo>
                    <a:pt x="12021" y="31534"/>
                    <a:pt x="12233" y="30853"/>
                    <a:pt x="12487" y="30281"/>
                  </a:cubicBezTo>
                  <a:cubicBezTo>
                    <a:pt x="13024" y="29130"/>
                    <a:pt x="13732" y="28374"/>
                    <a:pt x="14245" y="27924"/>
                  </a:cubicBezTo>
                  <a:cubicBezTo>
                    <a:pt x="14507" y="27698"/>
                    <a:pt x="14719" y="27537"/>
                    <a:pt x="14868" y="27435"/>
                  </a:cubicBezTo>
                  <a:cubicBezTo>
                    <a:pt x="15017" y="27333"/>
                    <a:pt x="15091" y="27283"/>
                    <a:pt x="15091" y="27282"/>
                  </a:cubicBezTo>
                  <a:lnTo>
                    <a:pt x="15091" y="27282"/>
                  </a:lnTo>
                  <a:cubicBezTo>
                    <a:pt x="15091" y="27283"/>
                    <a:pt x="15009" y="27329"/>
                    <a:pt x="14856" y="27416"/>
                  </a:cubicBezTo>
                  <a:cubicBezTo>
                    <a:pt x="14699" y="27505"/>
                    <a:pt x="14473" y="27646"/>
                    <a:pt x="14191" y="27854"/>
                  </a:cubicBezTo>
                  <a:cubicBezTo>
                    <a:pt x="13638" y="28269"/>
                    <a:pt x="12840" y="28966"/>
                    <a:pt x="12202" y="30136"/>
                  </a:cubicBezTo>
                  <a:cubicBezTo>
                    <a:pt x="11889" y="30723"/>
                    <a:pt x="11615" y="31413"/>
                    <a:pt x="11493" y="32222"/>
                  </a:cubicBezTo>
                  <a:cubicBezTo>
                    <a:pt x="11364" y="33021"/>
                    <a:pt x="11392" y="33917"/>
                    <a:pt x="11634" y="34838"/>
                  </a:cubicBezTo>
                  <a:cubicBezTo>
                    <a:pt x="11756" y="35296"/>
                    <a:pt x="11932" y="35758"/>
                    <a:pt x="12175" y="36204"/>
                  </a:cubicBezTo>
                  <a:cubicBezTo>
                    <a:pt x="12241" y="36313"/>
                    <a:pt x="12303" y="36427"/>
                    <a:pt x="12370" y="36537"/>
                  </a:cubicBezTo>
                  <a:cubicBezTo>
                    <a:pt x="12444" y="36647"/>
                    <a:pt x="12511" y="36748"/>
                    <a:pt x="12597" y="36866"/>
                  </a:cubicBezTo>
                  <a:cubicBezTo>
                    <a:pt x="12735" y="37054"/>
                    <a:pt x="12910" y="37276"/>
                    <a:pt x="13094" y="37473"/>
                  </a:cubicBezTo>
                  <a:cubicBezTo>
                    <a:pt x="13819" y="38259"/>
                    <a:pt x="14786" y="38925"/>
                    <a:pt x="15940" y="39281"/>
                  </a:cubicBezTo>
                  <a:cubicBezTo>
                    <a:pt x="16231" y="39363"/>
                    <a:pt x="16527" y="39437"/>
                    <a:pt x="16841" y="39473"/>
                  </a:cubicBezTo>
                  <a:cubicBezTo>
                    <a:pt x="17017" y="39500"/>
                    <a:pt x="17131" y="39500"/>
                    <a:pt x="17283" y="39516"/>
                  </a:cubicBezTo>
                  <a:cubicBezTo>
                    <a:pt x="17428" y="39527"/>
                    <a:pt x="17588" y="39536"/>
                    <a:pt x="17741" y="39543"/>
                  </a:cubicBezTo>
                  <a:cubicBezTo>
                    <a:pt x="17842" y="39546"/>
                    <a:pt x="17944" y="39547"/>
                    <a:pt x="18046" y="39547"/>
                  </a:cubicBezTo>
                  <a:cubicBezTo>
                    <a:pt x="18557" y="39547"/>
                    <a:pt x="19080" y="39512"/>
                    <a:pt x="19608" y="39414"/>
                  </a:cubicBezTo>
                  <a:cubicBezTo>
                    <a:pt x="20869" y="39191"/>
                    <a:pt x="22181" y="38588"/>
                    <a:pt x="23131" y="37500"/>
                  </a:cubicBezTo>
                  <a:cubicBezTo>
                    <a:pt x="23371" y="37225"/>
                    <a:pt x="23582" y="36940"/>
                    <a:pt x="23762" y="36572"/>
                  </a:cubicBezTo>
                  <a:cubicBezTo>
                    <a:pt x="23832" y="36419"/>
                    <a:pt x="23903" y="36298"/>
                    <a:pt x="23973" y="36118"/>
                  </a:cubicBezTo>
                  <a:cubicBezTo>
                    <a:pt x="24044" y="35950"/>
                    <a:pt x="24114" y="35778"/>
                    <a:pt x="24165" y="35613"/>
                  </a:cubicBezTo>
                  <a:cubicBezTo>
                    <a:pt x="24400" y="34943"/>
                    <a:pt x="24545" y="34239"/>
                    <a:pt x="24607" y="33518"/>
                  </a:cubicBezTo>
                  <a:cubicBezTo>
                    <a:pt x="24721" y="32082"/>
                    <a:pt x="24502" y="30575"/>
                    <a:pt x="23825" y="29189"/>
                  </a:cubicBezTo>
                  <a:cubicBezTo>
                    <a:pt x="23747" y="29032"/>
                    <a:pt x="23676" y="28880"/>
                    <a:pt x="23590" y="28715"/>
                  </a:cubicBezTo>
                  <a:lnTo>
                    <a:pt x="23296" y="28210"/>
                  </a:lnTo>
                  <a:cubicBezTo>
                    <a:pt x="23089" y="27893"/>
                    <a:pt x="22885" y="27576"/>
                    <a:pt x="22647" y="27282"/>
                  </a:cubicBezTo>
                  <a:cubicBezTo>
                    <a:pt x="22188" y="26688"/>
                    <a:pt x="21668" y="26132"/>
                    <a:pt x="21100" y="25635"/>
                  </a:cubicBezTo>
                  <a:cubicBezTo>
                    <a:pt x="19969" y="24628"/>
                    <a:pt x="18673" y="23817"/>
                    <a:pt x="17306" y="23164"/>
                  </a:cubicBezTo>
                  <a:cubicBezTo>
                    <a:pt x="14551" y="21829"/>
                    <a:pt x="11552" y="21347"/>
                    <a:pt x="9007" y="20162"/>
                  </a:cubicBezTo>
                  <a:cubicBezTo>
                    <a:pt x="7728" y="19578"/>
                    <a:pt x="6534" y="18823"/>
                    <a:pt x="5488" y="17903"/>
                  </a:cubicBezTo>
                  <a:cubicBezTo>
                    <a:pt x="4443" y="16991"/>
                    <a:pt x="3542" y="15918"/>
                    <a:pt x="2889" y="14727"/>
                  </a:cubicBezTo>
                  <a:cubicBezTo>
                    <a:pt x="1569" y="12379"/>
                    <a:pt x="1222" y="9506"/>
                    <a:pt x="2004" y="7063"/>
                  </a:cubicBezTo>
                  <a:cubicBezTo>
                    <a:pt x="2196" y="6456"/>
                    <a:pt x="2447" y="5869"/>
                    <a:pt x="2776" y="5341"/>
                  </a:cubicBezTo>
                  <a:lnTo>
                    <a:pt x="2834" y="5238"/>
                  </a:lnTo>
                  <a:lnTo>
                    <a:pt x="2889" y="5153"/>
                  </a:lnTo>
                  <a:lnTo>
                    <a:pt x="3030" y="4941"/>
                  </a:lnTo>
                  <a:cubicBezTo>
                    <a:pt x="3128" y="4792"/>
                    <a:pt x="3222" y="4675"/>
                    <a:pt x="3312" y="4562"/>
                  </a:cubicBezTo>
                  <a:cubicBezTo>
                    <a:pt x="3484" y="4331"/>
                    <a:pt x="3699" y="4092"/>
                    <a:pt x="3910" y="3868"/>
                  </a:cubicBezTo>
                  <a:cubicBezTo>
                    <a:pt x="4768" y="2980"/>
                    <a:pt x="5817" y="2307"/>
                    <a:pt x="6917" y="1841"/>
                  </a:cubicBezTo>
                  <a:cubicBezTo>
                    <a:pt x="7469" y="1614"/>
                    <a:pt x="8037" y="1433"/>
                    <a:pt x="8604" y="1308"/>
                  </a:cubicBezTo>
                  <a:cubicBezTo>
                    <a:pt x="9168" y="1187"/>
                    <a:pt x="9755" y="1120"/>
                    <a:pt x="10299" y="1093"/>
                  </a:cubicBezTo>
                  <a:cubicBezTo>
                    <a:pt x="10448" y="1093"/>
                    <a:pt x="10597" y="1089"/>
                    <a:pt x="10746" y="1086"/>
                  </a:cubicBezTo>
                  <a:cubicBezTo>
                    <a:pt x="10890" y="1086"/>
                    <a:pt x="11020" y="1097"/>
                    <a:pt x="11157" y="1101"/>
                  </a:cubicBezTo>
                  <a:cubicBezTo>
                    <a:pt x="11427" y="1109"/>
                    <a:pt x="11709" y="1140"/>
                    <a:pt x="11979" y="1171"/>
                  </a:cubicBezTo>
                  <a:cubicBezTo>
                    <a:pt x="12527" y="1238"/>
                    <a:pt x="13055" y="1363"/>
                    <a:pt x="13564" y="1508"/>
                  </a:cubicBezTo>
                  <a:cubicBezTo>
                    <a:pt x="14077" y="1653"/>
                    <a:pt x="14563" y="1848"/>
                    <a:pt x="15028" y="2056"/>
                  </a:cubicBezTo>
                  <a:cubicBezTo>
                    <a:pt x="15486" y="2279"/>
                    <a:pt x="15929" y="2510"/>
                    <a:pt x="16336" y="2777"/>
                  </a:cubicBezTo>
                  <a:cubicBezTo>
                    <a:pt x="17162" y="3301"/>
                    <a:pt x="17859" y="3919"/>
                    <a:pt x="18446" y="4573"/>
                  </a:cubicBezTo>
                  <a:cubicBezTo>
                    <a:pt x="19608" y="5877"/>
                    <a:pt x="20286" y="7310"/>
                    <a:pt x="20665" y="8523"/>
                  </a:cubicBezTo>
                  <a:cubicBezTo>
                    <a:pt x="21037" y="9744"/>
                    <a:pt x="21147" y="10758"/>
                    <a:pt x="21163" y="11448"/>
                  </a:cubicBezTo>
                  <a:cubicBezTo>
                    <a:pt x="21171" y="11796"/>
                    <a:pt x="21167" y="12062"/>
                    <a:pt x="21155" y="12238"/>
                  </a:cubicBezTo>
                  <a:cubicBezTo>
                    <a:pt x="21147" y="12418"/>
                    <a:pt x="21143" y="12512"/>
                    <a:pt x="21143" y="12512"/>
                  </a:cubicBezTo>
                  <a:cubicBezTo>
                    <a:pt x="21143" y="12512"/>
                    <a:pt x="21155" y="12418"/>
                    <a:pt x="21178" y="12242"/>
                  </a:cubicBezTo>
                  <a:cubicBezTo>
                    <a:pt x="21205" y="12062"/>
                    <a:pt x="21229" y="11800"/>
                    <a:pt x="21252" y="11451"/>
                  </a:cubicBezTo>
                  <a:cubicBezTo>
                    <a:pt x="21288" y="10754"/>
                    <a:pt x="21280" y="9717"/>
                    <a:pt x="20979" y="8437"/>
                  </a:cubicBezTo>
                  <a:cubicBezTo>
                    <a:pt x="20674" y="7164"/>
                    <a:pt x="20090" y="5630"/>
                    <a:pt x="18919" y="4166"/>
                  </a:cubicBezTo>
                  <a:cubicBezTo>
                    <a:pt x="17776" y="2717"/>
                    <a:pt x="16050" y="1359"/>
                    <a:pt x="13850" y="611"/>
                  </a:cubicBezTo>
                  <a:cubicBezTo>
                    <a:pt x="13302" y="432"/>
                    <a:pt x="12731" y="271"/>
                    <a:pt x="12135" y="169"/>
                  </a:cubicBezTo>
                  <a:cubicBezTo>
                    <a:pt x="11834" y="118"/>
                    <a:pt x="11540" y="71"/>
                    <a:pt x="11223" y="47"/>
                  </a:cubicBezTo>
                  <a:cubicBezTo>
                    <a:pt x="11067" y="36"/>
                    <a:pt x="10902" y="20"/>
                    <a:pt x="10749" y="13"/>
                  </a:cubicBezTo>
                  <a:cubicBezTo>
                    <a:pt x="10605" y="9"/>
                    <a:pt x="10456" y="5"/>
                    <a:pt x="1030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2"/>
            <p:cNvSpPr/>
            <p:nvPr/>
          </p:nvSpPr>
          <p:spPr>
            <a:xfrm>
              <a:off x="2414066" y="3716434"/>
              <a:ext cx="64148" cy="132417"/>
            </a:xfrm>
            <a:custGeom>
              <a:avLst/>
              <a:gdLst/>
              <a:ahLst/>
              <a:cxnLst/>
              <a:rect l="l" t="t" r="r" b="b"/>
              <a:pathLst>
                <a:path w="3160" h="6523" extrusionOk="0">
                  <a:moveTo>
                    <a:pt x="1233" y="1"/>
                  </a:moveTo>
                  <a:cubicBezTo>
                    <a:pt x="764" y="1277"/>
                    <a:pt x="1" y="1950"/>
                    <a:pt x="267" y="3947"/>
                  </a:cubicBezTo>
                  <a:cubicBezTo>
                    <a:pt x="427" y="5141"/>
                    <a:pt x="1261" y="5873"/>
                    <a:pt x="2247" y="6523"/>
                  </a:cubicBezTo>
                  <a:cubicBezTo>
                    <a:pt x="361" y="3430"/>
                    <a:pt x="1175" y="733"/>
                    <a:pt x="1175" y="733"/>
                  </a:cubicBezTo>
                  <a:lnTo>
                    <a:pt x="1175" y="733"/>
                  </a:lnTo>
                  <a:cubicBezTo>
                    <a:pt x="1081" y="3880"/>
                    <a:pt x="2189" y="5712"/>
                    <a:pt x="2749" y="6433"/>
                  </a:cubicBezTo>
                  <a:cubicBezTo>
                    <a:pt x="3159" y="4894"/>
                    <a:pt x="2768" y="3206"/>
                    <a:pt x="2001" y="1802"/>
                  </a:cubicBezTo>
                  <a:cubicBezTo>
                    <a:pt x="1683" y="1222"/>
                    <a:pt x="1300" y="655"/>
                    <a:pt x="123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8">
            <a:extLst>
              <a:ext uri="{FF2B5EF4-FFF2-40B4-BE49-F238E27FC236}">
                <a16:creationId xmlns:a16="http://schemas.microsoft.com/office/drawing/2014/main" id="{F5BE213F-C74E-39C2-3CAE-9E3A015CA9AA}"/>
              </a:ext>
            </a:extLst>
          </p:cNvPr>
          <p:cNvSpPr txBox="1">
            <a:spLocks noChangeArrowheads="1"/>
          </p:cNvSpPr>
          <p:nvPr/>
        </p:nvSpPr>
        <p:spPr bwMode="auto">
          <a:xfrm>
            <a:off x="1403109" y="326843"/>
            <a:ext cx="6097956"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defTabSz="685800">
              <a:buClrTx/>
            </a:pPr>
            <a:r>
              <a:rPr lang="en-US" altLang="zh-CN" sz="3200" b="1" kern="12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 Bố cục</a:t>
            </a:r>
            <a:endParaRPr lang="zh-CN" altLang="en-US" sz="3200" b="1" kern="1200" dirty="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8" name="组合 11">
            <a:extLst>
              <a:ext uri="{FF2B5EF4-FFF2-40B4-BE49-F238E27FC236}">
                <a16:creationId xmlns:a16="http://schemas.microsoft.com/office/drawing/2014/main" id="{F0094776-AA0B-565F-3DC2-68FAB268C5A8}"/>
              </a:ext>
            </a:extLst>
          </p:cNvPr>
          <p:cNvGrpSpPr/>
          <p:nvPr/>
        </p:nvGrpSpPr>
        <p:grpSpPr>
          <a:xfrm>
            <a:off x="2017306" y="1152973"/>
            <a:ext cx="3997820" cy="1489458"/>
            <a:chOff x="449" y="1208"/>
            <a:chExt cx="13451" cy="6274"/>
          </a:xfrm>
        </p:grpSpPr>
        <p:sp>
          <p:nvSpPr>
            <p:cNvPr id="19" name="椭圆形标注 12">
              <a:extLst>
                <a:ext uri="{FF2B5EF4-FFF2-40B4-BE49-F238E27FC236}">
                  <a16:creationId xmlns:a16="http://schemas.microsoft.com/office/drawing/2014/main" id="{E5DEA32E-55E7-5E73-99D8-575AB01EA5B9}"/>
                </a:ext>
              </a:extLst>
            </p:cNvPr>
            <p:cNvSpPr/>
            <p:nvPr/>
          </p:nvSpPr>
          <p:spPr>
            <a:xfrm flipH="1">
              <a:off x="449" y="1208"/>
              <a:ext cx="13451" cy="6274"/>
            </a:xfrm>
            <a:prstGeom prst="wedgeEllipseCallout">
              <a:avLst>
                <a:gd name="adj1" fmla="val 69952"/>
                <a:gd name="adj2" fmla="val 21746"/>
              </a:avLst>
            </a:prstGeom>
            <a:solidFill>
              <a:srgbClr val="438422">
                <a:lumMod val="20000"/>
                <a:lumOff val="80000"/>
              </a:srgbClr>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endParaRPr kumimoji="0" lang="zh-CN" altLang="en-US" sz="2800" b="0" i="0" u="none" strike="noStrike" kern="1200" cap="none" spc="0" normalizeH="0" baseline="0" noProof="0">
                <a:ln>
                  <a:noFill/>
                </a:ln>
                <a:solidFill>
                  <a:srgbClr val="FFFFFF"/>
                </a:solidFill>
                <a:effectLst/>
                <a:uLnTx/>
                <a:uFillTx/>
                <a:latin typeface="思源黑体 CN Light" panose="020B0300000000000000" charset="-122"/>
                <a:ea typeface="思源黑体 CN Light" panose="020B0300000000000000" charset="-122"/>
                <a:cs typeface="+mn-cs"/>
                <a:sym typeface="Arial"/>
              </a:endParaRPr>
            </a:p>
          </p:txBody>
        </p:sp>
        <p:sp>
          <p:nvSpPr>
            <p:cNvPr id="20" name="文本框 13">
              <a:extLst>
                <a:ext uri="{FF2B5EF4-FFF2-40B4-BE49-F238E27FC236}">
                  <a16:creationId xmlns:a16="http://schemas.microsoft.com/office/drawing/2014/main" id="{277F46DB-DF39-E434-2835-F3727ABD2E5C}"/>
                </a:ext>
              </a:extLst>
            </p:cNvPr>
            <p:cNvSpPr txBox="1"/>
            <p:nvPr/>
          </p:nvSpPr>
          <p:spPr>
            <a:xfrm>
              <a:off x="1933" y="2311"/>
              <a:ext cx="10730" cy="5056"/>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rgbClr val="000000"/>
                  </a:solidFill>
                  <a:effectLst/>
                  <a:latin typeface="Times New Roman" panose="02020603050405020304" pitchFamily="18" charset="0"/>
                  <a:ea typeface="Times New Roman" panose="02020603050405020304" pitchFamily="18" charset="0"/>
                </a:rPr>
                <a:t>Phần 1: (từ đầu...son, la, si): Lịch sử đàn ghi - ta phím lõm.</a:t>
              </a:r>
              <a:endParaRPr lang="en-US" sz="3600">
                <a:effectLst/>
                <a:latin typeface=".VnTime"/>
                <a:ea typeface="Times New Roman" panose="02020603050405020304" pitchFamily="18" charset="0"/>
                <a:cs typeface="Times New Roman" panose="02020603050405020304" pitchFamily="18" charset="0"/>
              </a:endParaRPr>
            </a:p>
          </p:txBody>
        </p:sp>
      </p:grpSp>
      <p:grpSp>
        <p:nvGrpSpPr>
          <p:cNvPr id="22" name="组合 11">
            <a:extLst>
              <a:ext uri="{FF2B5EF4-FFF2-40B4-BE49-F238E27FC236}">
                <a16:creationId xmlns:a16="http://schemas.microsoft.com/office/drawing/2014/main" id="{10FE6F5E-552F-A948-CBEF-B70990288BDB}"/>
              </a:ext>
            </a:extLst>
          </p:cNvPr>
          <p:cNvGrpSpPr/>
          <p:nvPr/>
        </p:nvGrpSpPr>
        <p:grpSpPr>
          <a:xfrm>
            <a:off x="2928754" y="3179697"/>
            <a:ext cx="3997820" cy="1621412"/>
            <a:chOff x="449" y="1208"/>
            <a:chExt cx="13451" cy="6274"/>
          </a:xfrm>
        </p:grpSpPr>
        <p:sp>
          <p:nvSpPr>
            <p:cNvPr id="23" name="椭圆形标注 12">
              <a:extLst>
                <a:ext uri="{FF2B5EF4-FFF2-40B4-BE49-F238E27FC236}">
                  <a16:creationId xmlns:a16="http://schemas.microsoft.com/office/drawing/2014/main" id="{2A32F498-1E34-0F47-8A21-27DE20700923}"/>
                </a:ext>
              </a:extLst>
            </p:cNvPr>
            <p:cNvSpPr/>
            <p:nvPr/>
          </p:nvSpPr>
          <p:spPr>
            <a:xfrm flipH="1">
              <a:off x="449" y="1208"/>
              <a:ext cx="13451" cy="6274"/>
            </a:xfrm>
            <a:prstGeom prst="wedgeEllipseCallout">
              <a:avLst>
                <a:gd name="adj1" fmla="val -61658"/>
                <a:gd name="adj2" fmla="val -52841"/>
              </a:avLst>
            </a:prstGeom>
            <a:solidFill>
              <a:srgbClr val="438422">
                <a:lumMod val="20000"/>
                <a:lumOff val="80000"/>
              </a:srgbClr>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spcBef>
                  <a:spcPts val="0"/>
                </a:spcBef>
                <a:spcAft>
                  <a:spcPts val="0"/>
                </a:spcAft>
                <a:buClr>
                  <a:srgbClr val="000000"/>
                </a:buClr>
                <a:buSzTx/>
                <a:buFont typeface="Arial"/>
                <a:buNone/>
                <a:tabLst/>
                <a:defRPr/>
              </a:pPr>
              <a:endParaRPr kumimoji="0" lang="zh-CN" altLang="en-US" sz="2800" b="0" i="0" u="none" strike="noStrike" kern="1200" cap="none" spc="0" normalizeH="0" baseline="0" noProof="0">
                <a:ln>
                  <a:noFill/>
                </a:ln>
                <a:solidFill>
                  <a:srgbClr val="FFFFFF"/>
                </a:solidFill>
                <a:effectLst/>
                <a:uLnTx/>
                <a:uFillTx/>
                <a:latin typeface="思源黑体 CN Light" panose="020B0300000000000000" charset="-122"/>
                <a:ea typeface="思源黑体 CN Light" panose="020B0300000000000000" charset="-122"/>
                <a:cs typeface="+mn-cs"/>
                <a:sym typeface="Arial"/>
              </a:endParaRPr>
            </a:p>
          </p:txBody>
        </p:sp>
        <p:sp>
          <p:nvSpPr>
            <p:cNvPr id="24" name="文本框 13">
              <a:extLst>
                <a:ext uri="{FF2B5EF4-FFF2-40B4-BE49-F238E27FC236}">
                  <a16:creationId xmlns:a16="http://schemas.microsoft.com/office/drawing/2014/main" id="{5636DEC4-DBAA-E604-06E5-9EB23AC27EEB}"/>
                </a:ext>
              </a:extLst>
            </p:cNvPr>
            <p:cNvSpPr txBox="1"/>
            <p:nvPr/>
          </p:nvSpPr>
          <p:spPr>
            <a:xfrm>
              <a:off x="1933" y="2311"/>
              <a:ext cx="10730" cy="4645"/>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rgbClr val="000000"/>
                  </a:solidFill>
                  <a:effectLst/>
                  <a:latin typeface="Times New Roman" panose="02020603050405020304" pitchFamily="18" charset="0"/>
                  <a:ea typeface="Times New Roman" panose="02020603050405020304" pitchFamily="18" charset="0"/>
                </a:rPr>
                <a:t>Phần 2 (còn lại): Giá trị của đàn ghi -ta phím lõm.</a:t>
              </a:r>
              <a:endParaRPr lang="en-US" sz="3600">
                <a:effectLst/>
                <a:latin typeface=".VnTime"/>
                <a:ea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7" name="Google Shape;637;p40"/>
          <p:cNvPicPr preferRelativeResize="0"/>
          <p:nvPr/>
        </p:nvPicPr>
        <p:blipFill>
          <a:blip r:embed="rId3">
            <a:alphaModFix/>
          </a:blip>
          <a:stretch>
            <a:fillRect/>
          </a:stretch>
        </p:blipFill>
        <p:spPr>
          <a:xfrm rot="5400000">
            <a:off x="1087501" y="758080"/>
            <a:ext cx="1790554" cy="5061899"/>
          </a:xfrm>
          <a:prstGeom prst="rect">
            <a:avLst/>
          </a:prstGeom>
          <a:noFill/>
          <a:ln>
            <a:noFill/>
          </a:ln>
        </p:spPr>
      </p:pic>
      <p:pic>
        <p:nvPicPr>
          <p:cNvPr id="638" name="Google Shape;638;p40"/>
          <p:cNvPicPr preferRelativeResize="0"/>
          <p:nvPr/>
        </p:nvPicPr>
        <p:blipFill>
          <a:blip r:embed="rId4">
            <a:alphaModFix/>
          </a:blip>
          <a:stretch>
            <a:fillRect/>
          </a:stretch>
        </p:blipFill>
        <p:spPr>
          <a:xfrm rot="-5399985">
            <a:off x="1248561" y="-631386"/>
            <a:ext cx="1751352" cy="4932515"/>
          </a:xfrm>
          <a:prstGeom prst="rect">
            <a:avLst/>
          </a:prstGeom>
          <a:noFill/>
          <a:ln>
            <a:noFill/>
          </a:ln>
        </p:spPr>
      </p:pic>
      <p:sp>
        <p:nvSpPr>
          <p:cNvPr id="6" name="Google Shape;7612;p41">
            <a:extLst>
              <a:ext uri="{FF2B5EF4-FFF2-40B4-BE49-F238E27FC236}">
                <a16:creationId xmlns:a16="http://schemas.microsoft.com/office/drawing/2014/main" id="{CF48E848-E3E5-4706-AAAD-16C35A76D0FE}"/>
              </a:ext>
            </a:extLst>
          </p:cNvPr>
          <p:cNvSpPr/>
          <p:nvPr/>
        </p:nvSpPr>
        <p:spPr>
          <a:xfrm rot="59945">
            <a:off x="6076653" y="815955"/>
            <a:ext cx="1764028" cy="1959246"/>
          </a:xfrm>
          <a:custGeom>
            <a:avLst/>
            <a:gdLst/>
            <a:ahLst/>
            <a:cxnLst/>
            <a:rect l="l" t="t" r="r" b="b"/>
            <a:pathLst>
              <a:path w="202555" h="38214" extrusionOk="0">
                <a:moveTo>
                  <a:pt x="185405" y="1"/>
                </a:moveTo>
                <a:cubicBezTo>
                  <a:pt x="159917" y="1"/>
                  <a:pt x="18543" y="11107"/>
                  <a:pt x="9464" y="15848"/>
                </a:cubicBezTo>
                <a:cubicBezTo>
                  <a:pt x="2658" y="19408"/>
                  <a:pt x="0" y="34264"/>
                  <a:pt x="10455" y="37669"/>
                </a:cubicBezTo>
                <a:cubicBezTo>
                  <a:pt x="11602" y="38043"/>
                  <a:pt x="14101" y="38214"/>
                  <a:pt x="17688" y="38214"/>
                </a:cubicBezTo>
                <a:cubicBezTo>
                  <a:pt x="51616" y="38214"/>
                  <a:pt x="182950" y="22958"/>
                  <a:pt x="190181" y="20164"/>
                </a:cubicBezTo>
                <a:cubicBezTo>
                  <a:pt x="202554" y="15387"/>
                  <a:pt x="199254" y="2619"/>
                  <a:pt x="189040" y="186"/>
                </a:cubicBezTo>
                <a:cubicBezTo>
                  <a:pt x="188512" y="60"/>
                  <a:pt x="187268" y="1"/>
                  <a:pt x="185405" y="1"/>
                </a:cubicBezTo>
                <a:close/>
              </a:path>
            </a:pathLst>
          </a:custGeom>
          <a:solidFill>
            <a:srgbClr val="FDC300"/>
          </a:solidFill>
          <a:ln>
            <a:noFill/>
          </a:ln>
          <a:effectLst>
            <a:outerShdw dist="76200" dir="4560000" algn="bl" rotWithShape="0">
              <a:srgbClr val="191919"/>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7614;p41">
            <a:extLst>
              <a:ext uri="{FF2B5EF4-FFF2-40B4-BE49-F238E27FC236}">
                <a16:creationId xmlns:a16="http://schemas.microsoft.com/office/drawing/2014/main" id="{71D0D0DA-F80C-6858-65D4-44AAA46CA068}"/>
              </a:ext>
            </a:extLst>
          </p:cNvPr>
          <p:cNvSpPr txBox="1">
            <a:spLocks/>
          </p:cNvSpPr>
          <p:nvPr/>
        </p:nvSpPr>
        <p:spPr>
          <a:xfrm rot="-180105">
            <a:off x="4795227" y="3700178"/>
            <a:ext cx="4536284" cy="3656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loo 2"/>
              <a:buNone/>
              <a:defRPr sz="1600" b="0" i="0" u="none" strike="noStrike" cap="none">
                <a:solidFill>
                  <a:schemeClr val="dk1"/>
                </a:solidFill>
                <a:latin typeface="Baloo 2"/>
                <a:ea typeface="Baloo 2"/>
                <a:cs typeface="Baloo 2"/>
                <a:sym typeface="Baloo 2"/>
              </a:defRPr>
            </a:lvl1pPr>
            <a:lvl2pPr marL="914400" marR="0" lvl="1"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2pPr>
            <a:lvl3pPr marL="1371600" marR="0" lvl="2"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3pPr>
            <a:lvl4pPr marL="1828800" marR="0" lvl="3"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4pPr>
            <a:lvl5pPr marL="2286000" marR="0" lvl="4"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5pPr>
            <a:lvl6pPr marL="2743200" marR="0" lvl="5"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6pPr>
            <a:lvl7pPr marL="3200400" marR="0" lvl="6"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7pPr>
            <a:lvl8pPr marL="3657600" marR="0" lvl="7"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8pPr>
            <a:lvl9pPr marL="4114800" marR="0" lvl="8" indent="-317500" algn="ctr" rtl="0">
              <a:lnSpc>
                <a:spcPct val="100000"/>
              </a:lnSpc>
              <a:spcBef>
                <a:spcPts val="0"/>
              </a:spcBef>
              <a:spcAft>
                <a:spcPts val="0"/>
              </a:spcAft>
              <a:buClr>
                <a:schemeClr val="dk1"/>
              </a:buClr>
              <a:buSzPts val="1400"/>
              <a:buFont typeface="Baloo 2"/>
              <a:buNone/>
              <a:defRPr sz="1400" b="0" i="0" u="none" strike="noStrike" cap="none">
                <a:solidFill>
                  <a:schemeClr val="dk1"/>
                </a:solidFill>
                <a:latin typeface="Baloo 2"/>
                <a:ea typeface="Baloo 2"/>
                <a:cs typeface="Baloo 2"/>
                <a:sym typeface="Baloo 2"/>
              </a:defRPr>
            </a:lvl9pPr>
          </a:lstStyle>
          <a:p>
            <a:pPr marL="0" indent="0"/>
            <a:r>
              <a:rPr lang="en-US" sz="6000" b="1">
                <a:latin typeface="Times New Roman" panose="02020603050405020304" pitchFamily="18" charset="0"/>
                <a:cs typeface="Times New Roman" panose="02020603050405020304" pitchFamily="18" charset="0"/>
              </a:rPr>
              <a:t>Khám phá văn bản</a:t>
            </a:r>
          </a:p>
        </p:txBody>
      </p:sp>
      <p:sp>
        <p:nvSpPr>
          <p:cNvPr id="8" name="Google Shape;7615;p41">
            <a:extLst>
              <a:ext uri="{FF2B5EF4-FFF2-40B4-BE49-F238E27FC236}">
                <a16:creationId xmlns:a16="http://schemas.microsoft.com/office/drawing/2014/main" id="{9D019A5B-6554-7CF3-A612-C32D4B652FBA}"/>
              </a:ext>
            </a:extLst>
          </p:cNvPr>
          <p:cNvSpPr txBox="1">
            <a:spLocks/>
          </p:cNvSpPr>
          <p:nvPr/>
        </p:nvSpPr>
        <p:spPr>
          <a:xfrm rot="-196795">
            <a:off x="5948085" y="880825"/>
            <a:ext cx="2286145" cy="1463096"/>
          </a:xfrm>
          <a:prstGeom prst="rect">
            <a:avLst/>
          </a:prstGeom>
          <a:noFill/>
          <a:ln>
            <a:noFill/>
          </a:ln>
          <a:effectLst>
            <a:outerShdw dist="38100" dir="2820000" algn="bl" rotWithShape="0">
              <a:srgbClr val="191919"/>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6000"/>
              <a:buFont typeface="Archivo Black"/>
              <a:buNone/>
              <a:defRPr sz="12000" b="0" i="0" u="none" strike="noStrike" cap="none">
                <a:solidFill>
                  <a:srgbClr val="FFFFFF"/>
                </a:solidFill>
                <a:latin typeface="Archivo Black"/>
                <a:ea typeface="Archivo Black"/>
                <a:cs typeface="Archivo Black"/>
                <a:sym typeface="Archivo Black"/>
              </a:defRPr>
            </a:lvl1pPr>
            <a:lvl2pPr marR="0" lvl="1"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2pPr>
            <a:lvl3pPr marR="0" lvl="2"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3pPr>
            <a:lvl4pPr marR="0" lvl="3"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4pPr>
            <a:lvl5pPr marR="0" lvl="4"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5pPr>
            <a:lvl6pPr marR="0" lvl="5"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6pPr>
            <a:lvl7pPr marR="0" lvl="6"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7pPr>
            <a:lvl8pPr marR="0" lvl="7"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8pPr>
            <a:lvl9pPr marR="0" lvl="8" algn="ctr" rtl="0">
              <a:lnSpc>
                <a:spcPct val="100000"/>
              </a:lnSpc>
              <a:spcBef>
                <a:spcPts val="0"/>
              </a:spcBef>
              <a:spcAft>
                <a:spcPts val="0"/>
              </a:spcAft>
              <a:buClr>
                <a:srgbClr val="FFFFFF"/>
              </a:buClr>
              <a:buSzPts val="6000"/>
              <a:buFont typeface="Archivo Black"/>
              <a:buNone/>
              <a:defRPr sz="6000" b="0" i="0" u="none" strike="noStrike" cap="none">
                <a:solidFill>
                  <a:srgbClr val="FFFFFF"/>
                </a:solidFill>
                <a:latin typeface="Archivo Black"/>
                <a:ea typeface="Archivo Black"/>
                <a:cs typeface="Archivo Black"/>
                <a:sym typeface="Archivo Black"/>
              </a:defRPr>
            </a:lvl9pPr>
          </a:lstStyle>
          <a:p>
            <a:pPr marL="0" marR="0" lvl="0" indent="0" algn="ctr" defTabSz="914400" rtl="0" eaLnBrk="1" fontAlgn="auto" latinLnBrk="0" hangingPunct="1">
              <a:lnSpc>
                <a:spcPct val="100000"/>
              </a:lnSpc>
              <a:spcBef>
                <a:spcPts val="0"/>
              </a:spcBef>
              <a:spcAft>
                <a:spcPts val="0"/>
              </a:spcAft>
              <a:buClr>
                <a:srgbClr val="FFFFFF"/>
              </a:buClr>
              <a:buSzPts val="6000"/>
              <a:buFont typeface="Archivo Black"/>
              <a:buNone/>
              <a:tabLst/>
              <a:defRPr/>
            </a:pPr>
            <a:r>
              <a:rPr kumimoji="0" lang="en-US" sz="96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chivo Black"/>
              </a:rPr>
              <a:t>II.</a:t>
            </a:r>
          </a:p>
        </p:txBody>
      </p:sp>
      <p:grpSp>
        <p:nvGrpSpPr>
          <p:cNvPr id="9" name="Google Shape;7616;p41">
            <a:extLst>
              <a:ext uri="{FF2B5EF4-FFF2-40B4-BE49-F238E27FC236}">
                <a16:creationId xmlns:a16="http://schemas.microsoft.com/office/drawing/2014/main" id="{2F9543CC-84D8-1DDB-32B2-DA0F3B181E60}"/>
              </a:ext>
            </a:extLst>
          </p:cNvPr>
          <p:cNvGrpSpPr/>
          <p:nvPr/>
        </p:nvGrpSpPr>
        <p:grpSpPr>
          <a:xfrm flipH="1">
            <a:off x="4644451" y="214560"/>
            <a:ext cx="2691935" cy="1720816"/>
            <a:chOff x="5534425" y="470575"/>
            <a:chExt cx="1498600" cy="957925"/>
          </a:xfrm>
        </p:grpSpPr>
        <p:sp>
          <p:nvSpPr>
            <p:cNvPr id="10" name="Google Shape;7617;p41">
              <a:extLst>
                <a:ext uri="{FF2B5EF4-FFF2-40B4-BE49-F238E27FC236}">
                  <a16:creationId xmlns:a16="http://schemas.microsoft.com/office/drawing/2014/main" id="{935EF176-0CC7-3A52-5766-871FFCB67D13}"/>
                </a:ext>
              </a:extLst>
            </p:cNvPr>
            <p:cNvSpPr/>
            <p:nvPr/>
          </p:nvSpPr>
          <p:spPr>
            <a:xfrm>
              <a:off x="5547325" y="684975"/>
              <a:ext cx="296650" cy="112350"/>
            </a:xfrm>
            <a:custGeom>
              <a:avLst/>
              <a:gdLst/>
              <a:ahLst/>
              <a:cxnLst/>
              <a:rect l="l" t="t" r="r" b="b"/>
              <a:pathLst>
                <a:path w="11866" h="4494" extrusionOk="0">
                  <a:moveTo>
                    <a:pt x="11622" y="1"/>
                  </a:moveTo>
                  <a:lnTo>
                    <a:pt x="1" y="4493"/>
                  </a:lnTo>
                  <a:lnTo>
                    <a:pt x="7231" y="2792"/>
                  </a:lnTo>
                  <a:lnTo>
                    <a:pt x="11866" y="1443"/>
                  </a:lnTo>
                  <a:lnTo>
                    <a:pt x="11622" y="1"/>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7618;p41">
              <a:extLst>
                <a:ext uri="{FF2B5EF4-FFF2-40B4-BE49-F238E27FC236}">
                  <a16:creationId xmlns:a16="http://schemas.microsoft.com/office/drawing/2014/main" id="{8F5A4173-5F12-E272-9EE5-02F72185FDE6}"/>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1447" y="2157"/>
                  </a:lnTo>
                  <a:lnTo>
                    <a:pt x="11253" y="0"/>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7619;p41">
              <a:extLst>
                <a:ext uri="{FF2B5EF4-FFF2-40B4-BE49-F238E27FC236}">
                  <a16:creationId xmlns:a16="http://schemas.microsoft.com/office/drawing/2014/main" id="{DEE40BAC-7DC3-B48B-CB05-DC0CEC05EDE2}"/>
                </a:ext>
              </a:extLst>
            </p:cNvPr>
            <p:cNvSpPr/>
            <p:nvPr/>
          </p:nvSpPr>
          <p:spPr>
            <a:xfrm>
              <a:off x="5571675" y="742925"/>
              <a:ext cx="286175" cy="53950"/>
            </a:xfrm>
            <a:custGeom>
              <a:avLst/>
              <a:gdLst/>
              <a:ahLst/>
              <a:cxnLst/>
              <a:rect l="l" t="t" r="r" b="b"/>
              <a:pathLst>
                <a:path w="11447" h="2158" extrusionOk="0">
                  <a:moveTo>
                    <a:pt x="11253" y="0"/>
                  </a:moveTo>
                  <a:lnTo>
                    <a:pt x="7454" y="63"/>
                  </a:lnTo>
                  <a:lnTo>
                    <a:pt x="0" y="2010"/>
                  </a:lnTo>
                  <a:lnTo>
                    <a:pt x="10410" y="1006"/>
                  </a:lnTo>
                  <a:lnTo>
                    <a:pt x="11447" y="2157"/>
                  </a:lnTo>
                  <a:lnTo>
                    <a:pt x="11253"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7620;p41">
              <a:extLst>
                <a:ext uri="{FF2B5EF4-FFF2-40B4-BE49-F238E27FC236}">
                  <a16:creationId xmlns:a16="http://schemas.microsoft.com/office/drawing/2014/main" id="{35F280B5-A7AD-447F-E1C1-B5CD7769BE0D}"/>
                </a:ext>
              </a:extLst>
            </p:cNvPr>
            <p:cNvSpPr/>
            <p:nvPr/>
          </p:nvSpPr>
          <p:spPr>
            <a:xfrm>
              <a:off x="5534425" y="700800"/>
              <a:ext cx="420550" cy="100925"/>
            </a:xfrm>
            <a:custGeom>
              <a:avLst/>
              <a:gdLst/>
              <a:ahLst/>
              <a:cxnLst/>
              <a:rect l="l" t="t" r="r" b="b"/>
              <a:pathLst>
                <a:path w="16822" h="4037" extrusionOk="0">
                  <a:moveTo>
                    <a:pt x="13307" y="0"/>
                  </a:moveTo>
                  <a:lnTo>
                    <a:pt x="1" y="4037"/>
                  </a:lnTo>
                  <a:lnTo>
                    <a:pt x="16821" y="974"/>
                  </a:lnTo>
                  <a:lnTo>
                    <a:pt x="1330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7621;p41">
              <a:extLst>
                <a:ext uri="{FF2B5EF4-FFF2-40B4-BE49-F238E27FC236}">
                  <a16:creationId xmlns:a16="http://schemas.microsoft.com/office/drawing/2014/main" id="{F8B48EA3-C097-1058-520F-F95C6AAE48A5}"/>
                </a:ext>
              </a:extLst>
            </p:cNvPr>
            <p:cNvSpPr/>
            <p:nvPr/>
          </p:nvSpPr>
          <p:spPr>
            <a:xfrm>
              <a:off x="5534950" y="676575"/>
              <a:ext cx="302925" cy="125300"/>
            </a:xfrm>
            <a:custGeom>
              <a:avLst/>
              <a:gdLst/>
              <a:ahLst/>
              <a:cxnLst/>
              <a:rect l="l" t="t" r="r" b="b"/>
              <a:pathLst>
                <a:path w="12117" h="5012" extrusionOk="0">
                  <a:moveTo>
                    <a:pt x="9256" y="0"/>
                  </a:moveTo>
                  <a:lnTo>
                    <a:pt x="1" y="5012"/>
                  </a:lnTo>
                  <a:lnTo>
                    <a:pt x="12117" y="337"/>
                  </a:lnTo>
                  <a:lnTo>
                    <a:pt x="925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7622;p41">
              <a:extLst>
                <a:ext uri="{FF2B5EF4-FFF2-40B4-BE49-F238E27FC236}">
                  <a16:creationId xmlns:a16="http://schemas.microsoft.com/office/drawing/2014/main" id="{E04E2554-32D8-4D74-D2C5-70B54D53C8F8}"/>
                </a:ext>
              </a:extLst>
            </p:cNvPr>
            <p:cNvSpPr/>
            <p:nvPr/>
          </p:nvSpPr>
          <p:spPr>
            <a:xfrm>
              <a:off x="6043275" y="470575"/>
              <a:ext cx="989750" cy="957925"/>
            </a:xfrm>
            <a:custGeom>
              <a:avLst/>
              <a:gdLst/>
              <a:ahLst/>
              <a:cxnLst/>
              <a:rect l="l" t="t" r="r" b="b"/>
              <a:pathLst>
                <a:path w="39590" h="38317" fill="none" extrusionOk="0">
                  <a:moveTo>
                    <a:pt x="1" y="8795"/>
                  </a:moveTo>
                  <a:cubicBezTo>
                    <a:pt x="39589" y="1"/>
                    <a:pt x="27548" y="32102"/>
                    <a:pt x="9861" y="38317"/>
                  </a:cubicBezTo>
                </a:path>
              </a:pathLst>
            </a:custGeom>
            <a:noFill/>
            <a:ln w="10500"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412772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EXT_FILL_FORE_SCHEMECOLOR_INDEX" val="16"/>
  <p:tag name="KSO_WM_UNIT_TEXT_FILL_FORE_SCHEMECOLOR_INDEX_BRIGHTNESS" val="-0.75"/>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 val="16"/>
  <p:tag name="KSO_WM_UNIT_TEXT_FILL_FORE_SCHEMECOLOR_INDEX_BRIGHTNESS" val="-0.75"/>
  <p:tag name="KSO_WM_UNIT_TEXT_FILL_TYPE"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1048</Words>
  <Application>Microsoft Office PowerPoint</Application>
  <PresentationFormat>On-screen Show (16:9)</PresentationFormat>
  <Paragraphs>127</Paragraphs>
  <Slides>33</Slides>
  <Notes>27</Notes>
  <HiddenSlides>0</HiddenSlides>
  <MMClips>0</MMClips>
  <ScaleCrop>false</ScaleCrop>
  <HeadingPairs>
    <vt:vector size="6" baseType="variant">
      <vt:variant>
        <vt:lpstr>Fonts Used</vt:lpstr>
      </vt:variant>
      <vt:variant>
        <vt:i4>25</vt:i4>
      </vt:variant>
      <vt:variant>
        <vt:lpstr>Theme</vt:lpstr>
      </vt:variant>
      <vt:variant>
        <vt:i4>2</vt:i4>
      </vt:variant>
      <vt:variant>
        <vt:lpstr>Slide Titles</vt:lpstr>
      </vt:variant>
      <vt:variant>
        <vt:i4>33</vt:i4>
      </vt:variant>
    </vt:vector>
  </HeadingPairs>
  <TitlesOfParts>
    <vt:vector size="60" baseType="lpstr">
      <vt:lpstr>Archivo Black</vt:lpstr>
      <vt:lpstr>宋体</vt:lpstr>
      <vt:lpstr>Times New Roman</vt:lpstr>
      <vt:lpstr>Fira Sans Extra Condensed</vt:lpstr>
      <vt:lpstr>Baloo 2</vt:lpstr>
      <vt:lpstr>Londrina Solid</vt:lpstr>
      <vt:lpstr>Arial</vt:lpstr>
      <vt:lpstr>Century Schoolbook</vt:lpstr>
      <vt:lpstr>思源黑体 CN Light</vt:lpstr>
      <vt:lpstr>字魂70号-灵悦黑体</vt:lpstr>
      <vt:lpstr>Roboto Condensed Light</vt:lpstr>
      <vt:lpstr>宋体</vt:lpstr>
      <vt:lpstr>Calibri</vt:lpstr>
      <vt:lpstr>仓耳青禾体-谷力 W05</vt:lpstr>
      <vt:lpstr>zihun35hao-jindianyahei</vt:lpstr>
      <vt:lpstr>.VnTime</vt:lpstr>
      <vt:lpstr>Bebas Neue</vt:lpstr>
      <vt:lpstr>字魂58号-创中黑</vt:lpstr>
      <vt:lpstr>Wingdings</vt:lpstr>
      <vt:lpstr>Hind</vt:lpstr>
      <vt:lpstr>等线</vt:lpstr>
      <vt:lpstr>Tahoma</vt:lpstr>
      <vt:lpstr>华文新魏</vt:lpstr>
      <vt:lpstr>Anton</vt:lpstr>
      <vt:lpstr>Wingdings 2</vt:lpstr>
      <vt:lpstr>Office Theme</vt:lpstr>
      <vt:lpstr>Oriel</vt:lpstr>
      <vt:lpstr>trong dàn nhạc cải lương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Thông tin chi tiết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trong dàn nhạc cải lương</dc:title>
  <dc:creator>ACER</dc:creator>
  <cp:lastModifiedBy>DELL</cp:lastModifiedBy>
  <cp:revision>9</cp:revision>
  <dcterms:modified xsi:type="dcterms:W3CDTF">2024-01-14T08:19:48Z</dcterms:modified>
</cp:coreProperties>
</file>