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8" r:id="rId4"/>
    <p:sldId id="256" r:id="rId5"/>
    <p:sldId id="257" r:id="rId6"/>
    <p:sldId id="272" r:id="rId7"/>
    <p:sldId id="288" r:id="rId8"/>
    <p:sldId id="274" r:id="rId9"/>
    <p:sldId id="275" r:id="rId10"/>
    <p:sldId id="289" r:id="rId11"/>
    <p:sldId id="260" r:id="rId12"/>
    <p:sldId id="290" r:id="rId13"/>
    <p:sldId id="273" r:id="rId14"/>
    <p:sldId id="268" r:id="rId15"/>
    <p:sldId id="266" r:id="rId16"/>
    <p:sldId id="269" r:id="rId17"/>
    <p:sldId id="277" r:id="rId18"/>
    <p:sldId id="291" r:id="rId19"/>
    <p:sldId id="292" r:id="rId20"/>
    <p:sldId id="280" r:id="rId21"/>
    <p:sldId id="264" r:id="rId22"/>
    <p:sldId id="281" r:id="rId23"/>
    <p:sldId id="282" r:id="rId24"/>
    <p:sldId id="283" r:id="rId25"/>
    <p:sldId id="284" r:id="rId26"/>
    <p:sldId id="285" r:id="rId27"/>
    <p:sldId id="286" r:id="rId28"/>
    <p:sldId id="287" r:id="rId29"/>
    <p:sldId id="265" r:id="rId30"/>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Cambria" panose="02040503050406030204" pitchFamily="18" charset="0"/>
      <p:regular r:id="rId35"/>
      <p:bold r:id="rId36"/>
      <p:italic r:id="rId37"/>
      <p:boldItalic r:id="rId38"/>
    </p:embeddedFont>
    <p:embeddedFont>
      <p:font typeface="Montserrat Classic"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96D"/>
    <a:srgbClr val="FFFFC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Kiểu Trung bình 4 - Màu chủ đề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4622" autoAdjust="0"/>
  </p:normalViewPr>
  <p:slideViewPr>
    <p:cSldViewPr>
      <p:cViewPr>
        <p:scale>
          <a:sx n="56" d="100"/>
          <a:sy n="56" d="100"/>
        </p:scale>
        <p:origin x="53" y="394"/>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5" d="100"/>
        <a:sy n="55" d="100"/>
      </p:scale>
      <p:origin x="0" y="-35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5.fntdata"/><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6331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1295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2930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4757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8774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3642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0198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442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2457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908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0077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026585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45286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543636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6744B-6CC8-4ED2-8A71-07BEB184F142}"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244042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6744B-6CC8-4ED2-8A71-07BEB184F142}" type="datetimeFigureOut">
              <a:rPr lang="en-US" smtClean="0"/>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751170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6744B-6CC8-4ED2-8A71-07BEB184F142}" type="datetimeFigureOut">
              <a:rPr lang="en-US" smtClean="0"/>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641704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133408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513713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897957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609325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59829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82694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D746744B-6CC8-4ED2-8A71-07BEB184F142}" type="datetimeFigureOut">
              <a:rPr lang="en-US" smtClean="0"/>
              <a:t>7/18/2023</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24389838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6.png"/><Relationship Id="rId21" Type="http://schemas.openxmlformats.org/officeDocument/2006/relationships/image" Target="../media/image30.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6.png"/><Relationship Id="rId2" Type="http://schemas.openxmlformats.org/officeDocument/2006/relationships/image" Target="../media/image2.jpe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16.png"/><Relationship Id="rId24" Type="http://schemas.openxmlformats.org/officeDocument/2006/relationships/image" Target="../media/image33.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5.svg"/><Relationship Id="rId19" Type="http://schemas.openxmlformats.org/officeDocument/2006/relationships/image" Target="../media/image28.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3.svg"/><Relationship Id="rId22"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6.png"/><Relationship Id="rId7" Type="http://schemas.openxmlformats.org/officeDocument/2006/relationships/image" Target="../media/image38.png"/><Relationship Id="rId12"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11.svg"/><Relationship Id="rId11" Type="http://schemas.openxmlformats.org/officeDocument/2006/relationships/image" Target="../media/image60.png"/><Relationship Id="rId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17.sv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4.wmf"/><Relationship Id="rId5" Type="http://schemas.openxmlformats.org/officeDocument/2006/relationships/oleObject" Target="../embeddings/oleObject1.bin"/><Relationship Id="rId4" Type="http://schemas.openxmlformats.org/officeDocument/2006/relationships/image" Target="../media/image63.svg"/></Relationships>
</file>

<file path=ppt/slides/_rels/slide16.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42.png"/><Relationship Id="rId7" Type="http://schemas.openxmlformats.org/officeDocument/2006/relationships/oleObject" Target="../embeddings/oleObject2.bin"/><Relationship Id="rId12" Type="http://schemas.openxmlformats.org/officeDocument/2006/relationships/image" Target="../media/image69.wmf"/><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6.png"/><Relationship Id="rId11" Type="http://schemas.openxmlformats.org/officeDocument/2006/relationships/oleObject" Target="../embeddings/oleObject4.bin"/><Relationship Id="rId5" Type="http://schemas.openxmlformats.org/officeDocument/2006/relationships/image" Target="../media/image65.png"/><Relationship Id="rId10" Type="http://schemas.openxmlformats.org/officeDocument/2006/relationships/image" Target="../media/image68.wmf"/><Relationship Id="rId4" Type="http://schemas.openxmlformats.org/officeDocument/2006/relationships/image" Target="../media/image43.svg"/><Relationship Id="rId9"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image" Target="../media/image42.png"/><Relationship Id="rId7" Type="http://schemas.openxmlformats.org/officeDocument/2006/relationships/oleObject" Target="../embeddings/oleObject5.bin"/><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5.png"/><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73.emf"/><Relationship Id="rId5" Type="http://schemas.openxmlformats.org/officeDocument/2006/relationships/image" Target="../media/image72.jpeg"/><Relationship Id="rId4" Type="http://schemas.openxmlformats.org/officeDocument/2006/relationships/image" Target="../media/image43.sv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8.png"/><Relationship Id="rId3" Type="http://schemas.microsoft.com/office/2007/relationships/hdphoto" Target="../media/hdphoto3.wdp"/><Relationship Id="rId21" Type="http://schemas.openxmlformats.org/officeDocument/2006/relationships/image" Target="../media/image91.pn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image" Target="../media/image74.png"/><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18.xml"/><Relationship Id="rId6" Type="http://schemas.openxmlformats.org/officeDocument/2006/relationships/image" Target="../media/image76.png"/><Relationship Id="rId11" Type="http://schemas.openxmlformats.org/officeDocument/2006/relationships/image" Target="../media/image81.svg"/><Relationship Id="rId24" Type="http://schemas.openxmlformats.org/officeDocument/2006/relationships/image" Target="../media/image64.wmf"/><Relationship Id="rId5" Type="http://schemas.microsoft.com/office/2007/relationships/hdphoto" Target="../media/hdphoto4.wdp"/><Relationship Id="rId15" Type="http://schemas.openxmlformats.org/officeDocument/2006/relationships/image" Target="../media/image85.svg"/><Relationship Id="rId23" Type="http://schemas.openxmlformats.org/officeDocument/2006/relationships/oleObject" Target="../embeddings/oleObject6.bin"/><Relationship Id="rId10" Type="http://schemas.openxmlformats.org/officeDocument/2006/relationships/image" Target="../media/image80.png"/><Relationship Id="rId19" Type="http://schemas.openxmlformats.org/officeDocument/2006/relationships/image" Target="../media/image89.svg"/><Relationship Id="rId4" Type="http://schemas.openxmlformats.org/officeDocument/2006/relationships/image" Target="../media/image75.png"/><Relationship Id="rId9" Type="http://schemas.openxmlformats.org/officeDocument/2006/relationships/image" Target="../media/image79.svg"/><Relationship Id="rId14" Type="http://schemas.openxmlformats.org/officeDocument/2006/relationships/image" Target="../media/image84.png"/><Relationship Id="rId22" Type="http://schemas.openxmlformats.org/officeDocument/2006/relationships/image" Target="../media/image92.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2.jpe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32" Type="http://schemas.openxmlformats.org/officeDocument/2006/relationships/image" Target="../media/image35.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svg"/><Relationship Id="rId10" Type="http://schemas.openxmlformats.org/officeDocument/2006/relationships/image" Target="../media/image13.sv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0.png"/><Relationship Id="rId30" Type="http://schemas.openxmlformats.org/officeDocument/2006/relationships/image" Target="../media/image33.sv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7" Type="http://schemas.microsoft.com/office/2007/relationships/hdphoto" Target="../media/hdphoto6.wdp"/><Relationship Id="rId2" Type="http://schemas.openxmlformats.org/officeDocument/2006/relationships/image" Target="../media/image93.jpeg"/><Relationship Id="rId1" Type="http://schemas.openxmlformats.org/officeDocument/2006/relationships/slideLayout" Target="../slideLayouts/slideLayout23.xml"/><Relationship Id="rId6" Type="http://schemas.openxmlformats.org/officeDocument/2006/relationships/image" Target="../media/image95.png"/><Relationship Id="rId5" Type="http://schemas.openxmlformats.org/officeDocument/2006/relationships/slide" Target="slide21.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00.png"/><Relationship Id="rId18" Type="http://schemas.openxmlformats.org/officeDocument/2006/relationships/image" Target="../media/image103.png"/><Relationship Id="rId26" Type="http://schemas.openxmlformats.org/officeDocument/2006/relationships/image" Target="../media/image110.png"/><Relationship Id="rId3" Type="http://schemas.openxmlformats.org/officeDocument/2006/relationships/slide" Target="slide23.xml"/><Relationship Id="rId21" Type="http://schemas.openxmlformats.org/officeDocument/2006/relationships/image" Target="../media/image106.png"/><Relationship Id="rId7" Type="http://schemas.openxmlformats.org/officeDocument/2006/relationships/image" Target="../media/image98.png"/><Relationship Id="rId12" Type="http://schemas.openxmlformats.org/officeDocument/2006/relationships/slide" Target="slide22.xml"/><Relationship Id="rId17" Type="http://schemas.openxmlformats.org/officeDocument/2006/relationships/image" Target="../media/image102.png"/><Relationship Id="rId25" Type="http://schemas.openxmlformats.org/officeDocument/2006/relationships/image" Target="../media/image109.png"/><Relationship Id="rId2" Type="http://schemas.openxmlformats.org/officeDocument/2006/relationships/image" Target="../media/image96.png"/><Relationship Id="rId16" Type="http://schemas.openxmlformats.org/officeDocument/2006/relationships/image" Target="../media/image101.png"/><Relationship Id="rId20" Type="http://schemas.openxmlformats.org/officeDocument/2006/relationships/image" Target="../media/image105.png"/><Relationship Id="rId29" Type="http://schemas.microsoft.com/office/2007/relationships/hdphoto" Target="../media/hdphoto12.wdp"/><Relationship Id="rId1" Type="http://schemas.openxmlformats.org/officeDocument/2006/relationships/slideLayout" Target="../slideLayouts/slideLayout23.xml"/><Relationship Id="rId6" Type="http://schemas.openxmlformats.org/officeDocument/2006/relationships/slide" Target="slide26.xml"/><Relationship Id="rId11" Type="http://schemas.microsoft.com/office/2007/relationships/hdphoto" Target="../media/hdphoto9.wdp"/><Relationship Id="rId24" Type="http://schemas.openxmlformats.org/officeDocument/2006/relationships/image" Target="../media/image108.png"/><Relationship Id="rId5" Type="http://schemas.microsoft.com/office/2007/relationships/hdphoto" Target="../media/hdphoto7.wdp"/><Relationship Id="rId15" Type="http://schemas.openxmlformats.org/officeDocument/2006/relationships/slide" Target="slide24.xml"/><Relationship Id="rId23" Type="http://schemas.microsoft.com/office/2007/relationships/hdphoto" Target="../media/hdphoto11.wdp"/><Relationship Id="rId28" Type="http://schemas.openxmlformats.org/officeDocument/2006/relationships/image" Target="../media/image112.png"/><Relationship Id="rId10" Type="http://schemas.openxmlformats.org/officeDocument/2006/relationships/image" Target="../media/image99.png"/><Relationship Id="rId19" Type="http://schemas.openxmlformats.org/officeDocument/2006/relationships/image" Target="../media/image104.png"/><Relationship Id="rId31" Type="http://schemas.openxmlformats.org/officeDocument/2006/relationships/image" Target="../media/image114.gif"/><Relationship Id="rId4" Type="http://schemas.openxmlformats.org/officeDocument/2006/relationships/image" Target="../media/image97.png"/><Relationship Id="rId9" Type="http://schemas.openxmlformats.org/officeDocument/2006/relationships/slide" Target="slide25.xml"/><Relationship Id="rId14" Type="http://schemas.microsoft.com/office/2007/relationships/hdphoto" Target="../media/hdphoto10.wdp"/><Relationship Id="rId22" Type="http://schemas.openxmlformats.org/officeDocument/2006/relationships/image" Target="../media/image107.png"/><Relationship Id="rId27" Type="http://schemas.openxmlformats.org/officeDocument/2006/relationships/image" Target="../media/image111.png"/><Relationship Id="rId30" Type="http://schemas.openxmlformats.org/officeDocument/2006/relationships/image" Target="../media/image113.gif"/></Relationships>
</file>

<file path=ppt/slides/_rels/slide2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16.jpeg"/><Relationship Id="rId7"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23.xml"/><Relationship Id="rId6" Type="http://schemas.openxmlformats.org/officeDocument/2006/relationships/slide" Target="slide21.xml"/><Relationship Id="rId5" Type="http://schemas.microsoft.com/office/2007/relationships/hdphoto" Target="../media/hdphoto13.wdp"/><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16.jpeg"/><Relationship Id="rId7"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23.xml"/><Relationship Id="rId6" Type="http://schemas.openxmlformats.org/officeDocument/2006/relationships/slide" Target="slide21.xml"/><Relationship Id="rId5" Type="http://schemas.microsoft.com/office/2007/relationships/hdphoto" Target="../media/hdphoto13.wdp"/><Relationship Id="rId4" Type="http://schemas.openxmlformats.org/officeDocument/2006/relationships/image" Target="../media/image117.png"/></Relationships>
</file>

<file path=ppt/slides/_rels/slide2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16.jpeg"/><Relationship Id="rId7"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23.xml"/><Relationship Id="rId6" Type="http://schemas.openxmlformats.org/officeDocument/2006/relationships/slide" Target="slide21.xml"/><Relationship Id="rId5" Type="http://schemas.microsoft.com/office/2007/relationships/hdphoto" Target="../media/hdphoto13.wdp"/><Relationship Id="rId10" Type="http://schemas.openxmlformats.org/officeDocument/2006/relationships/image" Target="../media/image119.wmf"/><Relationship Id="rId4" Type="http://schemas.openxmlformats.org/officeDocument/2006/relationships/image" Target="../media/image117.png"/><Relationship Id="rId9"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16.jpeg"/><Relationship Id="rId7"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23.xml"/><Relationship Id="rId6" Type="http://schemas.openxmlformats.org/officeDocument/2006/relationships/slide" Target="slide21.xml"/><Relationship Id="rId5" Type="http://schemas.microsoft.com/office/2007/relationships/hdphoto" Target="../media/hdphoto13.wdp"/><Relationship Id="rId4" Type="http://schemas.openxmlformats.org/officeDocument/2006/relationships/image" Target="../media/image117.png"/><Relationship Id="rId9" Type="http://schemas.openxmlformats.org/officeDocument/2006/relationships/image" Target="../media/image120.png"/></Relationships>
</file>

<file path=ppt/slides/_rels/slide2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16.jpeg"/><Relationship Id="rId7"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23.xml"/><Relationship Id="rId6" Type="http://schemas.openxmlformats.org/officeDocument/2006/relationships/slide" Target="slide21.xml"/><Relationship Id="rId5" Type="http://schemas.microsoft.com/office/2007/relationships/hdphoto" Target="../media/hdphoto13.wdp"/><Relationship Id="rId4" Type="http://schemas.openxmlformats.org/officeDocument/2006/relationships/image" Target="../media/image117.png"/></Relationships>
</file>

<file path=ppt/slides/_rels/slide2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2.jpe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32" Type="http://schemas.openxmlformats.org/officeDocument/2006/relationships/image" Target="../media/image35.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svg"/><Relationship Id="rId10" Type="http://schemas.openxmlformats.org/officeDocument/2006/relationships/image" Target="../media/image13.sv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0.png"/><Relationship Id="rId30" Type="http://schemas.openxmlformats.org/officeDocument/2006/relationships/image" Target="../media/image33.sv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6.png"/><Relationship Id="rId7"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39.svg"/><Relationship Id="rId4" Type="http://schemas.openxmlformats.org/officeDocument/2006/relationships/image" Target="../media/image17.sv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6.png"/><Relationship Id="rId21" Type="http://schemas.openxmlformats.org/officeDocument/2006/relationships/image" Target="../media/image30.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6.png"/><Relationship Id="rId2" Type="http://schemas.openxmlformats.org/officeDocument/2006/relationships/image" Target="../media/image2.jpe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6.png"/><Relationship Id="rId24" Type="http://schemas.openxmlformats.org/officeDocument/2006/relationships/image" Target="../media/image33.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5.svg"/><Relationship Id="rId19" Type="http://schemas.openxmlformats.org/officeDocument/2006/relationships/image" Target="../media/image28.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3.svg"/><Relationship Id="rId22"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8.xml"/><Relationship Id="rId7" Type="http://schemas.openxmlformats.org/officeDocument/2006/relationships/image" Target="../media/image4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sv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svg"/></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2.png"/><Relationship Id="rId7"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3.sv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0" y="-1181100"/>
            <a:ext cx="18288000" cy="11497056"/>
          </a:xfrm>
          <a:prstGeom prst="rect">
            <a:avLst/>
          </a:prstGeom>
        </p:spPr>
      </p:pic>
      <p:sp>
        <p:nvSpPr>
          <p:cNvPr id="11" name="Hộp Văn bản 10">
            <a:extLst>
              <a:ext uri="{FF2B5EF4-FFF2-40B4-BE49-F238E27FC236}">
                <a16:creationId xmlns:a16="http://schemas.microsoft.com/office/drawing/2014/main" id="{3788C947-5C47-C8FC-73E7-0D0DCDC171AD}"/>
              </a:ext>
            </a:extLst>
          </p:cNvPr>
          <p:cNvSpPr txBox="1"/>
          <p:nvPr/>
        </p:nvSpPr>
        <p:spPr>
          <a:xfrm>
            <a:off x="5181599" y="259975"/>
            <a:ext cx="8534400" cy="1446550"/>
          </a:xfrm>
          <a:prstGeom prst="rect">
            <a:avLst/>
          </a:prstGeom>
          <a:noFill/>
        </p:spPr>
        <p:txBody>
          <a:bodyPr wrap="square" rtlCol="0">
            <a:spAutoFit/>
          </a:bodyPr>
          <a:lstStyle/>
          <a:p>
            <a:pPr algn="ctr"/>
            <a:r>
              <a:rPr lang="en-US" sz="8800" b="1" dirty="0">
                <a:solidFill>
                  <a:schemeClr val="bg1"/>
                </a:solidFill>
              </a:rPr>
              <a:t>KHỞI ĐỘNG</a:t>
            </a:r>
          </a:p>
        </p:txBody>
      </p:sp>
      <p:sp>
        <p:nvSpPr>
          <p:cNvPr id="12" name="Hộp Văn bản 11">
            <a:extLst>
              <a:ext uri="{FF2B5EF4-FFF2-40B4-BE49-F238E27FC236}">
                <a16:creationId xmlns:a16="http://schemas.microsoft.com/office/drawing/2014/main" id="{39E7DEB4-3756-78DC-8FB7-E79F508625F4}"/>
              </a:ext>
            </a:extLst>
          </p:cNvPr>
          <p:cNvSpPr txBox="1"/>
          <p:nvPr/>
        </p:nvSpPr>
        <p:spPr>
          <a:xfrm>
            <a:off x="533400" y="1651619"/>
            <a:ext cx="20116800" cy="830997"/>
          </a:xfrm>
          <a:prstGeom prst="rect">
            <a:avLst/>
          </a:prstGeom>
          <a:noFill/>
        </p:spPr>
        <p:txBody>
          <a:bodyPr wrap="square" rtlCol="0">
            <a:spAutoFit/>
          </a:bodyPr>
          <a:lstStyle/>
          <a:p>
            <a:r>
              <a:rPr lang="en-US" sz="4800" b="1" i="1" dirty="0" err="1">
                <a:solidFill>
                  <a:schemeClr val="bg1"/>
                </a:solidFill>
              </a:rPr>
              <a:t>Nối</a:t>
            </a:r>
            <a:r>
              <a:rPr lang="en-US" sz="4800" b="1" i="1" dirty="0">
                <a:solidFill>
                  <a:schemeClr val="bg1"/>
                </a:solidFill>
              </a:rPr>
              <a:t> </a:t>
            </a:r>
            <a:r>
              <a:rPr lang="en-US" sz="4800" b="1" i="1" dirty="0" err="1">
                <a:solidFill>
                  <a:schemeClr val="bg1"/>
                </a:solidFill>
              </a:rPr>
              <a:t>hình</a:t>
            </a:r>
            <a:r>
              <a:rPr lang="en-US" sz="4800" b="1" i="1" dirty="0">
                <a:solidFill>
                  <a:schemeClr val="bg1"/>
                </a:solidFill>
              </a:rPr>
              <a:t> </a:t>
            </a:r>
            <a:r>
              <a:rPr lang="en-US" sz="4800" b="1" i="1" dirty="0" err="1">
                <a:solidFill>
                  <a:schemeClr val="bg1"/>
                </a:solidFill>
              </a:rPr>
              <a:t>ảnh</a:t>
            </a:r>
            <a:r>
              <a:rPr lang="en-US" sz="4800" b="1" i="1" dirty="0">
                <a:solidFill>
                  <a:schemeClr val="bg1"/>
                </a:solidFill>
              </a:rPr>
              <a:t> </a:t>
            </a:r>
            <a:r>
              <a:rPr lang="en-US" sz="4800" b="1" i="1" dirty="0" err="1">
                <a:solidFill>
                  <a:schemeClr val="bg1"/>
                </a:solidFill>
              </a:rPr>
              <a:t>với</a:t>
            </a:r>
            <a:r>
              <a:rPr lang="en-US" sz="4800" b="1" i="1" dirty="0">
                <a:solidFill>
                  <a:schemeClr val="bg1"/>
                </a:solidFill>
              </a:rPr>
              <a:t> </a:t>
            </a:r>
            <a:r>
              <a:rPr lang="en-US" sz="4800" b="1" i="1" dirty="0" err="1">
                <a:solidFill>
                  <a:schemeClr val="bg1"/>
                </a:solidFill>
              </a:rPr>
              <a:t>hợp</a:t>
            </a:r>
            <a:r>
              <a:rPr lang="en-US" sz="4800" b="1" i="1" dirty="0">
                <a:solidFill>
                  <a:schemeClr val="bg1"/>
                </a:solidFill>
              </a:rPr>
              <a:t> </a:t>
            </a:r>
            <a:r>
              <a:rPr lang="en-US" sz="4800" b="1" i="1" dirty="0" err="1">
                <a:solidFill>
                  <a:schemeClr val="bg1"/>
                </a:solidFill>
              </a:rPr>
              <a:t>chất</a:t>
            </a:r>
            <a:r>
              <a:rPr lang="en-US" sz="4800" b="1" i="1" dirty="0">
                <a:solidFill>
                  <a:schemeClr val="bg1"/>
                </a:solidFill>
              </a:rPr>
              <a:t> </a:t>
            </a:r>
            <a:r>
              <a:rPr lang="en-US" sz="4800" b="1" i="1" dirty="0" err="1">
                <a:solidFill>
                  <a:schemeClr val="bg1"/>
                </a:solidFill>
              </a:rPr>
              <a:t>phù</a:t>
            </a:r>
            <a:r>
              <a:rPr lang="en-US" sz="4800" b="1" i="1" dirty="0">
                <a:solidFill>
                  <a:schemeClr val="bg1"/>
                </a:solidFill>
              </a:rPr>
              <a:t> </a:t>
            </a:r>
            <a:r>
              <a:rPr lang="en-US" sz="4800" b="1" i="1" dirty="0" err="1">
                <a:solidFill>
                  <a:schemeClr val="bg1"/>
                </a:solidFill>
              </a:rPr>
              <a:t>hợp</a:t>
            </a:r>
            <a:endParaRPr lang="en-US" sz="4800" b="1" i="1" dirty="0">
              <a:solidFill>
                <a:schemeClr val="bg1"/>
              </a:solidFill>
            </a:endParaRPr>
          </a:p>
        </p:txBody>
      </p:sp>
      <p:pic>
        <p:nvPicPr>
          <p:cNvPr id="13" name="Picture 494384748">
            <a:extLst>
              <a:ext uri="{FF2B5EF4-FFF2-40B4-BE49-F238E27FC236}">
                <a16:creationId xmlns:a16="http://schemas.microsoft.com/office/drawing/2014/main" id="{65ABF7C8-566C-FF0D-BA07-EBEF0B65FD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376" y="2752290"/>
            <a:ext cx="4921505" cy="3280458"/>
          </a:xfrm>
          <a:prstGeom prst="rect">
            <a:avLst/>
          </a:prstGeom>
          <a:ln>
            <a:noFill/>
          </a:ln>
          <a:effectLst>
            <a:softEdge rad="112500"/>
          </a:effectLst>
        </p:spPr>
      </p:pic>
      <p:pic>
        <p:nvPicPr>
          <p:cNvPr id="14" name="Picture 4">
            <a:extLst>
              <a:ext uri="{FF2B5EF4-FFF2-40B4-BE49-F238E27FC236}">
                <a16:creationId xmlns:a16="http://schemas.microsoft.com/office/drawing/2014/main" id="{7883EE07-DBA9-DCF8-20F8-F20AA7E70E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6942068" y="2789005"/>
            <a:ext cx="4921505" cy="3276600"/>
          </a:xfrm>
          <a:prstGeom prst="rect">
            <a:avLst/>
          </a:prstGeom>
          <a:ln>
            <a:noFill/>
          </a:ln>
          <a:effectLst>
            <a:softEdge rad="112500"/>
          </a:effectLst>
        </p:spPr>
      </p:pic>
      <p:pic>
        <p:nvPicPr>
          <p:cNvPr id="15" name="Picture 5">
            <a:extLst>
              <a:ext uri="{FF2B5EF4-FFF2-40B4-BE49-F238E27FC236}">
                <a16:creationId xmlns:a16="http://schemas.microsoft.com/office/drawing/2014/main" id="{CD76DD5A-A9EB-1E66-5903-C435795C6B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41981" y="2880077"/>
            <a:ext cx="4596643" cy="3142267"/>
          </a:xfrm>
          <a:prstGeom prst="rect">
            <a:avLst/>
          </a:prstGeom>
          <a:ln>
            <a:noFill/>
          </a:ln>
          <a:effectLst>
            <a:softEdge rad="112500"/>
          </a:effectLst>
        </p:spPr>
      </p:pic>
      <p:sp>
        <p:nvSpPr>
          <p:cNvPr id="18" name="Hộp Văn bản 17">
            <a:extLst>
              <a:ext uri="{FF2B5EF4-FFF2-40B4-BE49-F238E27FC236}">
                <a16:creationId xmlns:a16="http://schemas.microsoft.com/office/drawing/2014/main" id="{3892B56C-BF36-46D3-8C7A-E5D5B410DCBE}"/>
              </a:ext>
            </a:extLst>
          </p:cNvPr>
          <p:cNvSpPr txBox="1"/>
          <p:nvPr/>
        </p:nvSpPr>
        <p:spPr>
          <a:xfrm>
            <a:off x="12841981" y="6947014"/>
            <a:ext cx="5458460" cy="2001253"/>
          </a:xfrm>
          <a:prstGeom prst="rect">
            <a:avLst/>
          </a:prstGeom>
          <a:noFill/>
        </p:spPr>
        <p:txBody>
          <a:bodyPr wrap="square">
            <a:spAutoFit/>
          </a:bodyPr>
          <a:lstStyle/>
          <a:p>
            <a:pPr algn="ctr">
              <a:lnSpc>
                <a:spcPct val="150000"/>
              </a:lnSpc>
            </a:pPr>
            <a:r>
              <a:rPr lang="en-US" sz="4400" b="1" dirty="0" err="1">
                <a:solidFill>
                  <a:schemeClr val="bg1"/>
                </a:solidFill>
                <a:effectLst/>
                <a:latin typeface="Times New Roman" panose="02020603050405020304" pitchFamily="18" charset="0"/>
                <a:ea typeface="Calibri" panose="020F0502020204030204" pitchFamily="34" charset="0"/>
              </a:rPr>
              <a:t>Chứa</a:t>
            </a:r>
            <a:r>
              <a:rPr lang="en-US" sz="4400" b="1" dirty="0">
                <a:solidFill>
                  <a:schemeClr val="bg1"/>
                </a:solidFill>
                <a:effectLst/>
                <a:latin typeface="Times New Roman" panose="02020603050405020304" pitchFamily="18" charset="0"/>
                <a:ea typeface="Calibri" panose="020F0502020204030204" pitchFamily="34" charset="0"/>
              </a:rPr>
              <a:t> sucrose (C</a:t>
            </a:r>
            <a:r>
              <a:rPr lang="en-US" sz="4400" b="1" baseline="-25000" dirty="0">
                <a:solidFill>
                  <a:schemeClr val="bg1"/>
                </a:solidFill>
                <a:effectLst/>
                <a:latin typeface="Times New Roman" panose="02020603050405020304" pitchFamily="18" charset="0"/>
                <a:ea typeface="Calibri" panose="020F0502020204030204" pitchFamily="34" charset="0"/>
              </a:rPr>
              <a:t>12</a:t>
            </a:r>
            <a:r>
              <a:rPr lang="en-US" sz="4400" b="1" dirty="0">
                <a:solidFill>
                  <a:schemeClr val="bg1"/>
                </a:solidFill>
                <a:effectLst/>
                <a:latin typeface="Times New Roman" panose="02020603050405020304" pitchFamily="18" charset="0"/>
                <a:ea typeface="Calibri" panose="020F0502020204030204" pitchFamily="34" charset="0"/>
              </a:rPr>
              <a:t>H</a:t>
            </a:r>
            <a:r>
              <a:rPr lang="en-US" sz="4400" b="1" baseline="-25000" dirty="0">
                <a:solidFill>
                  <a:schemeClr val="bg1"/>
                </a:solidFill>
                <a:effectLst/>
                <a:latin typeface="Times New Roman" panose="02020603050405020304" pitchFamily="18" charset="0"/>
                <a:ea typeface="Calibri" panose="020F0502020204030204" pitchFamily="34" charset="0"/>
              </a:rPr>
              <a:t>22</a:t>
            </a:r>
            <a:r>
              <a:rPr lang="en-US" sz="4400" b="1" dirty="0">
                <a:solidFill>
                  <a:schemeClr val="bg1"/>
                </a:solidFill>
                <a:effectLst/>
                <a:latin typeface="Times New Roman" panose="02020603050405020304" pitchFamily="18" charset="0"/>
                <a:ea typeface="Calibri" panose="020F0502020204030204" pitchFamily="34" charset="0"/>
              </a:rPr>
              <a:t>O</a:t>
            </a:r>
            <a:r>
              <a:rPr lang="en-US" sz="4400" b="1" baseline="-25000" dirty="0">
                <a:solidFill>
                  <a:schemeClr val="bg1"/>
                </a:solidFill>
                <a:effectLst/>
                <a:latin typeface="Times New Roman" panose="02020603050405020304" pitchFamily="18" charset="0"/>
                <a:ea typeface="Calibri" panose="020F0502020204030204" pitchFamily="34" charset="0"/>
              </a:rPr>
              <a:t>11</a:t>
            </a:r>
            <a:r>
              <a:rPr lang="en-US" sz="4400" b="1" dirty="0">
                <a:solidFill>
                  <a:schemeClr val="bg1"/>
                </a:solidFill>
                <a:effectLst/>
                <a:latin typeface="Times New Roman" panose="02020603050405020304" pitchFamily="18" charset="0"/>
                <a:ea typeface="Calibri" panose="020F0502020204030204" pitchFamily="34" charset="0"/>
              </a:rPr>
              <a:t>)</a:t>
            </a:r>
            <a:endParaRPr lang="en-US" sz="4400" b="1" dirty="0">
              <a:solidFill>
                <a:schemeClr val="bg1"/>
              </a:solidFill>
            </a:endParaRPr>
          </a:p>
        </p:txBody>
      </p:sp>
      <p:sp>
        <p:nvSpPr>
          <p:cNvPr id="21" name="Hộp Văn bản 20">
            <a:extLst>
              <a:ext uri="{FF2B5EF4-FFF2-40B4-BE49-F238E27FC236}">
                <a16:creationId xmlns:a16="http://schemas.microsoft.com/office/drawing/2014/main" id="{0B3CEC5B-0AB5-0485-EF4E-3D6C9011A8EF}"/>
              </a:ext>
            </a:extLst>
          </p:cNvPr>
          <p:cNvSpPr txBox="1"/>
          <p:nvPr/>
        </p:nvSpPr>
        <p:spPr>
          <a:xfrm>
            <a:off x="7575037" y="6955607"/>
            <a:ext cx="3982212" cy="2001253"/>
          </a:xfrm>
          <a:prstGeom prst="rect">
            <a:avLst/>
          </a:prstGeom>
          <a:noFill/>
        </p:spPr>
        <p:txBody>
          <a:bodyPr wrap="square">
            <a:spAutoFit/>
          </a:bodyPr>
          <a:lstStyle/>
          <a:p>
            <a:pPr algn="ctr">
              <a:lnSpc>
                <a:spcPct val="150000"/>
              </a:lnSpc>
            </a:pPr>
            <a:r>
              <a:rPr lang="en-US" sz="4400" b="1" dirty="0" err="1">
                <a:solidFill>
                  <a:schemeClr val="bg1"/>
                </a:solidFill>
                <a:latin typeface="Times New Roman" panose="02020603050405020304" pitchFamily="18" charset="0"/>
                <a:ea typeface="Calibri" panose="020F0502020204030204" pitchFamily="34" charset="0"/>
              </a:rPr>
              <a:t>C</a:t>
            </a:r>
            <a:r>
              <a:rPr lang="en-US" sz="4400" b="1" dirty="0" err="1">
                <a:solidFill>
                  <a:schemeClr val="bg1"/>
                </a:solidFill>
                <a:effectLst/>
                <a:latin typeface="Times New Roman" panose="02020603050405020304" pitchFamily="18" charset="0"/>
                <a:ea typeface="Calibri" panose="020F0502020204030204" pitchFamily="34" charset="0"/>
              </a:rPr>
              <a:t>hứa</a:t>
            </a:r>
            <a:r>
              <a:rPr lang="en-US" sz="4400" b="1" dirty="0">
                <a:solidFill>
                  <a:schemeClr val="bg1"/>
                </a:solidFill>
                <a:effectLst/>
                <a:latin typeface="Times New Roman" panose="02020603050405020304" pitchFamily="18" charset="0"/>
                <a:ea typeface="Calibri" panose="020F0502020204030204" pitchFamily="34" charset="0"/>
              </a:rPr>
              <a:t> </a:t>
            </a:r>
            <a:r>
              <a:rPr lang="en-US" sz="4400" b="1" dirty="0" err="1">
                <a:solidFill>
                  <a:schemeClr val="bg1"/>
                </a:solidFill>
                <a:effectLst/>
                <a:latin typeface="Times New Roman" panose="02020603050405020304" pitchFamily="18" charset="0"/>
                <a:ea typeface="Calibri" panose="020F0502020204030204" pitchFamily="34" charset="0"/>
              </a:rPr>
              <a:t>celullose</a:t>
            </a:r>
            <a:r>
              <a:rPr lang="en-US" sz="4400" b="1" dirty="0">
                <a:solidFill>
                  <a:schemeClr val="bg1"/>
                </a:solidFill>
                <a:effectLst/>
                <a:latin typeface="Times New Roman" panose="02020603050405020304" pitchFamily="18" charset="0"/>
                <a:ea typeface="Calibri" panose="020F0502020204030204" pitchFamily="34" charset="0"/>
              </a:rPr>
              <a:t> (C</a:t>
            </a:r>
            <a:r>
              <a:rPr lang="en-US" sz="4400" b="1" baseline="-25000" dirty="0">
                <a:solidFill>
                  <a:schemeClr val="bg1"/>
                </a:solidFill>
                <a:effectLst/>
                <a:latin typeface="Times New Roman" panose="02020603050405020304" pitchFamily="18" charset="0"/>
                <a:ea typeface="Calibri" panose="020F0502020204030204" pitchFamily="34" charset="0"/>
              </a:rPr>
              <a:t>6</a:t>
            </a:r>
            <a:r>
              <a:rPr lang="en-US" sz="4400" b="1" dirty="0">
                <a:solidFill>
                  <a:schemeClr val="bg1"/>
                </a:solidFill>
                <a:effectLst/>
                <a:latin typeface="Times New Roman" panose="02020603050405020304" pitchFamily="18" charset="0"/>
                <a:ea typeface="Calibri" panose="020F0502020204030204" pitchFamily="34" charset="0"/>
              </a:rPr>
              <a:t>H</a:t>
            </a:r>
            <a:r>
              <a:rPr lang="en-US" sz="4400" b="1" baseline="-25000" dirty="0">
                <a:solidFill>
                  <a:schemeClr val="bg1"/>
                </a:solidFill>
                <a:effectLst/>
                <a:latin typeface="Times New Roman" panose="02020603050405020304" pitchFamily="18" charset="0"/>
                <a:ea typeface="Calibri" panose="020F0502020204030204" pitchFamily="34" charset="0"/>
              </a:rPr>
              <a:t>10</a:t>
            </a:r>
            <a:r>
              <a:rPr lang="en-US" sz="4400" b="1" dirty="0">
                <a:solidFill>
                  <a:schemeClr val="bg1"/>
                </a:solidFill>
                <a:effectLst/>
                <a:latin typeface="Times New Roman" panose="02020603050405020304" pitchFamily="18" charset="0"/>
                <a:ea typeface="Calibri" panose="020F0502020204030204" pitchFamily="34" charset="0"/>
              </a:rPr>
              <a:t>0</a:t>
            </a:r>
            <a:r>
              <a:rPr lang="en-US" sz="4400" b="1" baseline="-25000" dirty="0">
                <a:solidFill>
                  <a:schemeClr val="bg1"/>
                </a:solidFill>
                <a:effectLst/>
                <a:latin typeface="Times New Roman" panose="02020603050405020304" pitchFamily="18" charset="0"/>
                <a:ea typeface="Calibri" panose="020F0502020204030204" pitchFamily="34" charset="0"/>
              </a:rPr>
              <a:t>5</a:t>
            </a:r>
            <a:r>
              <a:rPr lang="en-US" sz="4400" b="1" dirty="0">
                <a:solidFill>
                  <a:schemeClr val="bg1"/>
                </a:solidFill>
                <a:effectLst/>
                <a:latin typeface="Times New Roman" panose="02020603050405020304" pitchFamily="18" charset="0"/>
                <a:ea typeface="Calibri" panose="020F0502020204030204" pitchFamily="34" charset="0"/>
              </a:rPr>
              <a:t>)</a:t>
            </a:r>
            <a:r>
              <a:rPr lang="en-US" sz="4400" b="1" baseline="-25000" dirty="0">
                <a:solidFill>
                  <a:schemeClr val="bg1"/>
                </a:solidFill>
                <a:effectLst/>
                <a:latin typeface="Times New Roman" panose="02020603050405020304" pitchFamily="18" charset="0"/>
                <a:ea typeface="Calibri" panose="020F0502020204030204" pitchFamily="34" charset="0"/>
              </a:rPr>
              <a:t>n</a:t>
            </a:r>
            <a:endParaRPr lang="en-US" sz="4400" b="1" dirty="0">
              <a:solidFill>
                <a:schemeClr val="bg1"/>
              </a:solidFill>
            </a:endParaRPr>
          </a:p>
        </p:txBody>
      </p:sp>
      <p:sp>
        <p:nvSpPr>
          <p:cNvPr id="24" name="Hộp Văn bản 23">
            <a:extLst>
              <a:ext uri="{FF2B5EF4-FFF2-40B4-BE49-F238E27FC236}">
                <a16:creationId xmlns:a16="http://schemas.microsoft.com/office/drawing/2014/main" id="{1A3C8D42-D06B-F545-86A1-4D774723139A}"/>
              </a:ext>
            </a:extLst>
          </p:cNvPr>
          <p:cNvSpPr txBox="1"/>
          <p:nvPr/>
        </p:nvSpPr>
        <p:spPr>
          <a:xfrm>
            <a:off x="1611625" y="6771492"/>
            <a:ext cx="3601212" cy="2001253"/>
          </a:xfrm>
          <a:prstGeom prst="rect">
            <a:avLst/>
          </a:prstGeom>
          <a:noFill/>
        </p:spPr>
        <p:txBody>
          <a:bodyPr wrap="square">
            <a:spAutoFit/>
          </a:bodyPr>
          <a:lstStyle/>
          <a:p>
            <a:pPr algn="ctr">
              <a:lnSpc>
                <a:spcPct val="150000"/>
              </a:lnSpc>
            </a:pPr>
            <a:r>
              <a:rPr lang="en-US" sz="4400" b="1" dirty="0" err="1">
                <a:solidFill>
                  <a:schemeClr val="bg1"/>
                </a:solidFill>
                <a:effectLst/>
                <a:latin typeface="Times New Roman" panose="02020603050405020304" pitchFamily="18" charset="0"/>
                <a:ea typeface="Calibri" panose="020F0502020204030204" pitchFamily="34" charset="0"/>
              </a:rPr>
              <a:t>Chứa</a:t>
            </a:r>
            <a:r>
              <a:rPr lang="en-US" sz="4400" b="1" dirty="0">
                <a:solidFill>
                  <a:schemeClr val="bg1"/>
                </a:solidFill>
                <a:effectLst/>
                <a:latin typeface="Times New Roman" panose="02020603050405020304" pitchFamily="18" charset="0"/>
                <a:ea typeface="Calibri" panose="020F0502020204030204" pitchFamily="34" charset="0"/>
              </a:rPr>
              <a:t> nicotine (C</a:t>
            </a:r>
            <a:r>
              <a:rPr lang="en-US" sz="4400" b="1" baseline="-25000" dirty="0">
                <a:solidFill>
                  <a:schemeClr val="bg1"/>
                </a:solidFill>
                <a:effectLst/>
                <a:latin typeface="Times New Roman" panose="02020603050405020304" pitchFamily="18" charset="0"/>
                <a:ea typeface="Calibri" panose="020F0502020204030204" pitchFamily="34" charset="0"/>
              </a:rPr>
              <a:t>10</a:t>
            </a:r>
            <a:r>
              <a:rPr lang="en-US" sz="4400" b="1" dirty="0">
                <a:solidFill>
                  <a:schemeClr val="bg1"/>
                </a:solidFill>
                <a:effectLst/>
                <a:latin typeface="Times New Roman" panose="02020603050405020304" pitchFamily="18" charset="0"/>
                <a:ea typeface="Calibri" panose="020F0502020204030204" pitchFamily="34" charset="0"/>
              </a:rPr>
              <a:t>H</a:t>
            </a:r>
            <a:r>
              <a:rPr lang="en-US" sz="4400" b="1" baseline="-25000" dirty="0">
                <a:solidFill>
                  <a:schemeClr val="bg1"/>
                </a:solidFill>
                <a:effectLst/>
                <a:latin typeface="Times New Roman" panose="02020603050405020304" pitchFamily="18" charset="0"/>
                <a:ea typeface="Calibri" panose="020F0502020204030204" pitchFamily="34" charset="0"/>
              </a:rPr>
              <a:t>14</a:t>
            </a:r>
            <a:r>
              <a:rPr lang="en-US" sz="4400" b="1" dirty="0">
                <a:solidFill>
                  <a:schemeClr val="bg1"/>
                </a:solidFill>
                <a:effectLst/>
                <a:latin typeface="Times New Roman" panose="02020603050405020304" pitchFamily="18" charset="0"/>
                <a:ea typeface="Calibri" panose="020F0502020204030204" pitchFamily="34" charset="0"/>
              </a:rPr>
              <a:t>N</a:t>
            </a:r>
            <a:r>
              <a:rPr lang="en-US" sz="4400" b="1" baseline="-25000" dirty="0">
                <a:solidFill>
                  <a:schemeClr val="bg1"/>
                </a:solidFill>
                <a:effectLst/>
                <a:latin typeface="Times New Roman" panose="02020603050405020304" pitchFamily="18" charset="0"/>
                <a:ea typeface="Calibri" panose="020F0502020204030204" pitchFamily="34" charset="0"/>
              </a:rPr>
              <a:t>2</a:t>
            </a:r>
            <a:r>
              <a:rPr lang="en-US" sz="4400" b="1" dirty="0">
                <a:solidFill>
                  <a:schemeClr val="bg1"/>
                </a:solidFill>
                <a:effectLst/>
                <a:latin typeface="Times New Roman" panose="02020603050405020304" pitchFamily="18" charset="0"/>
                <a:ea typeface="Calibri" panose="020F0502020204030204" pitchFamily="34" charset="0"/>
              </a:rPr>
              <a:t>)</a:t>
            </a:r>
            <a:endParaRPr lang="en-US" sz="4400" b="1" dirty="0">
              <a:solidFill>
                <a:schemeClr val="bg1"/>
              </a:solidFill>
            </a:endParaRPr>
          </a:p>
        </p:txBody>
      </p:sp>
      <p:cxnSp>
        <p:nvCxnSpPr>
          <p:cNvPr id="26" name="Đường nối Thẳng 25">
            <a:extLst>
              <a:ext uri="{FF2B5EF4-FFF2-40B4-BE49-F238E27FC236}">
                <a16:creationId xmlns:a16="http://schemas.microsoft.com/office/drawing/2014/main" id="{982258FE-EC53-4EA6-CBC4-EC8FB891AA00}"/>
              </a:ext>
            </a:extLst>
          </p:cNvPr>
          <p:cNvCxnSpPr/>
          <p:nvPr/>
        </p:nvCxnSpPr>
        <p:spPr>
          <a:xfrm flipH="1">
            <a:off x="3231637" y="6111314"/>
            <a:ext cx="7543800" cy="99669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7" name="Đường nối Thẳng 26">
            <a:extLst>
              <a:ext uri="{FF2B5EF4-FFF2-40B4-BE49-F238E27FC236}">
                <a16:creationId xmlns:a16="http://schemas.microsoft.com/office/drawing/2014/main" id="{6507B590-5BD6-C03B-5484-6F078510264D}"/>
              </a:ext>
            </a:extLst>
          </p:cNvPr>
          <p:cNvCxnSpPr>
            <a:cxnSpLocks/>
          </p:cNvCxnSpPr>
          <p:nvPr/>
        </p:nvCxnSpPr>
        <p:spPr>
          <a:xfrm flipH="1" flipV="1">
            <a:off x="3174233" y="5968992"/>
            <a:ext cx="11956925" cy="144826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0" name="Đường nối Thẳng 29">
            <a:extLst>
              <a:ext uri="{FF2B5EF4-FFF2-40B4-BE49-F238E27FC236}">
                <a16:creationId xmlns:a16="http://schemas.microsoft.com/office/drawing/2014/main" id="{94B4E7B1-ADAE-0A05-E756-A176FC0304BA}"/>
              </a:ext>
            </a:extLst>
          </p:cNvPr>
          <p:cNvCxnSpPr>
            <a:cxnSpLocks/>
          </p:cNvCxnSpPr>
          <p:nvPr/>
        </p:nvCxnSpPr>
        <p:spPr>
          <a:xfrm flipH="1">
            <a:off x="9067412" y="6061784"/>
            <a:ext cx="6203825" cy="131767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2" name="Hình Bầu dục 31">
            <a:extLst>
              <a:ext uri="{FF2B5EF4-FFF2-40B4-BE49-F238E27FC236}">
                <a16:creationId xmlns:a16="http://schemas.microsoft.com/office/drawing/2014/main" id="{0B4ABF69-0258-29E2-C9F8-4E0655F820DE}"/>
              </a:ext>
            </a:extLst>
          </p:cNvPr>
          <p:cNvSpPr/>
          <p:nvPr/>
        </p:nvSpPr>
        <p:spPr>
          <a:xfrm>
            <a:off x="1726433" y="7760184"/>
            <a:ext cx="3429000" cy="14122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ình Bầu dục 32">
            <a:extLst>
              <a:ext uri="{FF2B5EF4-FFF2-40B4-BE49-F238E27FC236}">
                <a16:creationId xmlns:a16="http://schemas.microsoft.com/office/drawing/2014/main" id="{34486686-5EA6-5D5C-E858-9855A4205220}"/>
              </a:ext>
            </a:extLst>
          </p:cNvPr>
          <p:cNvSpPr/>
          <p:nvPr/>
        </p:nvSpPr>
        <p:spPr>
          <a:xfrm>
            <a:off x="13856711" y="7956233"/>
            <a:ext cx="3429000" cy="14122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ình Bầu dục 33">
            <a:extLst>
              <a:ext uri="{FF2B5EF4-FFF2-40B4-BE49-F238E27FC236}">
                <a16:creationId xmlns:a16="http://schemas.microsoft.com/office/drawing/2014/main" id="{D109846A-50D0-0660-8399-5148F0588BE3}"/>
              </a:ext>
            </a:extLst>
          </p:cNvPr>
          <p:cNvSpPr/>
          <p:nvPr/>
        </p:nvSpPr>
        <p:spPr>
          <a:xfrm>
            <a:off x="7864088" y="8068254"/>
            <a:ext cx="3429000" cy="14122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down)">
                                      <p:cBhvr>
                                        <p:cTn id="61" dur="500"/>
                                        <p:tgtEl>
                                          <p:spTgt spid="3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1" grpId="0"/>
      <p:bldP spid="24" grpId="0"/>
      <p:bldP spid="32"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3048" y="419100"/>
            <a:ext cx="18288000" cy="9867900"/>
          </a:xfrm>
          <a:prstGeom prst="rect">
            <a:avLst/>
          </a:prstGeom>
        </p:spPr>
      </p:pic>
      <p:sp>
        <p:nvSpPr>
          <p:cNvPr id="10" name="Bong bóng Ý nghĩ: Hình đám mây 9">
            <a:extLst>
              <a:ext uri="{FF2B5EF4-FFF2-40B4-BE49-F238E27FC236}">
                <a16:creationId xmlns:a16="http://schemas.microsoft.com/office/drawing/2014/main" id="{EF18DC14-FF6E-3CE5-0565-8471BC5F9B4C}"/>
              </a:ext>
            </a:extLst>
          </p:cNvPr>
          <p:cNvSpPr/>
          <p:nvPr/>
        </p:nvSpPr>
        <p:spPr>
          <a:xfrm>
            <a:off x="4876800" y="1342430"/>
            <a:ext cx="10515600" cy="5629870"/>
          </a:xfrm>
          <a:prstGeom prst="cloudCallout">
            <a:avLst>
              <a:gd name="adj1" fmla="val -54898"/>
              <a:gd name="adj2" fmla="val 782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a:ea typeface="Cambria"/>
              <a:cs typeface="+mn-cs"/>
            </a:endParaRPr>
          </a:p>
        </p:txBody>
      </p:sp>
      <p:sp>
        <p:nvSpPr>
          <p:cNvPr id="3" name="Hộp Văn bản 2">
            <a:extLst>
              <a:ext uri="{FF2B5EF4-FFF2-40B4-BE49-F238E27FC236}">
                <a16:creationId xmlns:a16="http://schemas.microsoft.com/office/drawing/2014/main" id="{E582969A-2687-0B85-3416-0EB5AB746518}"/>
              </a:ext>
            </a:extLst>
          </p:cNvPr>
          <p:cNvSpPr txBox="1"/>
          <p:nvPr/>
        </p:nvSpPr>
        <p:spPr>
          <a:xfrm>
            <a:off x="-393573" y="365468"/>
            <a:ext cx="1866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9496D"/>
                </a:solidFill>
                <a:effectLst/>
                <a:uLnTx/>
                <a:uFillTx/>
                <a:latin typeface="Cambria"/>
                <a:ea typeface="Cambria"/>
                <a:cs typeface="+mn-cs"/>
              </a:rPr>
              <a:t>I. XÁC ĐỊNH PHÂN TỬ KHỐI CỦA HỢP CHẤT HỮU CƠ</a:t>
            </a:r>
          </a:p>
        </p:txBody>
      </p:sp>
      <p:sp>
        <p:nvSpPr>
          <p:cNvPr id="5" name="TextBox 9">
            <a:extLst>
              <a:ext uri="{FF2B5EF4-FFF2-40B4-BE49-F238E27FC236}">
                <a16:creationId xmlns:a16="http://schemas.microsoft.com/office/drawing/2014/main" id="{C3787E52-0227-0CE5-A2E1-137E9BB2E89C}"/>
              </a:ext>
            </a:extLst>
          </p:cNvPr>
          <p:cNvSpPr txBox="1"/>
          <p:nvPr/>
        </p:nvSpPr>
        <p:spPr>
          <a:xfrm>
            <a:off x="732180" y="2183284"/>
            <a:ext cx="1216440" cy="425053"/>
          </a:xfrm>
          <a:prstGeom prst="rect">
            <a:avLst/>
          </a:prstGeom>
        </p:spPr>
        <p:txBody>
          <a:bodyPr wrap="square" lIns="0" tIns="0" rIns="0" bIns="0" rtlCol="0" anchor="t">
            <a:spAutoFit/>
          </a:bodyPr>
          <a:lstStyle/>
          <a:p>
            <a:pPr marL="0" marR="0" lvl="0" indent="0" algn="ctr" defTabSz="914400" rtl="0" eaLnBrk="1" fontAlgn="auto" latinLnBrk="0" hangingPunct="1">
              <a:lnSpc>
                <a:spcPts val="2564"/>
              </a:lnSpc>
              <a:spcBef>
                <a:spcPct val="0"/>
              </a:spcBef>
              <a:spcAft>
                <a:spcPts val="0"/>
              </a:spcAft>
              <a:buClrTx/>
              <a:buSzTx/>
              <a:buFontTx/>
              <a:buNone/>
              <a:tabLst/>
              <a:defRPr/>
            </a:pPr>
            <a:r>
              <a:rPr kumimoji="0" lang="en-US" sz="6000" b="1" i="0" u="none" strike="noStrike" kern="1200" cap="none" spc="113" normalizeH="0" baseline="0" noProof="0" dirty="0">
                <a:ln>
                  <a:noFill/>
                </a:ln>
                <a:solidFill>
                  <a:srgbClr val="19496D"/>
                </a:solidFill>
                <a:effectLst/>
                <a:uLnTx/>
                <a:uFillTx/>
                <a:latin typeface="Cambria"/>
                <a:ea typeface="Cambria"/>
                <a:cs typeface="+mn-ea"/>
                <a:sym typeface="+mn-lt"/>
              </a:rPr>
              <a:t>1.</a:t>
            </a:r>
          </a:p>
        </p:txBody>
      </p:sp>
      <p:sp>
        <p:nvSpPr>
          <p:cNvPr id="11" name="Hộp Văn bản 10">
            <a:extLst>
              <a:ext uri="{FF2B5EF4-FFF2-40B4-BE49-F238E27FC236}">
                <a16:creationId xmlns:a16="http://schemas.microsoft.com/office/drawing/2014/main" id="{7ABE136A-654B-73CF-7460-71DA935505C2}"/>
              </a:ext>
            </a:extLst>
          </p:cNvPr>
          <p:cNvSpPr txBox="1"/>
          <p:nvPr/>
        </p:nvSpPr>
        <p:spPr>
          <a:xfrm>
            <a:off x="6040564" y="2298554"/>
            <a:ext cx="8361236" cy="3717621"/>
          </a:xfrm>
          <a:prstGeom prst="rect">
            <a:avLst/>
          </a:prstGeom>
          <a:noFill/>
        </p:spPr>
        <p:txBody>
          <a:bodyPr wrap="square">
            <a:spAutoFit/>
          </a:bodyPr>
          <a:lstStyle/>
          <a:p>
            <a:pPr lvl="0" algn="ctr">
              <a:lnSpc>
                <a:spcPct val="120000"/>
              </a:lnSpc>
              <a:spcBef>
                <a:spcPts val="600"/>
              </a:spcBef>
              <a:spcAft>
                <a:spcPts val="1000"/>
              </a:spcAft>
              <a:tabLst>
                <a:tab pos="179705" algn="l"/>
                <a:tab pos="3420110" algn="l"/>
                <a:tab pos="5039995" algn="l"/>
              </a:tabLst>
              <a:defRPr/>
            </a:pPr>
            <a:r>
              <a:rPr lang="vi-VN" sz="4000" b="1" dirty="0">
                <a:solidFill>
                  <a:srgbClr val="19496D"/>
                </a:solidFill>
                <a:ea typeface="Calibri" panose="020F0502020204030204" pitchFamily="34" charset="0"/>
                <a:cs typeface="Times New Roman" panose="02020603050405020304" pitchFamily="18" charset="0"/>
              </a:rPr>
              <a:t>Phổ khối lượng có thể cho thông tin về phân tử khối của hợp chất hữu cơ</a:t>
            </a:r>
            <a:r>
              <a:rPr lang="en-US" sz="4000" b="1" dirty="0">
                <a:solidFill>
                  <a:srgbClr val="19496D"/>
                </a:solidFill>
                <a:ea typeface="Calibri" panose="020F0502020204030204" pitchFamily="34" charset="0"/>
                <a:cs typeface="Times New Roman" panose="02020603050405020304" pitchFamily="18" charset="0"/>
              </a:rPr>
              <a:t> </a:t>
            </a:r>
            <a:r>
              <a:rPr lang="vi-VN" sz="4000" b="1" dirty="0">
                <a:solidFill>
                  <a:srgbClr val="19496D"/>
                </a:solidFill>
                <a:ea typeface="Calibri" panose="020F0502020204030204" pitchFamily="34" charset="0"/>
                <a:cs typeface="Times New Roman" panose="02020603050405020304" pitchFamily="18" charset="0"/>
              </a:rPr>
              <a:t>thông qua mảnh </a:t>
            </a:r>
            <a:r>
              <a:rPr lang="vi-VN" sz="4000" b="1" dirty="0" err="1">
                <a:solidFill>
                  <a:srgbClr val="19496D"/>
                </a:solidFill>
                <a:ea typeface="Calibri" panose="020F0502020204030204" pitchFamily="34" charset="0"/>
                <a:cs typeface="Times New Roman" panose="02020603050405020304" pitchFamily="18" charset="0"/>
              </a:rPr>
              <a:t>ion</a:t>
            </a:r>
            <a:r>
              <a:rPr lang="vi-VN" sz="4000" b="1" dirty="0">
                <a:solidFill>
                  <a:srgbClr val="19496D"/>
                </a:solidFill>
                <a:ea typeface="Calibri" panose="020F0502020204030204" pitchFamily="34" charset="0"/>
                <a:cs typeface="Times New Roman" panose="02020603050405020304" pitchFamily="18" charset="0"/>
              </a:rPr>
              <a:t> phân tử thường ứng với tín hiệu có giá trị m/z lớn nhất.</a:t>
            </a:r>
            <a:endParaRPr kumimoji="0" lang="en-US" sz="40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endParaRPr>
          </a:p>
        </p:txBody>
      </p:sp>
      <p:sp>
        <p:nvSpPr>
          <p:cNvPr id="9" name="Freeform 4">
            <a:extLst>
              <a:ext uri="{FF2B5EF4-FFF2-40B4-BE49-F238E27FC236}">
                <a16:creationId xmlns:a16="http://schemas.microsoft.com/office/drawing/2014/main" id="{FEC637B4-0554-8EB2-324E-6BCFAC9447A1}"/>
              </a:ext>
            </a:extLst>
          </p:cNvPr>
          <p:cNvSpPr/>
          <p:nvPr/>
        </p:nvSpPr>
        <p:spPr>
          <a:xfrm>
            <a:off x="1340400" y="6133387"/>
            <a:ext cx="3341110" cy="3702420"/>
          </a:xfrm>
          <a:custGeom>
            <a:avLst/>
            <a:gdLst/>
            <a:ahLst/>
            <a:cxnLst/>
            <a:rect l="l" t="t" r="r" b="b"/>
            <a:pathLst>
              <a:path w="5884164" h="8229600">
                <a:moveTo>
                  <a:pt x="0" y="0"/>
                </a:moveTo>
                <a:lnTo>
                  <a:pt x="5884164" y="0"/>
                </a:lnTo>
                <a:lnTo>
                  <a:pt x="5884164"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cs"/>
            </a:endParaRPr>
          </a:p>
        </p:txBody>
      </p:sp>
    </p:spTree>
    <p:extLst>
      <p:ext uri="{BB962C8B-B14F-4D97-AF65-F5344CB8AC3E}">
        <p14:creationId xmlns:p14="http://schemas.microsoft.com/office/powerpoint/2010/main" val="245966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0" y="0"/>
            <a:ext cx="18288000" cy="10287000"/>
          </a:xfrm>
          <a:prstGeom prst="rect">
            <a:avLst/>
          </a:prstGeom>
        </p:spPr>
      </p:pic>
      <p:sp>
        <p:nvSpPr>
          <p:cNvPr id="3" name="Freeform 3"/>
          <p:cNvSpPr/>
          <p:nvPr/>
        </p:nvSpPr>
        <p:spPr>
          <a:xfrm>
            <a:off x="-10287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663485" y="8173622"/>
            <a:ext cx="3749585" cy="3217826"/>
          </a:xfrm>
          <a:custGeom>
            <a:avLst/>
            <a:gdLst/>
            <a:ahLst/>
            <a:cxnLst/>
            <a:rect l="l" t="t" r="r" b="b"/>
            <a:pathLst>
              <a:path w="3749585" h="3217826">
                <a:moveTo>
                  <a:pt x="0" y="0"/>
                </a:moveTo>
                <a:lnTo>
                  <a:pt x="3749585" y="0"/>
                </a:lnTo>
                <a:lnTo>
                  <a:pt x="3749585" y="3217825"/>
                </a:lnTo>
                <a:lnTo>
                  <a:pt x="0" y="32178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6" name="Freeform 6"/>
          <p:cNvSpPr/>
          <p:nvPr/>
        </p:nvSpPr>
        <p:spPr>
          <a:xfrm>
            <a:off x="3723646" y="9085772"/>
            <a:ext cx="3008221" cy="1706482"/>
          </a:xfrm>
          <a:custGeom>
            <a:avLst/>
            <a:gdLst/>
            <a:ahLst/>
            <a:cxnLst/>
            <a:rect l="l" t="t" r="r" b="b"/>
            <a:pathLst>
              <a:path w="3008221" h="1706482">
                <a:moveTo>
                  <a:pt x="0" y="0"/>
                </a:moveTo>
                <a:lnTo>
                  <a:pt x="3008221" y="0"/>
                </a:lnTo>
                <a:lnTo>
                  <a:pt x="3008221" y="1706481"/>
                </a:lnTo>
                <a:lnTo>
                  <a:pt x="0" y="17064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7" name="Freeform 7"/>
          <p:cNvSpPr/>
          <p:nvPr/>
        </p:nvSpPr>
        <p:spPr>
          <a:xfrm>
            <a:off x="3533399" y="-1303822"/>
            <a:ext cx="2862682" cy="2607643"/>
          </a:xfrm>
          <a:custGeom>
            <a:avLst/>
            <a:gdLst/>
            <a:ahLst/>
            <a:cxnLst/>
            <a:rect l="l" t="t" r="r" b="b"/>
            <a:pathLst>
              <a:path w="2862682" h="2607643">
                <a:moveTo>
                  <a:pt x="0" y="0"/>
                </a:moveTo>
                <a:lnTo>
                  <a:pt x="2862682" y="0"/>
                </a:lnTo>
                <a:lnTo>
                  <a:pt x="2862682" y="2607644"/>
                </a:lnTo>
                <a:lnTo>
                  <a:pt x="0" y="26076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8" name="Freeform 8"/>
          <p:cNvSpPr/>
          <p:nvPr/>
        </p:nvSpPr>
        <p:spPr>
          <a:xfrm>
            <a:off x="16025243" y="8173622"/>
            <a:ext cx="1992699" cy="2566708"/>
          </a:xfrm>
          <a:custGeom>
            <a:avLst/>
            <a:gdLst/>
            <a:ahLst/>
            <a:cxnLst/>
            <a:rect l="l" t="t" r="r" b="b"/>
            <a:pathLst>
              <a:path w="1992699" h="2566708">
                <a:moveTo>
                  <a:pt x="0" y="0"/>
                </a:moveTo>
                <a:lnTo>
                  <a:pt x="1992699" y="0"/>
                </a:lnTo>
                <a:lnTo>
                  <a:pt x="1992699" y="2566707"/>
                </a:lnTo>
                <a:lnTo>
                  <a:pt x="0" y="25667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1" name="Freeform 11"/>
          <p:cNvSpPr/>
          <p:nvPr/>
        </p:nvSpPr>
        <p:spPr>
          <a:xfrm>
            <a:off x="13105268" y="9085772"/>
            <a:ext cx="2603932" cy="2887425"/>
          </a:xfrm>
          <a:custGeom>
            <a:avLst/>
            <a:gdLst/>
            <a:ahLst/>
            <a:cxnLst/>
            <a:rect l="l" t="t" r="r" b="b"/>
            <a:pathLst>
              <a:path w="2603932" h="2887425">
                <a:moveTo>
                  <a:pt x="0" y="0"/>
                </a:moveTo>
                <a:lnTo>
                  <a:pt x="2603932" y="0"/>
                </a:lnTo>
                <a:lnTo>
                  <a:pt x="2603932" y="2887424"/>
                </a:lnTo>
                <a:lnTo>
                  <a:pt x="0" y="28874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2" name="Freeform 12"/>
          <p:cNvSpPr/>
          <p:nvPr/>
        </p:nvSpPr>
        <p:spPr>
          <a:xfrm>
            <a:off x="7019183" y="-1214819"/>
            <a:ext cx="2124817" cy="2518641"/>
          </a:xfrm>
          <a:custGeom>
            <a:avLst/>
            <a:gdLst/>
            <a:ahLst/>
            <a:cxnLst/>
            <a:rect l="l" t="t" r="r" b="b"/>
            <a:pathLst>
              <a:path w="2124817" h="2518641">
                <a:moveTo>
                  <a:pt x="0" y="0"/>
                </a:moveTo>
                <a:lnTo>
                  <a:pt x="2124817" y="0"/>
                </a:lnTo>
                <a:lnTo>
                  <a:pt x="2124817" y="2518641"/>
                </a:lnTo>
                <a:lnTo>
                  <a:pt x="0" y="25186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3" name="Freeform 13"/>
          <p:cNvSpPr/>
          <p:nvPr/>
        </p:nvSpPr>
        <p:spPr>
          <a:xfrm>
            <a:off x="14786361" y="-1306770"/>
            <a:ext cx="2960465" cy="2610592"/>
          </a:xfrm>
          <a:custGeom>
            <a:avLst/>
            <a:gdLst/>
            <a:ahLst/>
            <a:cxnLst/>
            <a:rect l="l" t="t" r="r" b="b"/>
            <a:pathLst>
              <a:path w="2960465" h="2610592">
                <a:moveTo>
                  <a:pt x="0" y="0"/>
                </a:moveTo>
                <a:lnTo>
                  <a:pt x="2960465" y="0"/>
                </a:lnTo>
                <a:lnTo>
                  <a:pt x="2960465" y="2610592"/>
                </a:lnTo>
                <a:lnTo>
                  <a:pt x="0" y="26105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4" name="Freeform 14"/>
          <p:cNvSpPr/>
          <p:nvPr/>
        </p:nvSpPr>
        <p:spPr>
          <a:xfrm>
            <a:off x="7370042" y="8329101"/>
            <a:ext cx="1861756" cy="2884411"/>
          </a:xfrm>
          <a:custGeom>
            <a:avLst/>
            <a:gdLst/>
            <a:ahLst/>
            <a:cxnLst/>
            <a:rect l="l" t="t" r="r" b="b"/>
            <a:pathLst>
              <a:path w="1861756" h="2884411">
                <a:moveTo>
                  <a:pt x="0" y="0"/>
                </a:moveTo>
                <a:lnTo>
                  <a:pt x="1861756" y="0"/>
                </a:lnTo>
                <a:lnTo>
                  <a:pt x="1861756" y="2884410"/>
                </a:lnTo>
                <a:lnTo>
                  <a:pt x="0" y="288441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5" name="Freeform 15"/>
          <p:cNvSpPr/>
          <p:nvPr/>
        </p:nvSpPr>
        <p:spPr>
          <a:xfrm>
            <a:off x="10509242" y="-1028700"/>
            <a:ext cx="2911877" cy="2297736"/>
          </a:xfrm>
          <a:custGeom>
            <a:avLst/>
            <a:gdLst/>
            <a:ahLst/>
            <a:cxnLst/>
            <a:rect l="l" t="t" r="r" b="b"/>
            <a:pathLst>
              <a:path w="2911877" h="2297736">
                <a:moveTo>
                  <a:pt x="0" y="0"/>
                </a:moveTo>
                <a:lnTo>
                  <a:pt x="2911877" y="0"/>
                </a:lnTo>
                <a:lnTo>
                  <a:pt x="2911877" y="2297736"/>
                </a:lnTo>
                <a:lnTo>
                  <a:pt x="0" y="22977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6" name="Freeform 16"/>
          <p:cNvSpPr/>
          <p:nvPr/>
        </p:nvSpPr>
        <p:spPr>
          <a:xfrm>
            <a:off x="9945731" y="8952815"/>
            <a:ext cx="2445604" cy="1787514"/>
          </a:xfrm>
          <a:custGeom>
            <a:avLst/>
            <a:gdLst/>
            <a:ahLst/>
            <a:cxnLst/>
            <a:rect l="l" t="t" r="r" b="b"/>
            <a:pathLst>
              <a:path w="2445604" h="1787514">
                <a:moveTo>
                  <a:pt x="0" y="0"/>
                </a:moveTo>
                <a:lnTo>
                  <a:pt x="2445603" y="0"/>
                </a:lnTo>
                <a:lnTo>
                  <a:pt x="2445603" y="1787514"/>
                </a:lnTo>
                <a:lnTo>
                  <a:pt x="0" y="17875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8" name="TextBox 18"/>
          <p:cNvSpPr txBox="1"/>
          <p:nvPr/>
        </p:nvSpPr>
        <p:spPr>
          <a:xfrm>
            <a:off x="1" y="3755824"/>
            <a:ext cx="18288000" cy="3523272"/>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0" b="1" i="0" u="none" strike="noStrike" kern="1200" cap="none" spc="275" normalizeH="0" baseline="0" noProof="0" dirty="0">
                <a:ln>
                  <a:noFill/>
                </a:ln>
                <a:solidFill>
                  <a:srgbClr val="19496D"/>
                </a:solidFill>
                <a:effectLst/>
                <a:uLnTx/>
                <a:uFillTx/>
                <a:latin typeface="Cambria"/>
                <a:ea typeface="Cambria"/>
                <a:cs typeface="+mn-ea"/>
                <a:sym typeface="+mn-lt"/>
              </a:rPr>
              <a:t>II. CÔNG THỨC PHÂN TỬ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0" b="1" i="0" u="none" strike="noStrike" kern="1200" cap="none" spc="275" normalizeH="0" baseline="0" noProof="0" dirty="0">
                <a:ln>
                  <a:noFill/>
                </a:ln>
                <a:solidFill>
                  <a:srgbClr val="19496D"/>
                </a:solidFill>
                <a:effectLst/>
                <a:uLnTx/>
                <a:uFillTx/>
                <a:latin typeface="Cambria"/>
                <a:ea typeface="Cambria"/>
                <a:cs typeface="+mn-ea"/>
                <a:sym typeface="+mn-lt"/>
              </a:rPr>
              <a:t>HỢP CHẤT HỮU CƠ</a:t>
            </a:r>
          </a:p>
        </p:txBody>
      </p:sp>
    </p:spTree>
    <p:extLst>
      <p:ext uri="{BB962C8B-B14F-4D97-AF65-F5344CB8AC3E}">
        <p14:creationId xmlns:p14="http://schemas.microsoft.com/office/powerpoint/2010/main" val="23506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29999" t="-4030" r="40386" b="62386"/>
          <a:stretch>
            <a:fillRect/>
          </a:stretch>
        </p:blipFill>
        <p:spPr>
          <a:xfrm>
            <a:off x="-3048" y="419100"/>
            <a:ext cx="18288000" cy="9867900"/>
          </a:xfrm>
          <a:prstGeom prst="rect">
            <a:avLst/>
          </a:prstGeom>
        </p:spPr>
      </p:pic>
      <p:sp>
        <p:nvSpPr>
          <p:cNvPr id="3" name="Hộp Văn bản 2">
            <a:extLst>
              <a:ext uri="{FF2B5EF4-FFF2-40B4-BE49-F238E27FC236}">
                <a16:creationId xmlns:a16="http://schemas.microsoft.com/office/drawing/2014/main" id="{E582969A-2687-0B85-3416-0EB5AB746518}"/>
              </a:ext>
            </a:extLst>
          </p:cNvPr>
          <p:cNvSpPr txBox="1"/>
          <p:nvPr/>
        </p:nvSpPr>
        <p:spPr>
          <a:xfrm>
            <a:off x="530352" y="235845"/>
            <a:ext cx="1722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9496D"/>
                </a:solidFill>
                <a:effectLst/>
                <a:uLnTx/>
                <a:uFillTx/>
                <a:latin typeface="Cambria"/>
                <a:ea typeface="Cambria"/>
                <a:cs typeface="+mn-cs"/>
              </a:rPr>
              <a:t>II. CÔNG THỨC PHÂN TỬ HỢP CHẤT HỮU CƠ</a:t>
            </a:r>
          </a:p>
        </p:txBody>
      </p:sp>
      <p:sp>
        <p:nvSpPr>
          <p:cNvPr id="5" name="TextBox 9">
            <a:extLst>
              <a:ext uri="{FF2B5EF4-FFF2-40B4-BE49-F238E27FC236}">
                <a16:creationId xmlns:a16="http://schemas.microsoft.com/office/drawing/2014/main" id="{C3787E52-0227-0CE5-A2E1-137E9BB2E89C}"/>
              </a:ext>
            </a:extLst>
          </p:cNvPr>
          <p:cNvSpPr txBox="1"/>
          <p:nvPr/>
        </p:nvSpPr>
        <p:spPr>
          <a:xfrm>
            <a:off x="732180" y="2183284"/>
            <a:ext cx="1216440" cy="425053"/>
          </a:xfrm>
          <a:prstGeom prst="rect">
            <a:avLst/>
          </a:prstGeom>
        </p:spPr>
        <p:txBody>
          <a:bodyPr wrap="square" lIns="0" tIns="0" rIns="0" bIns="0" rtlCol="0" anchor="t">
            <a:spAutoFit/>
          </a:bodyPr>
          <a:lstStyle/>
          <a:p>
            <a:pPr marL="0" marR="0" lvl="0" indent="0" algn="ctr" defTabSz="914400" rtl="0" eaLnBrk="1" fontAlgn="auto" latinLnBrk="0" hangingPunct="1">
              <a:lnSpc>
                <a:spcPts val="2564"/>
              </a:lnSpc>
              <a:spcBef>
                <a:spcPct val="0"/>
              </a:spcBef>
              <a:spcAft>
                <a:spcPts val="0"/>
              </a:spcAft>
              <a:buClrTx/>
              <a:buSzTx/>
              <a:buFontTx/>
              <a:buNone/>
              <a:tabLst/>
              <a:defRPr/>
            </a:pPr>
            <a:r>
              <a:rPr kumimoji="0" lang="en-US" sz="6000" b="1" i="0" u="none" strike="noStrike" kern="1200" cap="none" spc="113" normalizeH="0" baseline="0" noProof="0" dirty="0">
                <a:ln>
                  <a:noFill/>
                </a:ln>
                <a:solidFill>
                  <a:srgbClr val="19496D"/>
                </a:solidFill>
                <a:effectLst/>
                <a:uLnTx/>
                <a:uFillTx/>
                <a:latin typeface="Cambria"/>
                <a:ea typeface="Cambria"/>
                <a:cs typeface="+mn-ea"/>
                <a:sym typeface="+mn-lt"/>
              </a:rPr>
              <a:t>1.</a:t>
            </a:r>
          </a:p>
        </p:txBody>
      </p:sp>
      <p:sp>
        <p:nvSpPr>
          <p:cNvPr id="11" name="Hộp Văn bản 10">
            <a:extLst>
              <a:ext uri="{FF2B5EF4-FFF2-40B4-BE49-F238E27FC236}">
                <a16:creationId xmlns:a16="http://schemas.microsoft.com/office/drawing/2014/main" id="{7ABE136A-654B-73CF-7460-71DA935505C2}"/>
              </a:ext>
            </a:extLst>
          </p:cNvPr>
          <p:cNvSpPr txBox="1"/>
          <p:nvPr/>
        </p:nvSpPr>
        <p:spPr>
          <a:xfrm>
            <a:off x="732180" y="2183284"/>
            <a:ext cx="7297781" cy="3184141"/>
          </a:xfrm>
          <a:prstGeom prst="rect">
            <a:avLst/>
          </a:prstGeom>
          <a:noFill/>
        </p:spPr>
        <p:txBody>
          <a:bodyPr wrap="square">
            <a:spAutoFit/>
          </a:bodyPr>
          <a:lstStyle/>
          <a:p>
            <a:pPr marL="571500" marR="0" lvl="0" indent="-571500" algn="just" defTabSz="914400" rtl="0" eaLnBrk="1" fontAlgn="auto" latinLnBrk="0" hangingPunct="1">
              <a:lnSpc>
                <a:spcPct val="120000"/>
              </a:lnSpc>
              <a:spcBef>
                <a:spcPts val="600"/>
              </a:spcBef>
              <a:spcAft>
                <a:spcPts val="1000"/>
              </a:spcAft>
              <a:buClrTx/>
              <a:buSzTx/>
              <a:buFont typeface="Arial" panose="020B0604020202020204" pitchFamily="34" charset="0"/>
              <a:buChar char="•"/>
              <a:tabLst>
                <a:tab pos="179705" algn="l"/>
                <a:tab pos="3420110" algn="l"/>
                <a:tab pos="5039995" algn="l"/>
              </a:tabLst>
              <a:defRPr/>
            </a:pPr>
            <a:r>
              <a:rPr kumimoji="0" lang="en-US" sz="4000" b="1" i="0" u="none" strike="noStrike" kern="1200" cap="none" spc="0" normalizeH="0" baseline="0" noProof="0" dirty="0" err="1">
                <a:ln>
                  <a:noFill/>
                </a:ln>
                <a:solidFill>
                  <a:schemeClr val="bg1"/>
                </a:solidFill>
                <a:effectLst/>
                <a:uLnTx/>
                <a:uFillTx/>
                <a:latin typeface="Cambria"/>
                <a:ea typeface="Calibri" panose="020F0502020204030204" pitchFamily="34" charset="0"/>
                <a:cs typeface="Times New Roman" panose="02020603050405020304" pitchFamily="18" charset="0"/>
              </a:rPr>
              <a:t>Làm</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Cambria"/>
                <a:ea typeface="Calibri" panose="020F0502020204030204" pitchFamily="34" charset="0"/>
                <a:cs typeface="Times New Roman" panose="02020603050405020304" pitchFamily="18" charset="0"/>
              </a:rPr>
              <a:t>việc</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Cambria"/>
                <a:ea typeface="Calibri" panose="020F0502020204030204" pitchFamily="34" charset="0"/>
                <a:cs typeface="Times New Roman" panose="02020603050405020304" pitchFamily="18" charset="0"/>
              </a:rPr>
              <a:t>cá</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Cambria"/>
                <a:ea typeface="Calibri" panose="020F0502020204030204" pitchFamily="34" charset="0"/>
                <a:cs typeface="Times New Roman" panose="02020603050405020304" pitchFamily="18" charset="0"/>
              </a:rPr>
              <a:t>nhân</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Cambria"/>
                <a:ea typeface="Calibri" panose="020F0502020204030204" pitchFamily="34" charset="0"/>
                <a:cs typeface="Times New Roman" panose="02020603050405020304" pitchFamily="18" charset="0"/>
              </a:rPr>
              <a:t>nêu</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Cambria"/>
                <a:ea typeface="Calibri" panose="020F0502020204030204" pitchFamily="34" charset="0"/>
                <a:cs typeface="Times New Roman" panose="02020603050405020304" pitchFamily="18" charset="0"/>
              </a:rPr>
              <a:t>khái</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Cambria"/>
                <a:ea typeface="Calibri" panose="020F0502020204030204" pitchFamily="34" charset="0"/>
                <a:cs typeface="Times New Roman" panose="02020603050405020304" pitchFamily="18" charset="0"/>
              </a:rPr>
              <a:t>niệm</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Cambria"/>
                <a:ea typeface="Calibri" panose="020F0502020204030204" pitchFamily="34" charset="0"/>
                <a:cs typeface="Times New Roman" panose="02020603050405020304" pitchFamily="18" charset="0"/>
              </a:rPr>
              <a:t>về</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Cambria"/>
                <a:ea typeface="Calibri" panose="020F0502020204030204" pitchFamily="34" charset="0"/>
                <a:cs typeface="Times New Roman" panose="02020603050405020304" pitchFamily="18" charset="0"/>
              </a:rPr>
              <a:t>công</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Cambria"/>
                <a:ea typeface="Calibri" panose="020F0502020204030204" pitchFamily="34" charset="0"/>
                <a:cs typeface="Times New Roman" panose="02020603050405020304" pitchFamily="18" charset="0"/>
              </a:rPr>
              <a:t>thức</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Cambria"/>
                <a:ea typeface="Calibri" panose="020F0502020204030204" pitchFamily="34" charset="0"/>
                <a:cs typeface="Times New Roman" panose="02020603050405020304" pitchFamily="18" charset="0"/>
              </a:rPr>
              <a:t>phân</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Cambria"/>
                <a:ea typeface="Calibri" panose="020F0502020204030204" pitchFamily="34" charset="0"/>
                <a:cs typeface="Times New Roman" panose="02020603050405020304" pitchFamily="18" charset="0"/>
              </a:rPr>
              <a:t>tử</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a:t>
            </a:r>
          </a:p>
          <a:p>
            <a:pPr marL="571500" marR="0" lvl="0" indent="-571500" algn="just" defTabSz="914400" rtl="0" eaLnBrk="1" fontAlgn="auto" latinLnBrk="0" hangingPunct="1">
              <a:lnSpc>
                <a:spcPct val="120000"/>
              </a:lnSpc>
              <a:spcBef>
                <a:spcPts val="600"/>
              </a:spcBef>
              <a:spcAft>
                <a:spcPts val="1000"/>
              </a:spcAft>
              <a:buClrTx/>
              <a:buSzTx/>
              <a:buFont typeface="Arial" panose="020B0604020202020204" pitchFamily="34" charset="0"/>
              <a:buChar char="•"/>
              <a:tabLst>
                <a:tab pos="179705" algn="l"/>
                <a:tab pos="3420110" algn="l"/>
                <a:tab pos="5039995" algn="l"/>
              </a:tabLst>
              <a:defRPr/>
            </a:pPr>
            <a:r>
              <a:rPr lang="en-US" sz="4000" b="1" dirty="0" err="1">
                <a:solidFill>
                  <a:schemeClr val="bg1"/>
                </a:solidFill>
                <a:latin typeface="Cambria"/>
                <a:ea typeface="Calibri" panose="020F0502020204030204" pitchFamily="34" charset="0"/>
                <a:cs typeface="Times New Roman" panose="02020603050405020304" pitchFamily="18" charset="0"/>
              </a:rPr>
              <a:t>Lấy</a:t>
            </a:r>
            <a:r>
              <a:rPr lang="en-US" sz="4000" b="1" dirty="0">
                <a:solidFill>
                  <a:schemeClr val="bg1"/>
                </a:solidFill>
                <a:latin typeface="Cambria"/>
                <a:ea typeface="Calibri" panose="020F0502020204030204" pitchFamily="34" charset="0"/>
                <a:cs typeface="Times New Roman" panose="02020603050405020304" pitchFamily="18" charset="0"/>
              </a:rPr>
              <a:t> </a:t>
            </a:r>
            <a:r>
              <a:rPr lang="en-US" sz="4000" b="1" dirty="0" err="1">
                <a:solidFill>
                  <a:schemeClr val="bg1"/>
                </a:solidFill>
                <a:latin typeface="Cambria"/>
                <a:ea typeface="Calibri" panose="020F0502020204030204" pitchFamily="34" charset="0"/>
                <a:cs typeface="Times New Roman" panose="02020603050405020304" pitchFamily="18" charset="0"/>
              </a:rPr>
              <a:t>ví</a:t>
            </a:r>
            <a:r>
              <a:rPr lang="en-US" sz="4000" b="1" dirty="0">
                <a:solidFill>
                  <a:schemeClr val="bg1"/>
                </a:solidFill>
                <a:latin typeface="Cambria"/>
                <a:ea typeface="Calibri" panose="020F0502020204030204" pitchFamily="34" charset="0"/>
                <a:cs typeface="Times New Roman" panose="02020603050405020304" pitchFamily="18" charset="0"/>
              </a:rPr>
              <a:t> </a:t>
            </a:r>
            <a:r>
              <a:rPr lang="en-US" sz="4000" b="1" dirty="0" err="1">
                <a:solidFill>
                  <a:schemeClr val="bg1"/>
                </a:solidFill>
                <a:latin typeface="Cambria"/>
                <a:ea typeface="Calibri" panose="020F0502020204030204" pitchFamily="34" charset="0"/>
                <a:cs typeface="Times New Roman" panose="02020603050405020304" pitchFamily="18" charset="0"/>
              </a:rPr>
              <a:t>dụ</a:t>
            </a:r>
            <a:r>
              <a:rPr lang="en-US" sz="4000" b="1" dirty="0">
                <a:solidFill>
                  <a:schemeClr val="bg1"/>
                </a:solidFill>
                <a:latin typeface="Cambria"/>
                <a:ea typeface="Calibri" panose="020F0502020204030204" pitchFamily="34" charset="0"/>
                <a:cs typeface="Times New Roman" panose="02020603050405020304" pitchFamily="18" charset="0"/>
              </a:rPr>
              <a:t> CTPT </a:t>
            </a:r>
            <a:r>
              <a:rPr lang="en-US" sz="4000" b="1" dirty="0" err="1">
                <a:solidFill>
                  <a:schemeClr val="bg1"/>
                </a:solidFill>
                <a:latin typeface="Cambria"/>
                <a:ea typeface="Calibri" panose="020F0502020204030204" pitchFamily="34" charset="0"/>
                <a:cs typeface="Times New Roman" panose="02020603050405020304" pitchFamily="18" charset="0"/>
              </a:rPr>
              <a:t>của</a:t>
            </a:r>
            <a:r>
              <a:rPr lang="en-US" sz="4000" b="1" dirty="0">
                <a:solidFill>
                  <a:schemeClr val="bg1"/>
                </a:solidFill>
                <a:latin typeface="Cambria"/>
                <a:ea typeface="Calibri" panose="020F0502020204030204" pitchFamily="34" charset="0"/>
                <a:cs typeface="Times New Roman" panose="02020603050405020304" pitchFamily="18" charset="0"/>
              </a:rPr>
              <a:t> </a:t>
            </a:r>
            <a:r>
              <a:rPr lang="en-US" sz="4000" b="1" dirty="0" err="1">
                <a:solidFill>
                  <a:schemeClr val="bg1"/>
                </a:solidFill>
                <a:latin typeface="Cambria"/>
                <a:ea typeface="Calibri" panose="020F0502020204030204" pitchFamily="34" charset="0"/>
                <a:cs typeface="Times New Roman" panose="02020603050405020304" pitchFamily="18" charset="0"/>
              </a:rPr>
              <a:t>một</a:t>
            </a:r>
            <a:r>
              <a:rPr lang="en-US" sz="4000" b="1" dirty="0">
                <a:solidFill>
                  <a:schemeClr val="bg1"/>
                </a:solidFill>
                <a:latin typeface="Cambria"/>
                <a:ea typeface="Calibri" panose="020F0502020204030204" pitchFamily="34" charset="0"/>
                <a:cs typeface="Times New Roman" panose="02020603050405020304" pitchFamily="18" charset="0"/>
              </a:rPr>
              <a:t> </a:t>
            </a:r>
            <a:r>
              <a:rPr lang="en-US" sz="4000" b="1" dirty="0" err="1">
                <a:solidFill>
                  <a:schemeClr val="bg1"/>
                </a:solidFill>
                <a:latin typeface="Cambria"/>
                <a:ea typeface="Calibri" panose="020F0502020204030204" pitchFamily="34" charset="0"/>
                <a:cs typeface="Times New Roman" panose="02020603050405020304" pitchFamily="18" charset="0"/>
              </a:rPr>
              <a:t>hợp</a:t>
            </a:r>
            <a:r>
              <a:rPr lang="en-US" sz="4000" b="1" dirty="0">
                <a:solidFill>
                  <a:schemeClr val="bg1"/>
                </a:solidFill>
                <a:latin typeface="Cambria"/>
                <a:ea typeface="Calibri" panose="020F0502020204030204" pitchFamily="34" charset="0"/>
                <a:cs typeface="Times New Roman" panose="02020603050405020304" pitchFamily="18" charset="0"/>
              </a:rPr>
              <a:t> </a:t>
            </a:r>
            <a:r>
              <a:rPr lang="en-US" sz="4000" b="1" dirty="0" err="1">
                <a:solidFill>
                  <a:schemeClr val="bg1"/>
                </a:solidFill>
                <a:latin typeface="Cambria"/>
                <a:ea typeface="Calibri" panose="020F0502020204030204" pitchFamily="34" charset="0"/>
                <a:cs typeface="Times New Roman" panose="02020603050405020304" pitchFamily="18" charset="0"/>
              </a:rPr>
              <a:t>chất</a:t>
            </a:r>
            <a:r>
              <a:rPr lang="en-US" sz="4000" b="1" dirty="0">
                <a:solidFill>
                  <a:schemeClr val="bg1"/>
                </a:solidFill>
                <a:latin typeface="Cambria"/>
                <a:ea typeface="Calibri" panose="020F0502020204030204" pitchFamily="34" charset="0"/>
                <a:cs typeface="Times New Roman" panose="02020603050405020304" pitchFamily="18" charset="0"/>
              </a:rPr>
              <a:t> </a:t>
            </a:r>
            <a:r>
              <a:rPr lang="en-US" sz="4000" b="1" dirty="0" err="1">
                <a:solidFill>
                  <a:schemeClr val="bg1"/>
                </a:solidFill>
                <a:latin typeface="Cambria"/>
                <a:ea typeface="Calibri" panose="020F0502020204030204" pitchFamily="34" charset="0"/>
                <a:cs typeface="Times New Roman" panose="02020603050405020304" pitchFamily="18" charset="0"/>
              </a:rPr>
              <a:t>hữu</a:t>
            </a:r>
            <a:r>
              <a:rPr lang="en-US" sz="4000" b="1" dirty="0">
                <a:solidFill>
                  <a:schemeClr val="bg1"/>
                </a:solidFill>
                <a:latin typeface="Cambria"/>
                <a:ea typeface="Calibri" panose="020F0502020204030204" pitchFamily="34" charset="0"/>
                <a:cs typeface="Times New Roman" panose="02020603050405020304" pitchFamily="18" charset="0"/>
              </a:rPr>
              <a:t> </a:t>
            </a:r>
            <a:r>
              <a:rPr lang="en-US" sz="4000" b="1" dirty="0" err="1">
                <a:solidFill>
                  <a:schemeClr val="bg1"/>
                </a:solidFill>
                <a:latin typeface="Cambria"/>
                <a:ea typeface="Calibri" panose="020F0502020204030204" pitchFamily="34" charset="0"/>
                <a:cs typeface="Times New Roman" panose="02020603050405020304" pitchFamily="18" charset="0"/>
              </a:rPr>
              <a:t>cơ</a:t>
            </a:r>
            <a:r>
              <a:rPr lang="en-US" sz="4000" b="1" dirty="0">
                <a:solidFill>
                  <a:schemeClr val="bg1"/>
                </a:solidFill>
                <a:latin typeface="Cambria"/>
                <a:ea typeface="Calibri" panose="020F0502020204030204" pitchFamily="34" charset="0"/>
                <a:cs typeface="Times New Roman" panose="02020603050405020304" pitchFamily="18" charset="0"/>
              </a:rPr>
              <a:t> </a:t>
            </a:r>
            <a:r>
              <a:rPr lang="en-US" sz="4000" b="1" dirty="0" err="1">
                <a:solidFill>
                  <a:schemeClr val="bg1"/>
                </a:solidFill>
                <a:latin typeface="Cambria"/>
                <a:ea typeface="Calibri" panose="020F0502020204030204" pitchFamily="34" charset="0"/>
                <a:cs typeface="Times New Roman" panose="02020603050405020304" pitchFamily="18" charset="0"/>
              </a:rPr>
              <a:t>mà</a:t>
            </a:r>
            <a:r>
              <a:rPr lang="en-US" sz="4000" b="1" dirty="0">
                <a:solidFill>
                  <a:schemeClr val="bg1"/>
                </a:solidFill>
                <a:latin typeface="Cambria"/>
                <a:ea typeface="Calibri" panose="020F0502020204030204" pitchFamily="34" charset="0"/>
                <a:cs typeface="Times New Roman" panose="02020603050405020304" pitchFamily="18" charset="0"/>
              </a:rPr>
              <a:t> </a:t>
            </a:r>
            <a:r>
              <a:rPr lang="en-US" sz="4000" b="1" dirty="0" err="1">
                <a:solidFill>
                  <a:schemeClr val="bg1"/>
                </a:solidFill>
                <a:latin typeface="Cambria"/>
                <a:ea typeface="Calibri" panose="020F0502020204030204" pitchFamily="34" charset="0"/>
                <a:cs typeface="Times New Roman" panose="02020603050405020304" pitchFamily="18" charset="0"/>
              </a:rPr>
              <a:t>em</a:t>
            </a:r>
            <a:r>
              <a:rPr lang="en-US" sz="4000" b="1" dirty="0">
                <a:solidFill>
                  <a:schemeClr val="bg1"/>
                </a:solidFill>
                <a:latin typeface="Cambria"/>
                <a:ea typeface="Calibri" panose="020F0502020204030204" pitchFamily="34" charset="0"/>
                <a:cs typeface="Times New Roman" panose="02020603050405020304" pitchFamily="18" charset="0"/>
              </a:rPr>
              <a:t> </a:t>
            </a:r>
            <a:r>
              <a:rPr lang="en-US" sz="4000" b="1" dirty="0" err="1">
                <a:solidFill>
                  <a:schemeClr val="bg1"/>
                </a:solidFill>
                <a:latin typeface="Cambria"/>
                <a:ea typeface="Calibri" panose="020F0502020204030204" pitchFamily="34" charset="0"/>
                <a:cs typeface="Times New Roman" panose="02020603050405020304" pitchFamily="18" charset="0"/>
              </a:rPr>
              <a:t>biết</a:t>
            </a:r>
            <a:r>
              <a:rPr lang="en-US" sz="4000" b="1" dirty="0">
                <a:solidFill>
                  <a:schemeClr val="bg1"/>
                </a:solidFill>
                <a:latin typeface="Cambria"/>
                <a:ea typeface="Calibri" panose="020F0502020204030204" pitchFamily="34" charset="0"/>
                <a:cs typeface="Times New Roman" panose="02020603050405020304" pitchFamily="18" charset="0"/>
              </a:rPr>
              <a:t>.</a:t>
            </a:r>
            <a:r>
              <a:rPr kumimoji="0" lang="en-US" sz="4000" b="1"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rPr>
              <a:t> </a:t>
            </a:r>
            <a:endParaRPr kumimoji="0" lang="en-US" sz="4400" b="0" i="0" u="none" strike="noStrike" kern="1200" cap="none" spc="0" normalizeH="0" baseline="0" noProof="0" dirty="0">
              <a:ln>
                <a:noFill/>
              </a:ln>
              <a:solidFill>
                <a:schemeClr val="bg1"/>
              </a:solidFill>
              <a:effectLst/>
              <a:uLnTx/>
              <a:uFillTx/>
              <a:latin typeface="Cambria"/>
              <a:ea typeface="Calibri" panose="020F0502020204030204" pitchFamily="34" charset="0"/>
              <a:cs typeface="Times New Roman" panose="02020603050405020304" pitchFamily="18" charset="0"/>
            </a:endParaRPr>
          </a:p>
        </p:txBody>
      </p:sp>
      <p:pic>
        <p:nvPicPr>
          <p:cNvPr id="7" name="Đồng-hồ-đếm-ngược-60-giây">
            <a:hlinkClick r:id="" action="ppaction://media"/>
            <a:extLst>
              <a:ext uri="{FF2B5EF4-FFF2-40B4-BE49-F238E27FC236}">
                <a16:creationId xmlns:a16="http://schemas.microsoft.com/office/drawing/2014/main" id="{6424C00F-60AA-518C-FF4E-1E64F18AD7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0439" y="6017608"/>
            <a:ext cx="5181600" cy="2974978"/>
          </a:xfrm>
          <a:prstGeom prst="rect">
            <a:avLst/>
          </a:prstGeom>
        </p:spPr>
      </p:pic>
      <p:pic>
        <p:nvPicPr>
          <p:cNvPr id="8" name="Hình ảnh 7">
            <a:extLst>
              <a:ext uri="{FF2B5EF4-FFF2-40B4-BE49-F238E27FC236}">
                <a16:creationId xmlns:a16="http://schemas.microsoft.com/office/drawing/2014/main" id="{50D3E299-DC4C-90FC-7D21-31774A56301F}"/>
              </a:ext>
            </a:extLst>
          </p:cNvPr>
          <p:cNvPicPr>
            <a:picLocks noChangeAspect="1"/>
          </p:cNvPicPr>
          <p:nvPr/>
        </p:nvPicPr>
        <p:blipFill rotWithShape="1">
          <a:blip r:embed="rId6"/>
          <a:srcRect l="1" t="1682" r="-1352" b="2574"/>
          <a:stretch/>
        </p:blipFill>
        <p:spPr>
          <a:xfrm>
            <a:off x="9677400" y="3320731"/>
            <a:ext cx="6743700" cy="53937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9789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
                </p:tgtEl>
              </p:cMediaNode>
            </p:video>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0" y="419100"/>
            <a:ext cx="18288000" cy="9867900"/>
          </a:xfrm>
          <a:prstGeom prst="rect">
            <a:avLst/>
          </a:prstGeom>
        </p:spPr>
      </p:pic>
      <p:sp>
        <p:nvSpPr>
          <p:cNvPr id="5" name="TextBox 9">
            <a:extLst>
              <a:ext uri="{FF2B5EF4-FFF2-40B4-BE49-F238E27FC236}">
                <a16:creationId xmlns:a16="http://schemas.microsoft.com/office/drawing/2014/main" id="{C3787E52-0227-0CE5-A2E1-137E9BB2E89C}"/>
              </a:ext>
            </a:extLst>
          </p:cNvPr>
          <p:cNvSpPr txBox="1"/>
          <p:nvPr/>
        </p:nvSpPr>
        <p:spPr>
          <a:xfrm>
            <a:off x="732180" y="2183284"/>
            <a:ext cx="1216440" cy="425053"/>
          </a:xfrm>
          <a:prstGeom prst="rect">
            <a:avLst/>
          </a:prstGeom>
        </p:spPr>
        <p:txBody>
          <a:bodyPr wrap="square" lIns="0" tIns="0" rIns="0" bIns="0" rtlCol="0" anchor="t">
            <a:spAutoFit/>
          </a:bodyPr>
          <a:lstStyle/>
          <a:p>
            <a:pPr marL="0" lvl="0" indent="0" algn="ctr">
              <a:lnSpc>
                <a:spcPts val="2564"/>
              </a:lnSpc>
              <a:spcBef>
                <a:spcPct val="0"/>
              </a:spcBef>
            </a:pPr>
            <a:r>
              <a:rPr lang="en-US" sz="6000" b="1" u="none" spc="113" dirty="0">
                <a:solidFill>
                  <a:srgbClr val="19496D"/>
                </a:solidFill>
                <a:cs typeface="+mn-ea"/>
                <a:sym typeface="+mn-lt"/>
              </a:rPr>
              <a:t>1.</a:t>
            </a:r>
          </a:p>
        </p:txBody>
      </p:sp>
      <p:sp>
        <p:nvSpPr>
          <p:cNvPr id="10" name="Cuộn: Ngang 9">
            <a:extLst>
              <a:ext uri="{FF2B5EF4-FFF2-40B4-BE49-F238E27FC236}">
                <a16:creationId xmlns:a16="http://schemas.microsoft.com/office/drawing/2014/main" id="{F3807FBB-9B35-926F-7081-3B146BD153DF}"/>
              </a:ext>
            </a:extLst>
          </p:cNvPr>
          <p:cNvSpPr/>
          <p:nvPr/>
        </p:nvSpPr>
        <p:spPr>
          <a:xfrm>
            <a:off x="732180" y="1607803"/>
            <a:ext cx="17221200" cy="2689305"/>
          </a:xfrm>
          <a:prstGeom prst="horizontalScroll">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a:extLst>
              <a:ext uri="{FF2B5EF4-FFF2-40B4-BE49-F238E27FC236}">
                <a16:creationId xmlns:a16="http://schemas.microsoft.com/office/drawing/2014/main" id="{7ABE136A-654B-73CF-7460-71DA935505C2}"/>
              </a:ext>
            </a:extLst>
          </p:cNvPr>
          <p:cNvSpPr txBox="1"/>
          <p:nvPr/>
        </p:nvSpPr>
        <p:spPr>
          <a:xfrm>
            <a:off x="1050532" y="2126986"/>
            <a:ext cx="16576762" cy="1718868"/>
          </a:xfrm>
          <a:prstGeom prst="rect">
            <a:avLst/>
          </a:prstGeom>
          <a:noFill/>
        </p:spPr>
        <p:txBody>
          <a:bodyPr wrap="square">
            <a:spAutoFit/>
          </a:bodyPr>
          <a:lstStyle/>
          <a:p>
            <a:pPr lvl="0" algn="ctr">
              <a:lnSpc>
                <a:spcPct val="115000"/>
              </a:lnSpc>
              <a:spcAft>
                <a:spcPts val="1000"/>
              </a:spcAft>
              <a:tabLst>
                <a:tab pos="179705" algn="l"/>
                <a:tab pos="3420110" algn="l"/>
                <a:tab pos="5039995" algn="l"/>
              </a:tabLst>
            </a:pPr>
            <a:r>
              <a:rPr lang="en-US" sz="4800" b="1" dirty="0" err="1">
                <a:solidFill>
                  <a:srgbClr val="19496D"/>
                </a:solidFill>
                <a:effectLst/>
                <a:latin typeface="+mj-lt"/>
                <a:ea typeface="Calibri" panose="020F0502020204030204" pitchFamily="34" charset="0"/>
                <a:cs typeface="Times New Roman" panose="02020603050405020304" pitchFamily="18" charset="0"/>
              </a:rPr>
              <a:t>Công</a:t>
            </a:r>
            <a:r>
              <a:rPr lang="en-US" sz="4800" b="1" dirty="0">
                <a:solidFill>
                  <a:srgbClr val="19496D"/>
                </a:solidFill>
                <a:effectLst/>
                <a:latin typeface="+mj-lt"/>
                <a:ea typeface="Calibri" panose="020F0502020204030204" pitchFamily="34" charset="0"/>
                <a:cs typeface="Times New Roman" panose="02020603050405020304" pitchFamily="18" charset="0"/>
              </a:rPr>
              <a:t> </a:t>
            </a:r>
            <a:r>
              <a:rPr lang="en-US" sz="4800" b="1" dirty="0" err="1">
                <a:solidFill>
                  <a:srgbClr val="19496D"/>
                </a:solidFill>
                <a:effectLst/>
                <a:latin typeface="+mj-lt"/>
                <a:ea typeface="Calibri" panose="020F0502020204030204" pitchFamily="34" charset="0"/>
                <a:cs typeface="Times New Roman" panose="02020603050405020304" pitchFamily="18" charset="0"/>
              </a:rPr>
              <a:t>thức</a:t>
            </a:r>
            <a:r>
              <a:rPr lang="en-US" sz="4800" b="1" dirty="0">
                <a:solidFill>
                  <a:srgbClr val="19496D"/>
                </a:solidFill>
                <a:effectLst/>
                <a:latin typeface="+mj-lt"/>
                <a:ea typeface="Calibri" panose="020F0502020204030204" pitchFamily="34" charset="0"/>
                <a:cs typeface="Times New Roman" panose="02020603050405020304" pitchFamily="18" charset="0"/>
              </a:rPr>
              <a:t> </a:t>
            </a:r>
            <a:r>
              <a:rPr lang="en-US" sz="4800" b="1" dirty="0" err="1">
                <a:solidFill>
                  <a:srgbClr val="19496D"/>
                </a:solidFill>
                <a:effectLst/>
                <a:latin typeface="+mj-lt"/>
                <a:ea typeface="Calibri" panose="020F0502020204030204" pitchFamily="34" charset="0"/>
                <a:cs typeface="Times New Roman" panose="02020603050405020304" pitchFamily="18" charset="0"/>
              </a:rPr>
              <a:t>phân</a:t>
            </a:r>
            <a:r>
              <a:rPr lang="en-US" sz="4800" b="1" dirty="0">
                <a:solidFill>
                  <a:srgbClr val="19496D"/>
                </a:solidFill>
                <a:effectLst/>
                <a:latin typeface="+mj-lt"/>
                <a:ea typeface="Calibri" panose="020F0502020204030204" pitchFamily="34" charset="0"/>
                <a:cs typeface="Times New Roman" panose="02020603050405020304" pitchFamily="18" charset="0"/>
              </a:rPr>
              <a:t> </a:t>
            </a:r>
            <a:r>
              <a:rPr lang="en-US" sz="4800" b="1" dirty="0" err="1">
                <a:solidFill>
                  <a:srgbClr val="19496D"/>
                </a:solidFill>
                <a:effectLst/>
                <a:latin typeface="+mj-lt"/>
                <a:ea typeface="Calibri" panose="020F0502020204030204" pitchFamily="34" charset="0"/>
                <a:cs typeface="Times New Roman" panose="02020603050405020304" pitchFamily="18" charset="0"/>
              </a:rPr>
              <a:t>tử</a:t>
            </a:r>
            <a:r>
              <a:rPr lang="en-US" sz="4800" b="1" spc="-20" dirty="0">
                <a:solidFill>
                  <a:srgbClr val="19496D"/>
                </a:solidFill>
                <a:effectLst/>
                <a:latin typeface="+mj-lt"/>
                <a:ea typeface="Calibri" panose="020F0502020204030204" pitchFamily="34" charset="0"/>
                <a:cs typeface="Times New Roman" panose="02020603050405020304" pitchFamily="18" charset="0"/>
              </a:rPr>
              <a:t> </a:t>
            </a:r>
            <a:r>
              <a:rPr lang="en-US" sz="4800" spc="-20" dirty="0" err="1">
                <a:solidFill>
                  <a:srgbClr val="19496D"/>
                </a:solidFill>
                <a:effectLst/>
                <a:latin typeface="+mj-lt"/>
                <a:ea typeface="Calibri" panose="020F0502020204030204" pitchFamily="34" charset="0"/>
                <a:cs typeface="Times New Roman" panose="02020603050405020304" pitchFamily="18" charset="0"/>
              </a:rPr>
              <a:t>cho</a:t>
            </a:r>
            <a:r>
              <a:rPr lang="en-US" sz="4800" spc="-20" dirty="0">
                <a:solidFill>
                  <a:srgbClr val="19496D"/>
                </a:solidFill>
                <a:effectLst/>
                <a:latin typeface="+mj-lt"/>
                <a:ea typeface="Calibri" panose="020F0502020204030204" pitchFamily="34" charset="0"/>
                <a:cs typeface="Times New Roman" panose="02020603050405020304" pitchFamily="18" charset="0"/>
              </a:rPr>
              <a:t> </a:t>
            </a:r>
            <a:r>
              <a:rPr lang="en-US" sz="4800" spc="-20" dirty="0" err="1">
                <a:solidFill>
                  <a:srgbClr val="19496D"/>
                </a:solidFill>
                <a:effectLst/>
                <a:latin typeface="+mj-lt"/>
                <a:ea typeface="Calibri" panose="020F0502020204030204" pitchFamily="34" charset="0"/>
                <a:cs typeface="Times New Roman" panose="02020603050405020304" pitchFamily="18" charset="0"/>
              </a:rPr>
              <a:t>biết</a:t>
            </a:r>
            <a:r>
              <a:rPr lang="en-US" sz="4800" spc="-20" dirty="0">
                <a:solidFill>
                  <a:srgbClr val="19496D"/>
                </a:solidFill>
                <a:effectLst/>
                <a:latin typeface="+mj-lt"/>
                <a:ea typeface="Calibri" panose="020F0502020204030204" pitchFamily="34" charset="0"/>
                <a:cs typeface="Times New Roman" panose="02020603050405020304" pitchFamily="18" charset="0"/>
              </a:rPr>
              <a:t> </a:t>
            </a:r>
            <a:r>
              <a:rPr lang="en-US" sz="4800" spc="-20" dirty="0" err="1">
                <a:solidFill>
                  <a:srgbClr val="19496D"/>
                </a:solidFill>
                <a:latin typeface="+mj-lt"/>
                <a:ea typeface="Calibri" panose="020F0502020204030204" pitchFamily="34" charset="0"/>
                <a:cs typeface="Times New Roman" panose="02020603050405020304" pitchFamily="18" charset="0"/>
              </a:rPr>
              <a:t>sô</a:t>
            </a:r>
            <a:r>
              <a:rPr lang="en-US" sz="4800" spc="-20" dirty="0">
                <a:solidFill>
                  <a:srgbClr val="19496D"/>
                </a:solidFill>
                <a:latin typeface="+mj-lt"/>
                <a:ea typeface="Calibri" panose="020F0502020204030204" pitchFamily="34" charset="0"/>
                <a:cs typeface="Times New Roman" panose="02020603050405020304" pitchFamily="18" charset="0"/>
              </a:rPr>
              <a:t> </a:t>
            </a:r>
            <a:r>
              <a:rPr lang="en-US" sz="4800" spc="-20" dirty="0" err="1">
                <a:solidFill>
                  <a:srgbClr val="19496D"/>
                </a:solidFill>
                <a:effectLst/>
                <a:latin typeface="+mj-lt"/>
                <a:ea typeface="Calibri" panose="020F0502020204030204" pitchFamily="34" charset="0"/>
                <a:cs typeface="Times New Roman" panose="02020603050405020304" pitchFamily="18" charset="0"/>
              </a:rPr>
              <a:t>nguyên</a:t>
            </a:r>
            <a:r>
              <a:rPr lang="en-US" sz="4800" spc="-20" dirty="0">
                <a:solidFill>
                  <a:srgbClr val="19496D"/>
                </a:solidFill>
                <a:effectLst/>
                <a:latin typeface="+mj-lt"/>
                <a:ea typeface="Calibri" panose="020F0502020204030204" pitchFamily="34" charset="0"/>
                <a:cs typeface="Times New Roman" panose="02020603050405020304" pitchFamily="18" charset="0"/>
              </a:rPr>
              <a:t> </a:t>
            </a:r>
            <a:r>
              <a:rPr lang="en-US" sz="4800" spc="-20" dirty="0" err="1">
                <a:solidFill>
                  <a:srgbClr val="19496D"/>
                </a:solidFill>
                <a:effectLst/>
                <a:latin typeface="+mj-lt"/>
                <a:ea typeface="Calibri" panose="020F0502020204030204" pitchFamily="34" charset="0"/>
                <a:cs typeface="Times New Roman" panose="02020603050405020304" pitchFamily="18" charset="0"/>
              </a:rPr>
              <a:t>tử</a:t>
            </a:r>
            <a:r>
              <a:rPr lang="en-US" sz="4800" spc="-20" dirty="0">
                <a:solidFill>
                  <a:srgbClr val="19496D"/>
                </a:solidFill>
                <a:effectLst/>
                <a:latin typeface="+mj-lt"/>
                <a:ea typeface="Calibri" panose="020F0502020204030204" pitchFamily="34" charset="0"/>
                <a:cs typeface="Times New Roman" panose="02020603050405020304" pitchFamily="18" charset="0"/>
              </a:rPr>
              <a:t> </a:t>
            </a:r>
            <a:r>
              <a:rPr lang="en-US" sz="4800" spc="-20" dirty="0" err="1">
                <a:solidFill>
                  <a:srgbClr val="19496D"/>
                </a:solidFill>
                <a:effectLst/>
                <a:latin typeface="+mj-lt"/>
                <a:ea typeface="Calibri" panose="020F0502020204030204" pitchFamily="34" charset="0"/>
                <a:cs typeface="Times New Roman" panose="02020603050405020304" pitchFamily="18" charset="0"/>
              </a:rPr>
              <a:t>của</a:t>
            </a:r>
            <a:r>
              <a:rPr lang="en-US" sz="4800" spc="-20" dirty="0">
                <a:solidFill>
                  <a:srgbClr val="19496D"/>
                </a:solidFill>
                <a:effectLst/>
                <a:latin typeface="+mj-lt"/>
                <a:ea typeface="Calibri" panose="020F0502020204030204" pitchFamily="34" charset="0"/>
                <a:cs typeface="Times New Roman" panose="02020603050405020304" pitchFamily="18" charset="0"/>
              </a:rPr>
              <a:t> </a:t>
            </a:r>
            <a:r>
              <a:rPr lang="en-US" sz="4800" spc="-20" dirty="0" err="1">
                <a:solidFill>
                  <a:srgbClr val="19496D"/>
                </a:solidFill>
                <a:latin typeface="+mj-lt"/>
                <a:ea typeface="Calibri" panose="020F0502020204030204" pitchFamily="34" charset="0"/>
                <a:cs typeface="Times New Roman" panose="02020603050405020304" pitchFamily="18" charset="0"/>
              </a:rPr>
              <a:t>các</a:t>
            </a:r>
            <a:r>
              <a:rPr lang="en-US" sz="4800" spc="-20" dirty="0">
                <a:solidFill>
                  <a:srgbClr val="19496D"/>
                </a:solidFill>
                <a:effectLst/>
                <a:latin typeface="+mj-lt"/>
                <a:ea typeface="Calibri" panose="020F0502020204030204" pitchFamily="34" charset="0"/>
                <a:cs typeface="Times New Roman" panose="02020603050405020304" pitchFamily="18" charset="0"/>
              </a:rPr>
              <a:t> </a:t>
            </a:r>
            <a:r>
              <a:rPr lang="en-US" sz="4800" spc="-20" dirty="0" err="1">
                <a:solidFill>
                  <a:srgbClr val="19496D"/>
                </a:solidFill>
                <a:effectLst/>
                <a:latin typeface="+mj-lt"/>
                <a:ea typeface="Calibri" panose="020F0502020204030204" pitchFamily="34" charset="0"/>
                <a:cs typeface="Times New Roman" panose="02020603050405020304" pitchFamily="18" charset="0"/>
              </a:rPr>
              <a:t>nguyên</a:t>
            </a:r>
            <a:r>
              <a:rPr lang="en-US" sz="4800" spc="-20" dirty="0">
                <a:solidFill>
                  <a:srgbClr val="19496D"/>
                </a:solidFill>
                <a:effectLst/>
                <a:latin typeface="+mj-lt"/>
                <a:ea typeface="Calibri" panose="020F0502020204030204" pitchFamily="34" charset="0"/>
                <a:cs typeface="Times New Roman" panose="02020603050405020304" pitchFamily="18" charset="0"/>
              </a:rPr>
              <a:t> </a:t>
            </a:r>
            <a:r>
              <a:rPr lang="en-US" sz="4800" spc="-20" dirty="0" err="1">
                <a:solidFill>
                  <a:srgbClr val="19496D"/>
                </a:solidFill>
                <a:effectLst/>
                <a:latin typeface="+mj-lt"/>
                <a:ea typeface="Calibri" panose="020F0502020204030204" pitchFamily="34" charset="0"/>
                <a:cs typeface="Times New Roman" panose="02020603050405020304" pitchFamily="18" charset="0"/>
              </a:rPr>
              <a:t>tố</a:t>
            </a:r>
            <a:r>
              <a:rPr lang="en-US" sz="4800" spc="-20" dirty="0">
                <a:solidFill>
                  <a:srgbClr val="19496D"/>
                </a:solidFill>
                <a:effectLst/>
                <a:latin typeface="+mj-lt"/>
                <a:ea typeface="Calibri" panose="020F0502020204030204" pitchFamily="34" charset="0"/>
                <a:cs typeface="Times New Roman" panose="02020603050405020304" pitchFamily="18" charset="0"/>
              </a:rPr>
              <a:t> </a:t>
            </a:r>
            <a:r>
              <a:rPr lang="en-US" sz="4800" spc="-20" dirty="0" err="1">
                <a:solidFill>
                  <a:srgbClr val="19496D"/>
                </a:solidFill>
                <a:latin typeface="+mj-lt"/>
                <a:ea typeface="Calibri" panose="020F0502020204030204" pitchFamily="34" charset="0"/>
                <a:cs typeface="Times New Roman" panose="02020603050405020304" pitchFamily="18" charset="0"/>
              </a:rPr>
              <a:t>có</a:t>
            </a:r>
            <a:r>
              <a:rPr lang="en-US" sz="4800" spc="-20" dirty="0">
                <a:solidFill>
                  <a:srgbClr val="19496D"/>
                </a:solidFill>
                <a:latin typeface="+mj-lt"/>
                <a:ea typeface="Calibri" panose="020F0502020204030204" pitchFamily="34" charset="0"/>
                <a:cs typeface="Times New Roman" panose="02020603050405020304" pitchFamily="18" charset="0"/>
              </a:rPr>
              <a:t> </a:t>
            </a:r>
            <a:r>
              <a:rPr lang="en-US" sz="4800" spc="-20" dirty="0" err="1">
                <a:solidFill>
                  <a:srgbClr val="19496D"/>
                </a:solidFill>
                <a:effectLst/>
                <a:latin typeface="+mj-lt"/>
                <a:ea typeface="Calibri" panose="020F0502020204030204" pitchFamily="34" charset="0"/>
                <a:cs typeface="Times New Roman" panose="02020603050405020304" pitchFamily="18" charset="0"/>
              </a:rPr>
              <a:t>trong</a:t>
            </a:r>
            <a:r>
              <a:rPr lang="en-US" sz="4800" spc="-20" dirty="0">
                <a:solidFill>
                  <a:srgbClr val="19496D"/>
                </a:solidFill>
                <a:effectLst/>
                <a:latin typeface="+mj-lt"/>
                <a:ea typeface="Calibri" panose="020F0502020204030204" pitchFamily="34" charset="0"/>
                <a:cs typeface="Times New Roman" panose="02020603050405020304" pitchFamily="18" charset="0"/>
              </a:rPr>
              <a:t> </a:t>
            </a:r>
            <a:r>
              <a:rPr lang="en-US" sz="4800" spc="-20" dirty="0" err="1">
                <a:solidFill>
                  <a:srgbClr val="19496D"/>
                </a:solidFill>
                <a:effectLst/>
                <a:latin typeface="+mj-lt"/>
                <a:ea typeface="Calibri" panose="020F0502020204030204" pitchFamily="34" charset="0"/>
                <a:cs typeface="Times New Roman" panose="02020603050405020304" pitchFamily="18" charset="0"/>
              </a:rPr>
              <a:t>phân</a:t>
            </a:r>
            <a:r>
              <a:rPr lang="en-US" sz="4800" spc="-20" dirty="0">
                <a:solidFill>
                  <a:srgbClr val="19496D"/>
                </a:solidFill>
                <a:effectLst/>
                <a:latin typeface="+mj-lt"/>
                <a:ea typeface="Calibri" panose="020F0502020204030204" pitchFamily="34" charset="0"/>
                <a:cs typeface="Times New Roman" panose="02020603050405020304" pitchFamily="18" charset="0"/>
              </a:rPr>
              <a:t> </a:t>
            </a:r>
            <a:r>
              <a:rPr lang="en-US" sz="4800" spc="-20" dirty="0" err="1">
                <a:solidFill>
                  <a:srgbClr val="19496D"/>
                </a:solidFill>
                <a:effectLst/>
                <a:latin typeface="+mj-lt"/>
                <a:ea typeface="Calibri" panose="020F0502020204030204" pitchFamily="34" charset="0"/>
                <a:cs typeface="Times New Roman" panose="02020603050405020304" pitchFamily="18" charset="0"/>
              </a:rPr>
              <a:t>tử</a:t>
            </a:r>
            <a:r>
              <a:rPr lang="en-US" sz="4800" spc="-20" dirty="0">
                <a:solidFill>
                  <a:srgbClr val="19496D"/>
                </a:solidFill>
                <a:effectLst/>
                <a:latin typeface="+mj-lt"/>
                <a:ea typeface="Calibri" panose="020F0502020204030204" pitchFamily="34" charset="0"/>
                <a:cs typeface="Times New Roman" panose="02020603050405020304" pitchFamily="18" charset="0"/>
              </a:rPr>
              <a:t>.</a:t>
            </a:r>
            <a:endParaRPr lang="en-US" sz="5400" dirty="0">
              <a:solidFill>
                <a:srgbClr val="19496D"/>
              </a:solidFill>
              <a:effectLst/>
              <a:latin typeface="+mj-lt"/>
              <a:ea typeface="Calibri" panose="020F0502020204030204"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id="{FF7E2929-9F15-FD1A-767D-9CF001C6002C}"/>
              </a:ext>
            </a:extLst>
          </p:cNvPr>
          <p:cNvPicPr>
            <a:picLocks noChangeAspect="1"/>
          </p:cNvPicPr>
          <p:nvPr/>
        </p:nvPicPr>
        <p:blipFill>
          <a:blip r:embed="rId3"/>
          <a:stretch>
            <a:fillRect/>
          </a:stretch>
        </p:blipFill>
        <p:spPr>
          <a:xfrm>
            <a:off x="1480887" y="4872589"/>
            <a:ext cx="3323823" cy="3318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6" name="Picture 2" descr="Cồn sát trùng Ethanol Gritson 70 độ thể tích 500ml - Kids Plaza">
            <a:extLst>
              <a:ext uri="{FF2B5EF4-FFF2-40B4-BE49-F238E27FC236}">
                <a16:creationId xmlns:a16="http://schemas.microsoft.com/office/drawing/2014/main" id="{FD848C70-2D8C-524F-76FD-CB5B7FE400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2808" y="4872588"/>
            <a:ext cx="3318303" cy="33183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Hộp Văn bản 12">
            <a:extLst>
              <a:ext uri="{FF2B5EF4-FFF2-40B4-BE49-F238E27FC236}">
                <a16:creationId xmlns:a16="http://schemas.microsoft.com/office/drawing/2014/main" id="{0B7C3DC6-9D5E-951F-6093-22EAFCA3BE8D}"/>
              </a:ext>
            </a:extLst>
          </p:cNvPr>
          <p:cNvSpPr txBox="1"/>
          <p:nvPr/>
        </p:nvSpPr>
        <p:spPr>
          <a:xfrm>
            <a:off x="4951835" y="5733388"/>
            <a:ext cx="5013940" cy="2748125"/>
          </a:xfrm>
          <a:prstGeom prst="rect">
            <a:avLst/>
          </a:prstGeom>
          <a:noFill/>
        </p:spPr>
        <p:txBody>
          <a:bodyPr wrap="square" rtlCol="0">
            <a:spAutoFit/>
          </a:bodyPr>
          <a:lstStyle/>
          <a:p>
            <a:pPr algn="just">
              <a:lnSpc>
                <a:spcPct val="150000"/>
              </a:lnSpc>
            </a:pPr>
            <a:r>
              <a:rPr lang="en-US" sz="4000" b="1" dirty="0">
                <a:solidFill>
                  <a:schemeClr val="bg1"/>
                </a:solidFill>
                <a:latin typeface="+mj-lt"/>
              </a:rPr>
              <a:t>Bình gas </a:t>
            </a:r>
            <a:r>
              <a:rPr lang="en-US" sz="4000" b="1" dirty="0" err="1">
                <a:solidFill>
                  <a:schemeClr val="bg1"/>
                </a:solidFill>
                <a:latin typeface="+mj-lt"/>
              </a:rPr>
              <a:t>có</a:t>
            </a:r>
            <a:r>
              <a:rPr lang="en-US" sz="4000" b="1" dirty="0">
                <a:solidFill>
                  <a:schemeClr val="bg1"/>
                </a:solidFill>
                <a:latin typeface="+mj-lt"/>
              </a:rPr>
              <a:t> </a:t>
            </a:r>
            <a:r>
              <a:rPr lang="en-US" sz="4000" b="1" dirty="0" err="1">
                <a:solidFill>
                  <a:schemeClr val="bg1"/>
                </a:solidFill>
                <a:latin typeface="+mj-lt"/>
              </a:rPr>
              <a:t>chứa</a:t>
            </a:r>
            <a:r>
              <a:rPr lang="en-US" sz="4000" i="1" dirty="0">
                <a:solidFill>
                  <a:schemeClr val="bg1"/>
                </a:solidFill>
                <a:effectLst/>
                <a:latin typeface="+mj-lt"/>
                <a:ea typeface="Calibri" panose="020F0502020204030204" pitchFamily="34" charset="0"/>
              </a:rPr>
              <a:t>:</a:t>
            </a:r>
          </a:p>
          <a:p>
            <a:pPr marL="571500" indent="-571500" algn="just">
              <a:lnSpc>
                <a:spcPct val="150000"/>
              </a:lnSpc>
              <a:buFont typeface="Arial" panose="020B0604020202020204" pitchFamily="34" charset="0"/>
              <a:buChar char="•"/>
            </a:pPr>
            <a:r>
              <a:rPr lang="en-US" sz="4000" dirty="0" err="1">
                <a:solidFill>
                  <a:schemeClr val="bg1"/>
                </a:solidFill>
                <a:effectLst/>
                <a:latin typeface="+mj-lt"/>
                <a:ea typeface="Calibri" panose="020F0502020204030204" pitchFamily="34" charset="0"/>
              </a:rPr>
              <a:t>khí</a:t>
            </a:r>
            <a:r>
              <a:rPr lang="en-US" sz="4000" dirty="0">
                <a:solidFill>
                  <a:schemeClr val="bg1"/>
                </a:solidFill>
                <a:effectLst/>
                <a:latin typeface="+mj-lt"/>
                <a:ea typeface="Calibri" panose="020F0502020204030204" pitchFamily="34" charset="0"/>
              </a:rPr>
              <a:t> propane: C</a:t>
            </a:r>
            <a:r>
              <a:rPr lang="en-US" sz="4000" baseline="-25000" dirty="0">
                <a:solidFill>
                  <a:schemeClr val="bg1"/>
                </a:solidFill>
                <a:effectLst/>
                <a:latin typeface="+mj-lt"/>
                <a:ea typeface="Calibri" panose="020F0502020204030204" pitchFamily="34" charset="0"/>
              </a:rPr>
              <a:t>3</a:t>
            </a:r>
            <a:r>
              <a:rPr lang="en-US" sz="4000" dirty="0">
                <a:solidFill>
                  <a:schemeClr val="bg1"/>
                </a:solidFill>
                <a:effectLst/>
                <a:latin typeface="+mj-lt"/>
                <a:ea typeface="Calibri" panose="020F0502020204030204" pitchFamily="34" charset="0"/>
              </a:rPr>
              <a:t>H</a:t>
            </a:r>
            <a:r>
              <a:rPr lang="en-US" sz="4000" baseline="-25000" dirty="0">
                <a:solidFill>
                  <a:schemeClr val="bg1"/>
                </a:solidFill>
                <a:effectLst/>
                <a:latin typeface="+mj-lt"/>
                <a:ea typeface="Calibri" panose="020F0502020204030204" pitchFamily="34" charset="0"/>
              </a:rPr>
              <a:t>8</a:t>
            </a:r>
            <a:endParaRPr lang="en-US" sz="4000" baseline="-25000" dirty="0">
              <a:solidFill>
                <a:schemeClr val="bg1"/>
              </a:solidFill>
              <a:latin typeface="+mj-lt"/>
              <a:ea typeface="Calibri" panose="020F0502020204030204" pitchFamily="34" charset="0"/>
            </a:endParaRPr>
          </a:p>
          <a:p>
            <a:pPr marL="571500" indent="-571500" algn="just">
              <a:lnSpc>
                <a:spcPct val="150000"/>
              </a:lnSpc>
              <a:buFont typeface="Arial" panose="020B0604020202020204" pitchFamily="34" charset="0"/>
              <a:buChar char="•"/>
            </a:pPr>
            <a:r>
              <a:rPr lang="en-US" sz="4000" dirty="0" err="1">
                <a:solidFill>
                  <a:schemeClr val="bg1"/>
                </a:solidFill>
                <a:effectLst/>
                <a:latin typeface="+mj-lt"/>
                <a:ea typeface="Calibri" panose="020F0502020204030204" pitchFamily="34" charset="0"/>
              </a:rPr>
              <a:t>khí</a:t>
            </a:r>
            <a:r>
              <a:rPr lang="en-US" sz="4000" dirty="0">
                <a:solidFill>
                  <a:schemeClr val="bg1"/>
                </a:solidFill>
                <a:effectLst/>
                <a:latin typeface="+mj-lt"/>
                <a:ea typeface="Calibri" panose="020F0502020204030204" pitchFamily="34" charset="0"/>
              </a:rPr>
              <a:t> butane: C</a:t>
            </a:r>
            <a:r>
              <a:rPr lang="en-US" sz="4000" baseline="-25000" dirty="0">
                <a:solidFill>
                  <a:schemeClr val="bg1"/>
                </a:solidFill>
                <a:effectLst/>
                <a:latin typeface="+mj-lt"/>
                <a:ea typeface="Calibri" panose="020F0502020204030204" pitchFamily="34" charset="0"/>
              </a:rPr>
              <a:t>4</a:t>
            </a:r>
            <a:r>
              <a:rPr lang="en-US" sz="4000" dirty="0">
                <a:solidFill>
                  <a:schemeClr val="bg1"/>
                </a:solidFill>
                <a:effectLst/>
                <a:latin typeface="+mj-lt"/>
                <a:ea typeface="Calibri" panose="020F0502020204030204" pitchFamily="34" charset="0"/>
              </a:rPr>
              <a:t>H</a:t>
            </a:r>
            <a:r>
              <a:rPr lang="en-US" sz="4000" baseline="-25000" dirty="0">
                <a:solidFill>
                  <a:schemeClr val="bg1"/>
                </a:solidFill>
                <a:effectLst/>
                <a:latin typeface="+mj-lt"/>
                <a:ea typeface="Calibri" panose="020F0502020204030204" pitchFamily="34" charset="0"/>
              </a:rPr>
              <a:t>10</a:t>
            </a:r>
            <a:endParaRPr lang="en-US" sz="4000" b="1" dirty="0">
              <a:solidFill>
                <a:schemeClr val="bg1"/>
              </a:solidFill>
              <a:latin typeface="+mj-lt"/>
            </a:endParaRPr>
          </a:p>
        </p:txBody>
      </p:sp>
      <p:sp>
        <p:nvSpPr>
          <p:cNvPr id="15" name="Hộp Văn bản 14">
            <a:extLst>
              <a:ext uri="{FF2B5EF4-FFF2-40B4-BE49-F238E27FC236}">
                <a16:creationId xmlns:a16="http://schemas.microsoft.com/office/drawing/2014/main" id="{320F9127-D2A0-2F4F-ABE6-E3F6A393BD05}"/>
              </a:ext>
            </a:extLst>
          </p:cNvPr>
          <p:cNvSpPr txBox="1"/>
          <p:nvPr/>
        </p:nvSpPr>
        <p:spPr>
          <a:xfrm>
            <a:off x="13845955" y="6097689"/>
            <a:ext cx="4137245" cy="1824795"/>
          </a:xfrm>
          <a:prstGeom prst="rect">
            <a:avLst/>
          </a:prstGeom>
          <a:noFill/>
        </p:spPr>
        <p:txBody>
          <a:bodyPr wrap="square" rtlCol="0">
            <a:spAutoFit/>
          </a:bodyPr>
          <a:lstStyle/>
          <a:p>
            <a:pPr algn="ctr">
              <a:lnSpc>
                <a:spcPct val="150000"/>
              </a:lnSpc>
            </a:pPr>
            <a:r>
              <a:rPr lang="en-US" sz="4000" b="1" dirty="0" err="1">
                <a:solidFill>
                  <a:schemeClr val="bg1"/>
                </a:solidFill>
                <a:latin typeface="+mj-lt"/>
              </a:rPr>
              <a:t>Cồn</a:t>
            </a:r>
            <a:r>
              <a:rPr lang="en-US" sz="4000" b="1" dirty="0">
                <a:solidFill>
                  <a:schemeClr val="bg1"/>
                </a:solidFill>
                <a:latin typeface="+mj-lt"/>
              </a:rPr>
              <a:t> </a:t>
            </a:r>
            <a:r>
              <a:rPr lang="en-US" sz="4000" b="1" dirty="0" err="1">
                <a:solidFill>
                  <a:schemeClr val="bg1"/>
                </a:solidFill>
                <a:latin typeface="+mj-lt"/>
              </a:rPr>
              <a:t>chứa</a:t>
            </a:r>
            <a:r>
              <a:rPr lang="en-US" sz="4000" b="1" dirty="0">
                <a:solidFill>
                  <a:schemeClr val="bg1"/>
                </a:solidFill>
                <a:latin typeface="+mj-lt"/>
              </a:rPr>
              <a:t> </a:t>
            </a:r>
          </a:p>
          <a:p>
            <a:pPr algn="ctr">
              <a:lnSpc>
                <a:spcPct val="150000"/>
              </a:lnSpc>
            </a:pPr>
            <a:r>
              <a:rPr lang="en-US" sz="4000" dirty="0">
                <a:solidFill>
                  <a:schemeClr val="bg1"/>
                </a:solidFill>
                <a:latin typeface="+mj-lt"/>
              </a:rPr>
              <a:t>Ethanol: C</a:t>
            </a:r>
            <a:r>
              <a:rPr lang="en-US" sz="4000" baseline="-25000" dirty="0">
                <a:solidFill>
                  <a:schemeClr val="bg1"/>
                </a:solidFill>
                <a:latin typeface="+mj-lt"/>
              </a:rPr>
              <a:t>2</a:t>
            </a:r>
            <a:r>
              <a:rPr lang="en-US" sz="4000" dirty="0">
                <a:solidFill>
                  <a:schemeClr val="bg1"/>
                </a:solidFill>
                <a:latin typeface="+mj-lt"/>
              </a:rPr>
              <a:t>H</a:t>
            </a:r>
            <a:r>
              <a:rPr lang="en-US" sz="4000" baseline="-25000" dirty="0">
                <a:solidFill>
                  <a:schemeClr val="bg1"/>
                </a:solidFill>
                <a:latin typeface="+mj-lt"/>
              </a:rPr>
              <a:t>5</a:t>
            </a:r>
            <a:r>
              <a:rPr lang="en-US" sz="4000" dirty="0">
                <a:solidFill>
                  <a:schemeClr val="bg1"/>
                </a:solidFill>
                <a:latin typeface="+mj-lt"/>
              </a:rPr>
              <a:t>OH</a:t>
            </a:r>
          </a:p>
        </p:txBody>
      </p:sp>
      <p:sp>
        <p:nvSpPr>
          <p:cNvPr id="7" name="Hộp Văn bản 6">
            <a:extLst>
              <a:ext uri="{FF2B5EF4-FFF2-40B4-BE49-F238E27FC236}">
                <a16:creationId xmlns:a16="http://schemas.microsoft.com/office/drawing/2014/main" id="{D13FAF37-CA7E-4085-0EAE-79D91618BF23}"/>
              </a:ext>
            </a:extLst>
          </p:cNvPr>
          <p:cNvSpPr txBox="1"/>
          <p:nvPr/>
        </p:nvSpPr>
        <p:spPr>
          <a:xfrm>
            <a:off x="530352" y="235845"/>
            <a:ext cx="1722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9496D"/>
                </a:solidFill>
                <a:effectLst/>
                <a:uLnTx/>
                <a:uFillTx/>
                <a:latin typeface="Cambria"/>
                <a:ea typeface="Cambria"/>
                <a:cs typeface="+mn-cs"/>
              </a:rPr>
              <a:t>II. CÔNG THỨC PHÂN TỬ HỢP CHẤT HỮU CƠ</a:t>
            </a:r>
          </a:p>
        </p:txBody>
      </p:sp>
    </p:spTree>
    <p:extLst>
      <p:ext uri="{BB962C8B-B14F-4D97-AF65-F5344CB8AC3E}">
        <p14:creationId xmlns:p14="http://schemas.microsoft.com/office/powerpoint/2010/main" val="195070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0" y="1423820"/>
            <a:ext cx="18288000" cy="8963035"/>
          </a:xfrm>
          <a:prstGeom prst="rect">
            <a:avLst/>
          </a:prstGeom>
        </p:spPr>
      </p:pic>
      <p:sp>
        <p:nvSpPr>
          <p:cNvPr id="6" name="Freeform 6"/>
          <p:cNvSpPr/>
          <p:nvPr/>
        </p:nvSpPr>
        <p:spPr>
          <a:xfrm rot="2003854">
            <a:off x="16828978" y="7987869"/>
            <a:ext cx="1887919" cy="2431745"/>
          </a:xfrm>
          <a:custGeom>
            <a:avLst/>
            <a:gdLst/>
            <a:ahLst/>
            <a:cxnLst/>
            <a:rect l="l" t="t" r="r" b="b"/>
            <a:pathLst>
              <a:path w="1887919" h="2431745">
                <a:moveTo>
                  <a:pt x="0" y="0"/>
                </a:moveTo>
                <a:lnTo>
                  <a:pt x="1887919" y="0"/>
                </a:lnTo>
                <a:lnTo>
                  <a:pt x="1887919" y="2431745"/>
                </a:lnTo>
                <a:lnTo>
                  <a:pt x="0" y="24317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2400" y="9207040"/>
            <a:ext cx="2054835" cy="1882976"/>
          </a:xfrm>
          <a:custGeom>
            <a:avLst/>
            <a:gdLst/>
            <a:ahLst/>
            <a:cxnLst/>
            <a:rect l="l" t="t" r="r" b="b"/>
            <a:pathLst>
              <a:path w="2054835" h="1882976">
                <a:moveTo>
                  <a:pt x="0" y="0"/>
                </a:moveTo>
                <a:lnTo>
                  <a:pt x="2054835" y="0"/>
                </a:lnTo>
                <a:lnTo>
                  <a:pt x="2054835" y="1882976"/>
                </a:lnTo>
                <a:lnTo>
                  <a:pt x="0" y="18829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566066" y="422669"/>
            <a:ext cx="14654785" cy="1231106"/>
          </a:xfrm>
          <a:prstGeom prst="rect">
            <a:avLst/>
          </a:prstGeom>
          <a:noFill/>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9496D"/>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 3: </a:t>
            </a:r>
            <a:r>
              <a:rPr kumimoji="0" lang="vi-VN" sz="40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Hãy viết công thức phân tử của các hợp chất hữu cơ có mô hình cho dưới đây:</a:t>
            </a:r>
            <a:endParaRPr kumimoji="0" lang="en-US" sz="40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667634" y="1423821"/>
            <a:ext cx="2874869" cy="1630835"/>
          </a:xfrm>
          <a:custGeom>
            <a:avLst/>
            <a:gdLst/>
            <a:ahLst/>
            <a:cxnLst/>
            <a:rect l="l" t="t" r="r" b="b"/>
            <a:pathLst>
              <a:path w="2874869" h="1630835">
                <a:moveTo>
                  <a:pt x="0" y="0"/>
                </a:moveTo>
                <a:lnTo>
                  <a:pt x="2874869" y="0"/>
                </a:lnTo>
                <a:lnTo>
                  <a:pt x="2874869" y="1630835"/>
                </a:lnTo>
                <a:lnTo>
                  <a:pt x="0" y="1630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Hình ảnh 4">
            <a:extLst>
              <a:ext uri="{FF2B5EF4-FFF2-40B4-BE49-F238E27FC236}">
                <a16:creationId xmlns:a16="http://schemas.microsoft.com/office/drawing/2014/main" id="{D43245FA-B7FC-5AAA-64A3-3746770CA5F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Lst>
          </a:blip>
          <a:stretch>
            <a:fillRect/>
          </a:stretch>
        </p:blipFill>
        <p:spPr>
          <a:xfrm>
            <a:off x="291843" y="2224762"/>
            <a:ext cx="17704314" cy="3387718"/>
          </a:xfrm>
          <a:prstGeom prst="rect">
            <a:avLst/>
          </a:prstGeom>
        </p:spPr>
      </p:pic>
      <p:pic>
        <p:nvPicPr>
          <p:cNvPr id="15" name="Hình ảnh 14">
            <a:extLst>
              <a:ext uri="{FF2B5EF4-FFF2-40B4-BE49-F238E27FC236}">
                <a16:creationId xmlns:a16="http://schemas.microsoft.com/office/drawing/2014/main" id="{0551576C-B074-58FE-D493-C8161DD963AB}"/>
              </a:ext>
            </a:extLst>
          </p:cNvPr>
          <p:cNvPicPr>
            <a:picLocks noChangeAspect="1"/>
          </p:cNvPicPr>
          <p:nvPr/>
        </p:nvPicPr>
        <p:blipFill>
          <a:blip r:embed="rId11"/>
          <a:stretch>
            <a:fillRect/>
          </a:stretch>
        </p:blipFill>
        <p:spPr>
          <a:xfrm>
            <a:off x="824086" y="7944499"/>
            <a:ext cx="4169474" cy="1493544"/>
          </a:xfrm>
          <a:prstGeom prst="rect">
            <a:avLst/>
          </a:prstGeom>
        </p:spPr>
      </p:pic>
      <p:pic>
        <p:nvPicPr>
          <p:cNvPr id="17" name="Hình ảnh 16">
            <a:extLst>
              <a:ext uri="{FF2B5EF4-FFF2-40B4-BE49-F238E27FC236}">
                <a16:creationId xmlns:a16="http://schemas.microsoft.com/office/drawing/2014/main" id="{EEEBBEA2-6632-5530-6775-728823FB93C2}"/>
              </a:ext>
            </a:extLst>
          </p:cNvPr>
          <p:cNvPicPr>
            <a:picLocks noChangeAspect="1"/>
          </p:cNvPicPr>
          <p:nvPr/>
        </p:nvPicPr>
        <p:blipFill>
          <a:blip r:embed="rId12"/>
          <a:stretch>
            <a:fillRect/>
          </a:stretch>
        </p:blipFill>
        <p:spPr>
          <a:xfrm>
            <a:off x="5257800" y="7944499"/>
            <a:ext cx="4748136" cy="1493544"/>
          </a:xfrm>
          <a:prstGeom prst="rect">
            <a:avLst/>
          </a:prstGeom>
        </p:spPr>
      </p:pic>
      <p:sp>
        <p:nvSpPr>
          <p:cNvPr id="18" name="Hộp Văn bản 17">
            <a:extLst>
              <a:ext uri="{FF2B5EF4-FFF2-40B4-BE49-F238E27FC236}">
                <a16:creationId xmlns:a16="http://schemas.microsoft.com/office/drawing/2014/main" id="{F7FA06B0-5439-48C2-F839-C2A422BA827A}"/>
              </a:ext>
            </a:extLst>
          </p:cNvPr>
          <p:cNvSpPr txBox="1"/>
          <p:nvPr/>
        </p:nvSpPr>
        <p:spPr>
          <a:xfrm>
            <a:off x="1578480" y="6274856"/>
            <a:ext cx="3368040" cy="1200329"/>
          </a:xfrm>
          <a:prstGeom prst="rect">
            <a:avLst/>
          </a:prstGeom>
          <a:noFill/>
        </p:spPr>
        <p:txBody>
          <a:bodyPr wrap="square" rtlCol="0">
            <a:spAutoFit/>
          </a:bodyPr>
          <a:lstStyle/>
          <a:p>
            <a:r>
              <a:rPr lang="en-US" sz="7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a:t>
            </a:r>
            <a:r>
              <a:rPr lang="en-US" sz="7200" b="1" baseline="-25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p>
        </p:txBody>
      </p:sp>
      <p:sp>
        <p:nvSpPr>
          <p:cNvPr id="19" name="Hộp Văn bản 18">
            <a:extLst>
              <a:ext uri="{FF2B5EF4-FFF2-40B4-BE49-F238E27FC236}">
                <a16:creationId xmlns:a16="http://schemas.microsoft.com/office/drawing/2014/main" id="{C494F2ED-336A-F2BA-4257-60EDF1E021CC}"/>
              </a:ext>
            </a:extLst>
          </p:cNvPr>
          <p:cNvSpPr txBox="1"/>
          <p:nvPr/>
        </p:nvSpPr>
        <p:spPr>
          <a:xfrm>
            <a:off x="4904488" y="6209430"/>
            <a:ext cx="2306400" cy="1200329"/>
          </a:xfrm>
          <a:prstGeom prst="rect">
            <a:avLst/>
          </a:prstGeom>
          <a:noFill/>
        </p:spPr>
        <p:txBody>
          <a:bodyPr wrap="square" rtlCol="0">
            <a:spAutoFit/>
          </a:bodyPr>
          <a:lstStyle/>
          <a:p>
            <a:r>
              <a:rPr lang="en-US" sz="7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t>
            </a:r>
            <a:r>
              <a:rPr lang="en-US" sz="7200" b="1" baseline="-25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r>
              <a:rPr lang="en-US" sz="7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t>
            </a:r>
            <a:r>
              <a:rPr lang="en-US" sz="7200" b="1" baseline="-25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6</a:t>
            </a:r>
          </a:p>
        </p:txBody>
      </p:sp>
      <p:sp>
        <p:nvSpPr>
          <p:cNvPr id="20" name="Hộp Văn bản 19">
            <a:extLst>
              <a:ext uri="{FF2B5EF4-FFF2-40B4-BE49-F238E27FC236}">
                <a16:creationId xmlns:a16="http://schemas.microsoft.com/office/drawing/2014/main" id="{13AB7121-27D9-0A95-3A6C-265806C96911}"/>
              </a:ext>
            </a:extLst>
          </p:cNvPr>
          <p:cNvSpPr txBox="1"/>
          <p:nvPr/>
        </p:nvSpPr>
        <p:spPr>
          <a:xfrm>
            <a:off x="8339987" y="6178325"/>
            <a:ext cx="2306400" cy="1200329"/>
          </a:xfrm>
          <a:prstGeom prst="rect">
            <a:avLst/>
          </a:prstGeom>
          <a:noFill/>
        </p:spPr>
        <p:txBody>
          <a:bodyPr wrap="square" rtlCol="0">
            <a:spAutoFit/>
          </a:bodyPr>
          <a:lstStyle/>
          <a:p>
            <a:r>
              <a:rPr lang="en-US" sz="7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t>
            </a:r>
            <a:r>
              <a:rPr lang="en-US" sz="7200" b="1" baseline="-25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r>
              <a:rPr lang="en-US" sz="7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t>
            </a:r>
            <a:r>
              <a:rPr lang="en-US" sz="7200" b="1" baseline="-25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p>
        </p:txBody>
      </p:sp>
      <p:sp>
        <p:nvSpPr>
          <p:cNvPr id="21" name="Hộp Văn bản 20">
            <a:extLst>
              <a:ext uri="{FF2B5EF4-FFF2-40B4-BE49-F238E27FC236}">
                <a16:creationId xmlns:a16="http://schemas.microsoft.com/office/drawing/2014/main" id="{6662934B-907C-5F2A-0D0D-0CFC38D9C9AD}"/>
              </a:ext>
            </a:extLst>
          </p:cNvPr>
          <p:cNvSpPr txBox="1"/>
          <p:nvPr/>
        </p:nvSpPr>
        <p:spPr>
          <a:xfrm>
            <a:off x="11140528" y="6178325"/>
            <a:ext cx="3368040" cy="1200329"/>
          </a:xfrm>
          <a:prstGeom prst="rect">
            <a:avLst/>
          </a:prstGeom>
          <a:noFill/>
        </p:spPr>
        <p:txBody>
          <a:bodyPr wrap="square" rtlCol="0">
            <a:spAutoFit/>
          </a:bodyPr>
          <a:lstStyle/>
          <a:p>
            <a:r>
              <a:rPr lang="en-US" sz="7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t>
            </a:r>
            <a:r>
              <a:rPr lang="en-US" sz="7200" b="1" baseline="-25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r>
              <a:rPr lang="en-US" sz="7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t>
            </a:r>
            <a:r>
              <a:rPr lang="en-US" sz="7200" b="1" baseline="-25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r>
              <a:rPr lang="en-US" sz="7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Cl</a:t>
            </a:r>
          </a:p>
        </p:txBody>
      </p:sp>
      <p:sp>
        <p:nvSpPr>
          <p:cNvPr id="22" name="Hộp Văn bản 21">
            <a:extLst>
              <a:ext uri="{FF2B5EF4-FFF2-40B4-BE49-F238E27FC236}">
                <a16:creationId xmlns:a16="http://schemas.microsoft.com/office/drawing/2014/main" id="{4722D07E-B50B-FE44-1358-38CAD8987F43}"/>
              </a:ext>
            </a:extLst>
          </p:cNvPr>
          <p:cNvSpPr txBox="1"/>
          <p:nvPr/>
        </p:nvSpPr>
        <p:spPr>
          <a:xfrm>
            <a:off x="14508568" y="6235726"/>
            <a:ext cx="3931558" cy="1200329"/>
          </a:xfrm>
          <a:prstGeom prst="rect">
            <a:avLst/>
          </a:prstGeom>
          <a:noFill/>
        </p:spPr>
        <p:txBody>
          <a:bodyPr wrap="square" rtlCol="0">
            <a:spAutoFit/>
          </a:bodyPr>
          <a:lstStyle/>
          <a:p>
            <a:r>
              <a:rPr lang="en-US" sz="7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t>
            </a:r>
            <a:r>
              <a:rPr lang="en-US" sz="7200" b="1" baseline="-25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r>
              <a:rPr lang="en-US" sz="7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t>
            </a:r>
            <a:r>
              <a:rPr lang="en-US" sz="7200" b="1" baseline="-25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r>
              <a:rPr lang="en-US" sz="7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15"/>
                                        </p:tgtEl>
                                        <p:attrNameLst>
                                          <p:attrName>ppt_w</p:attrName>
                                        </p:attrNameLst>
                                      </p:cBhvr>
                                      <p:tavLst>
                                        <p:tav tm="0">
                                          <p:val>
                                            <p:strVal val="ppt_w"/>
                                          </p:val>
                                        </p:tav>
                                        <p:tav tm="100000">
                                          <p:val>
                                            <p:fltVal val="0"/>
                                          </p:val>
                                        </p:tav>
                                      </p:tavLst>
                                    </p:anim>
                                    <p:anim calcmode="lin" valueType="num">
                                      <p:cBhvr>
                                        <p:cTn id="23" dur="500"/>
                                        <p:tgtEl>
                                          <p:spTgt spid="15"/>
                                        </p:tgtEl>
                                        <p:attrNameLst>
                                          <p:attrName>ppt_h</p:attrName>
                                        </p:attrNameLst>
                                      </p:cBhvr>
                                      <p:tavLst>
                                        <p:tav tm="0">
                                          <p:val>
                                            <p:strVal val="ppt_h"/>
                                          </p:val>
                                        </p:tav>
                                        <p:tav tm="100000">
                                          <p:val>
                                            <p:fltVal val="0"/>
                                          </p:val>
                                        </p:tav>
                                      </p:tavLst>
                                    </p:anim>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53" presetClass="exit" presetSubtype="32" fill="hold"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287" y="419100"/>
            <a:ext cx="18288000" cy="9867900"/>
          </a:xfrm>
          <a:prstGeom prst="rect">
            <a:avLst/>
          </a:prstGeom>
        </p:spPr>
      </p:pic>
      <p:sp>
        <p:nvSpPr>
          <p:cNvPr id="3" name="Hộp Văn bản 2">
            <a:extLst>
              <a:ext uri="{FF2B5EF4-FFF2-40B4-BE49-F238E27FC236}">
                <a16:creationId xmlns:a16="http://schemas.microsoft.com/office/drawing/2014/main" id="{E582969A-2687-0B85-3416-0EB5AB746518}"/>
              </a:ext>
            </a:extLst>
          </p:cNvPr>
          <p:cNvSpPr txBox="1"/>
          <p:nvPr/>
        </p:nvSpPr>
        <p:spPr>
          <a:xfrm>
            <a:off x="1712690" y="367107"/>
            <a:ext cx="15773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9496D"/>
                </a:solidFill>
                <a:effectLst/>
                <a:uLnTx/>
                <a:uFillTx/>
                <a:latin typeface="Cambria"/>
                <a:ea typeface="Cambria"/>
                <a:cs typeface="+mn-cs"/>
              </a:rPr>
              <a:t>II. CÔNG THỨC PHÂN TỬ HỢP CHẤT HỮU CƠ</a:t>
            </a:r>
          </a:p>
        </p:txBody>
      </p:sp>
      <p:sp>
        <p:nvSpPr>
          <p:cNvPr id="5" name="TextBox 9">
            <a:extLst>
              <a:ext uri="{FF2B5EF4-FFF2-40B4-BE49-F238E27FC236}">
                <a16:creationId xmlns:a16="http://schemas.microsoft.com/office/drawing/2014/main" id="{C3787E52-0227-0CE5-A2E1-137E9BB2E89C}"/>
              </a:ext>
            </a:extLst>
          </p:cNvPr>
          <p:cNvSpPr txBox="1"/>
          <p:nvPr/>
        </p:nvSpPr>
        <p:spPr>
          <a:xfrm>
            <a:off x="1212713" y="2010455"/>
            <a:ext cx="1216440" cy="425053"/>
          </a:xfrm>
          <a:prstGeom prst="rect">
            <a:avLst/>
          </a:prstGeom>
        </p:spPr>
        <p:txBody>
          <a:bodyPr wrap="square" lIns="0" tIns="0" rIns="0" bIns="0" rtlCol="0" anchor="t">
            <a:spAutoFit/>
          </a:bodyPr>
          <a:lstStyle/>
          <a:p>
            <a:pPr marL="0" marR="0" lvl="0" indent="0" algn="ctr" defTabSz="914400" rtl="0" eaLnBrk="1" fontAlgn="auto" latinLnBrk="0" hangingPunct="1">
              <a:lnSpc>
                <a:spcPts val="2564"/>
              </a:lnSpc>
              <a:spcBef>
                <a:spcPct val="0"/>
              </a:spcBef>
              <a:spcAft>
                <a:spcPts val="0"/>
              </a:spcAft>
              <a:buClrTx/>
              <a:buSzTx/>
              <a:buFontTx/>
              <a:buNone/>
              <a:tabLst/>
              <a:defRPr/>
            </a:pPr>
            <a:r>
              <a:rPr kumimoji="0" lang="en-US" sz="4800" b="1" i="0" u="none" strike="noStrike" kern="1200" cap="none" spc="113" normalizeH="0" baseline="0" noProof="0" dirty="0">
                <a:ln>
                  <a:noFill/>
                </a:ln>
                <a:solidFill>
                  <a:srgbClr val="19496D"/>
                </a:solidFill>
                <a:effectLst/>
                <a:uLnTx/>
                <a:uFillTx/>
                <a:latin typeface="Cambria"/>
                <a:ea typeface="Cambria"/>
                <a:cs typeface="+mn-cs"/>
                <a:sym typeface="+mn-lt"/>
              </a:rPr>
              <a:t>2</a:t>
            </a:r>
            <a:r>
              <a:rPr kumimoji="0" lang="en-US" sz="6000" b="1" i="0" u="none" strike="noStrike" kern="1200" cap="none" spc="113" normalizeH="0" baseline="0" noProof="0" dirty="0">
                <a:ln>
                  <a:noFill/>
                </a:ln>
                <a:solidFill>
                  <a:srgbClr val="19496D"/>
                </a:solidFill>
                <a:effectLst/>
                <a:uLnTx/>
                <a:uFillTx/>
                <a:latin typeface="Cambria"/>
                <a:ea typeface="Cambria"/>
                <a:cs typeface="+mn-cs"/>
                <a:sym typeface="+mn-lt"/>
              </a:rPr>
              <a:t>.</a:t>
            </a:r>
          </a:p>
        </p:txBody>
      </p:sp>
      <p:sp>
        <p:nvSpPr>
          <p:cNvPr id="6" name="Hộp Văn bản 5">
            <a:extLst>
              <a:ext uri="{FF2B5EF4-FFF2-40B4-BE49-F238E27FC236}">
                <a16:creationId xmlns:a16="http://schemas.microsoft.com/office/drawing/2014/main" id="{97FCF581-3818-A8C5-D446-7AF7297D49EE}"/>
              </a:ext>
            </a:extLst>
          </p:cNvPr>
          <p:cNvSpPr txBox="1"/>
          <p:nvPr/>
        </p:nvSpPr>
        <p:spPr>
          <a:xfrm>
            <a:off x="2651986" y="1564171"/>
            <a:ext cx="15438406" cy="7398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tab pos="179705" algn="l"/>
                <a:tab pos="3420110" algn="l"/>
                <a:tab pos="5039995" algn="l"/>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Lập</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hữu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cơ</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4">
            <a:extLst>
              <a:ext uri="{FF2B5EF4-FFF2-40B4-BE49-F238E27FC236}">
                <a16:creationId xmlns:a16="http://schemas.microsoft.com/office/drawing/2014/main" id="{C674C337-ED05-2389-8DF7-CF94B661E961}"/>
              </a:ext>
            </a:extLst>
          </p:cNvPr>
          <p:cNvGrpSpPr/>
          <p:nvPr/>
        </p:nvGrpSpPr>
        <p:grpSpPr>
          <a:xfrm>
            <a:off x="1082561" y="2771003"/>
            <a:ext cx="5342858" cy="2456855"/>
            <a:chOff x="0" y="0"/>
            <a:chExt cx="1472341" cy="677040"/>
          </a:xfrm>
        </p:grpSpPr>
        <p:sp>
          <p:nvSpPr>
            <p:cNvPr id="8" name="Freeform 5">
              <a:extLst>
                <a:ext uri="{FF2B5EF4-FFF2-40B4-BE49-F238E27FC236}">
                  <a16:creationId xmlns:a16="http://schemas.microsoft.com/office/drawing/2014/main" id="{24E784A8-379F-60F0-84A3-A5C3E1D89777}"/>
                </a:ext>
              </a:extLst>
            </p:cNvPr>
            <p:cNvSpPr/>
            <p:nvPr/>
          </p:nvSpPr>
          <p:spPr>
            <a:xfrm>
              <a:off x="0" y="0"/>
              <a:ext cx="1472341" cy="677040"/>
            </a:xfrm>
            <a:custGeom>
              <a:avLst/>
              <a:gdLst/>
              <a:ahLst/>
              <a:cxnLst/>
              <a:rect l="l" t="t" r="r" b="b"/>
              <a:pathLst>
                <a:path w="1472341" h="677040">
                  <a:moveTo>
                    <a:pt x="73900" y="0"/>
                  </a:moveTo>
                  <a:lnTo>
                    <a:pt x="1398441" y="0"/>
                  </a:lnTo>
                  <a:cubicBezTo>
                    <a:pt x="1418041" y="0"/>
                    <a:pt x="1436837" y="7786"/>
                    <a:pt x="1450697" y="21645"/>
                  </a:cubicBezTo>
                  <a:cubicBezTo>
                    <a:pt x="1464555" y="35504"/>
                    <a:pt x="1472341" y="54301"/>
                    <a:pt x="1472341" y="73900"/>
                  </a:cubicBezTo>
                  <a:lnTo>
                    <a:pt x="1472341" y="603140"/>
                  </a:lnTo>
                  <a:cubicBezTo>
                    <a:pt x="1472341" y="643954"/>
                    <a:pt x="1439255" y="677040"/>
                    <a:pt x="1398441" y="677040"/>
                  </a:cubicBezTo>
                  <a:lnTo>
                    <a:pt x="73900" y="677040"/>
                  </a:lnTo>
                  <a:cubicBezTo>
                    <a:pt x="33086" y="677040"/>
                    <a:pt x="0" y="643954"/>
                    <a:pt x="0" y="603140"/>
                  </a:cubicBezTo>
                  <a:lnTo>
                    <a:pt x="0" y="73900"/>
                  </a:lnTo>
                  <a:cubicBezTo>
                    <a:pt x="0" y="33086"/>
                    <a:pt x="33086" y="0"/>
                    <a:pt x="73900" y="0"/>
                  </a:cubicBezTo>
                  <a:close/>
                </a:path>
              </a:pathLst>
            </a:custGeom>
            <a:solidFill>
              <a:schemeClr val="bg1"/>
            </a:solidFill>
            <a:ln w="19050">
              <a:solidFill>
                <a:srgbClr val="FFFFFF"/>
              </a:solidFill>
            </a:ln>
          </p:spPr>
          <p:txBody>
            <a:bodyPr/>
            <a:lstStyle/>
            <a:p>
              <a:endParaRPr lang="en-US" dirty="0">
                <a:cs typeface="+mn-ea"/>
                <a:sym typeface="+mn-lt"/>
              </a:endParaRPr>
            </a:p>
          </p:txBody>
        </p:sp>
        <p:sp>
          <p:nvSpPr>
            <p:cNvPr id="9" name="TextBox 6">
              <a:extLst>
                <a:ext uri="{FF2B5EF4-FFF2-40B4-BE49-F238E27FC236}">
                  <a16:creationId xmlns:a16="http://schemas.microsoft.com/office/drawing/2014/main" id="{ADB5C72F-4F8E-B018-879F-F002CF23A023}"/>
                </a:ext>
              </a:extLst>
            </p:cNvPr>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cs typeface="+mn-ea"/>
                <a:sym typeface="+mn-lt"/>
              </a:endParaRPr>
            </a:p>
          </p:txBody>
        </p:sp>
      </p:grpSp>
      <p:sp>
        <p:nvSpPr>
          <p:cNvPr id="18" name="Freeform 32">
            <a:extLst>
              <a:ext uri="{FF2B5EF4-FFF2-40B4-BE49-F238E27FC236}">
                <a16:creationId xmlns:a16="http://schemas.microsoft.com/office/drawing/2014/main" id="{F902652F-5377-9404-BDA0-31C92CC71408}"/>
              </a:ext>
            </a:extLst>
          </p:cNvPr>
          <p:cNvSpPr/>
          <p:nvPr/>
        </p:nvSpPr>
        <p:spPr>
          <a:xfrm>
            <a:off x="754786" y="2502868"/>
            <a:ext cx="655550" cy="1076367"/>
          </a:xfrm>
          <a:custGeom>
            <a:avLst/>
            <a:gdLst/>
            <a:ahLst/>
            <a:cxnLst/>
            <a:rect l="l" t="t" r="r" b="b"/>
            <a:pathLst>
              <a:path w="1311099" h="2003068">
                <a:moveTo>
                  <a:pt x="0" y="0"/>
                </a:moveTo>
                <a:lnTo>
                  <a:pt x="1311098" y="0"/>
                </a:lnTo>
                <a:lnTo>
                  <a:pt x="1311098" y="2003068"/>
                </a:lnTo>
                <a:lnTo>
                  <a:pt x="0" y="20030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cs typeface="+mn-ea"/>
              <a:sym typeface="+mn-lt"/>
            </a:endParaRPr>
          </a:p>
        </p:txBody>
      </p:sp>
      <p:grpSp>
        <p:nvGrpSpPr>
          <p:cNvPr id="19" name="Group 4">
            <a:extLst>
              <a:ext uri="{FF2B5EF4-FFF2-40B4-BE49-F238E27FC236}">
                <a16:creationId xmlns:a16="http://schemas.microsoft.com/office/drawing/2014/main" id="{49393A78-9690-BE06-BF0C-F96324F46A45}"/>
              </a:ext>
            </a:extLst>
          </p:cNvPr>
          <p:cNvGrpSpPr/>
          <p:nvPr/>
        </p:nvGrpSpPr>
        <p:grpSpPr>
          <a:xfrm>
            <a:off x="10371188" y="2304054"/>
            <a:ext cx="6509169" cy="2456855"/>
            <a:chOff x="0" y="0"/>
            <a:chExt cx="1472341" cy="677040"/>
          </a:xfrm>
        </p:grpSpPr>
        <p:sp>
          <p:nvSpPr>
            <p:cNvPr id="20" name="Freeform 5">
              <a:extLst>
                <a:ext uri="{FF2B5EF4-FFF2-40B4-BE49-F238E27FC236}">
                  <a16:creationId xmlns:a16="http://schemas.microsoft.com/office/drawing/2014/main" id="{25FB7F49-92DF-51FE-D205-29B232438CE0}"/>
                </a:ext>
              </a:extLst>
            </p:cNvPr>
            <p:cNvSpPr/>
            <p:nvPr/>
          </p:nvSpPr>
          <p:spPr>
            <a:xfrm>
              <a:off x="0" y="0"/>
              <a:ext cx="1472341" cy="677040"/>
            </a:xfrm>
            <a:custGeom>
              <a:avLst/>
              <a:gdLst/>
              <a:ahLst/>
              <a:cxnLst/>
              <a:rect l="l" t="t" r="r" b="b"/>
              <a:pathLst>
                <a:path w="1472341" h="677040">
                  <a:moveTo>
                    <a:pt x="73900" y="0"/>
                  </a:moveTo>
                  <a:lnTo>
                    <a:pt x="1398441" y="0"/>
                  </a:lnTo>
                  <a:cubicBezTo>
                    <a:pt x="1418041" y="0"/>
                    <a:pt x="1436837" y="7786"/>
                    <a:pt x="1450697" y="21645"/>
                  </a:cubicBezTo>
                  <a:cubicBezTo>
                    <a:pt x="1464555" y="35504"/>
                    <a:pt x="1472341" y="54301"/>
                    <a:pt x="1472341" y="73900"/>
                  </a:cubicBezTo>
                  <a:lnTo>
                    <a:pt x="1472341" y="603140"/>
                  </a:lnTo>
                  <a:cubicBezTo>
                    <a:pt x="1472341" y="643954"/>
                    <a:pt x="1439255" y="677040"/>
                    <a:pt x="1398441" y="677040"/>
                  </a:cubicBezTo>
                  <a:lnTo>
                    <a:pt x="73900" y="677040"/>
                  </a:lnTo>
                  <a:cubicBezTo>
                    <a:pt x="33086" y="677040"/>
                    <a:pt x="0" y="643954"/>
                    <a:pt x="0" y="603140"/>
                  </a:cubicBezTo>
                  <a:lnTo>
                    <a:pt x="0" y="73900"/>
                  </a:lnTo>
                  <a:cubicBezTo>
                    <a:pt x="0" y="33086"/>
                    <a:pt x="33086" y="0"/>
                    <a:pt x="73900" y="0"/>
                  </a:cubicBezTo>
                  <a:close/>
                </a:path>
              </a:pathLst>
            </a:custGeom>
            <a:solidFill>
              <a:srgbClr val="FFFFCD"/>
            </a:solidFill>
            <a:ln w="19050">
              <a:solidFill>
                <a:srgbClr val="FFFFFF"/>
              </a:solidFill>
            </a:ln>
          </p:spPr>
          <p:txBody>
            <a:bodyPr/>
            <a:lstStyle/>
            <a:p>
              <a:endParaRPr lang="en-US" dirty="0">
                <a:cs typeface="+mn-ea"/>
                <a:sym typeface="+mn-lt"/>
              </a:endParaRPr>
            </a:p>
          </p:txBody>
        </p:sp>
        <p:sp>
          <p:nvSpPr>
            <p:cNvPr id="21" name="TextBox 6">
              <a:extLst>
                <a:ext uri="{FF2B5EF4-FFF2-40B4-BE49-F238E27FC236}">
                  <a16:creationId xmlns:a16="http://schemas.microsoft.com/office/drawing/2014/main" id="{54E4E3E2-5B64-C8C8-282E-0C64C2640907}"/>
                </a:ext>
              </a:extLst>
            </p:cNvPr>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cs typeface="+mn-ea"/>
                <a:sym typeface="+mn-lt"/>
              </a:endParaRPr>
            </a:p>
          </p:txBody>
        </p:sp>
      </p:grpSp>
      <p:sp>
        <p:nvSpPr>
          <p:cNvPr id="23" name="Freeform 5">
            <a:extLst>
              <a:ext uri="{FF2B5EF4-FFF2-40B4-BE49-F238E27FC236}">
                <a16:creationId xmlns:a16="http://schemas.microsoft.com/office/drawing/2014/main" id="{9B16AF90-CC35-89F9-7F6D-2D23F06A60BF}"/>
              </a:ext>
            </a:extLst>
          </p:cNvPr>
          <p:cNvSpPr/>
          <p:nvPr/>
        </p:nvSpPr>
        <p:spPr>
          <a:xfrm>
            <a:off x="10957402" y="6470853"/>
            <a:ext cx="6044854" cy="2847041"/>
          </a:xfrm>
          <a:custGeom>
            <a:avLst/>
            <a:gdLst/>
            <a:ahLst/>
            <a:cxnLst/>
            <a:rect l="l" t="t" r="r" b="b"/>
            <a:pathLst>
              <a:path w="1472341" h="677040">
                <a:moveTo>
                  <a:pt x="73900" y="0"/>
                </a:moveTo>
                <a:lnTo>
                  <a:pt x="1398441" y="0"/>
                </a:lnTo>
                <a:cubicBezTo>
                  <a:pt x="1418041" y="0"/>
                  <a:pt x="1436837" y="7786"/>
                  <a:pt x="1450697" y="21645"/>
                </a:cubicBezTo>
                <a:cubicBezTo>
                  <a:pt x="1464555" y="35504"/>
                  <a:pt x="1472341" y="54301"/>
                  <a:pt x="1472341" y="73900"/>
                </a:cubicBezTo>
                <a:lnTo>
                  <a:pt x="1472341" y="603140"/>
                </a:lnTo>
                <a:cubicBezTo>
                  <a:pt x="1472341" y="643954"/>
                  <a:pt x="1439255" y="677040"/>
                  <a:pt x="1398441" y="677040"/>
                </a:cubicBezTo>
                <a:lnTo>
                  <a:pt x="73900" y="677040"/>
                </a:lnTo>
                <a:cubicBezTo>
                  <a:pt x="33086" y="677040"/>
                  <a:pt x="0" y="643954"/>
                  <a:pt x="0" y="603140"/>
                </a:cubicBezTo>
                <a:lnTo>
                  <a:pt x="0" y="73900"/>
                </a:lnTo>
                <a:cubicBezTo>
                  <a:pt x="0" y="33086"/>
                  <a:pt x="33086" y="0"/>
                  <a:pt x="73900" y="0"/>
                </a:cubicBezTo>
                <a:close/>
              </a:path>
            </a:pathLst>
          </a:custGeom>
          <a:solidFill>
            <a:srgbClr val="FFFF00"/>
          </a:solidFill>
          <a:ln w="19050">
            <a:solidFill>
              <a:srgbClr val="FFFFFF"/>
            </a:solidFill>
          </a:ln>
        </p:spPr>
        <p:txBody>
          <a:bodyPr/>
          <a:lstStyle/>
          <a:p>
            <a:endParaRPr lang="en-US" dirty="0">
              <a:cs typeface="+mn-ea"/>
              <a:sym typeface="+mn-lt"/>
            </a:endParaRPr>
          </a:p>
        </p:txBody>
      </p:sp>
      <p:sp>
        <p:nvSpPr>
          <p:cNvPr id="26" name="Freeform 5">
            <a:extLst>
              <a:ext uri="{FF2B5EF4-FFF2-40B4-BE49-F238E27FC236}">
                <a16:creationId xmlns:a16="http://schemas.microsoft.com/office/drawing/2014/main" id="{AF3FECBA-C3E8-E0D8-A749-7A87D11B6E09}"/>
              </a:ext>
            </a:extLst>
          </p:cNvPr>
          <p:cNvSpPr/>
          <p:nvPr/>
        </p:nvSpPr>
        <p:spPr>
          <a:xfrm>
            <a:off x="1082559" y="6638424"/>
            <a:ext cx="5342859" cy="2084405"/>
          </a:xfrm>
          <a:custGeom>
            <a:avLst/>
            <a:gdLst/>
            <a:ahLst/>
            <a:cxnLst/>
            <a:rect l="l" t="t" r="r" b="b"/>
            <a:pathLst>
              <a:path w="1472341" h="677040">
                <a:moveTo>
                  <a:pt x="73900" y="0"/>
                </a:moveTo>
                <a:lnTo>
                  <a:pt x="1398441" y="0"/>
                </a:lnTo>
                <a:cubicBezTo>
                  <a:pt x="1418041" y="0"/>
                  <a:pt x="1436837" y="7786"/>
                  <a:pt x="1450697" y="21645"/>
                </a:cubicBezTo>
                <a:cubicBezTo>
                  <a:pt x="1464555" y="35504"/>
                  <a:pt x="1472341" y="54301"/>
                  <a:pt x="1472341" y="73900"/>
                </a:cubicBezTo>
                <a:lnTo>
                  <a:pt x="1472341" y="603140"/>
                </a:lnTo>
                <a:cubicBezTo>
                  <a:pt x="1472341" y="643954"/>
                  <a:pt x="1439255" y="677040"/>
                  <a:pt x="1398441" y="677040"/>
                </a:cubicBezTo>
                <a:lnTo>
                  <a:pt x="73900" y="677040"/>
                </a:lnTo>
                <a:cubicBezTo>
                  <a:pt x="33086" y="677040"/>
                  <a:pt x="0" y="643954"/>
                  <a:pt x="0" y="603140"/>
                </a:cubicBezTo>
                <a:lnTo>
                  <a:pt x="0" y="73900"/>
                </a:lnTo>
                <a:cubicBezTo>
                  <a:pt x="0" y="33086"/>
                  <a:pt x="33086" y="0"/>
                  <a:pt x="73900" y="0"/>
                </a:cubicBezTo>
                <a:close/>
              </a:path>
            </a:pathLst>
          </a:custGeom>
          <a:solidFill>
            <a:schemeClr val="accent6">
              <a:lumMod val="75000"/>
            </a:schemeClr>
          </a:solidFill>
          <a:ln w="19050">
            <a:solidFill>
              <a:srgbClr val="FFFFFF"/>
            </a:solidFill>
          </a:ln>
        </p:spPr>
        <p:txBody>
          <a:bodyPr/>
          <a:lstStyle/>
          <a:p>
            <a:endParaRPr lang="en-US">
              <a:cs typeface="+mn-ea"/>
              <a:sym typeface="+mn-lt"/>
            </a:endParaRPr>
          </a:p>
        </p:txBody>
      </p:sp>
      <p:sp>
        <p:nvSpPr>
          <p:cNvPr id="30" name="Hộp Văn bản 29">
            <a:extLst>
              <a:ext uri="{FF2B5EF4-FFF2-40B4-BE49-F238E27FC236}">
                <a16:creationId xmlns:a16="http://schemas.microsoft.com/office/drawing/2014/main" id="{360EE5E3-132E-587C-4194-18AC71DC3E33}"/>
              </a:ext>
            </a:extLst>
          </p:cNvPr>
          <p:cNvSpPr txBox="1"/>
          <p:nvPr/>
        </p:nvSpPr>
        <p:spPr>
          <a:xfrm>
            <a:off x="1373786" y="3069055"/>
            <a:ext cx="4953000" cy="1949380"/>
          </a:xfrm>
          <a:prstGeom prst="rect">
            <a:avLst/>
          </a:prstGeom>
          <a:noFill/>
        </p:spPr>
        <p:txBody>
          <a:bodyPr wrap="square">
            <a:spAutoFit/>
          </a:bodyPr>
          <a:lstStyle/>
          <a:p>
            <a:pPr lvl="0" algn="ctr">
              <a:lnSpc>
                <a:spcPct val="115000"/>
              </a:lnSpc>
              <a:spcAft>
                <a:spcPts val="1000"/>
              </a:spcAft>
              <a:tabLst>
                <a:tab pos="180340" algn="l"/>
                <a:tab pos="1620520" algn="l"/>
                <a:tab pos="3060700" algn="l"/>
                <a:tab pos="4500880" algn="l"/>
              </a:tabLst>
            </a:pP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Đặt</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CTPT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của</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hợp</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chất</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hữu</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cơ</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là</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C</a:t>
            </a:r>
            <a:r>
              <a:rPr lang="en-US" sz="3600" b="1" spc="-20" baseline="-2500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x</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H</a:t>
            </a:r>
            <a:r>
              <a:rPr lang="en-US" sz="3600" b="1" spc="-20" baseline="-2500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y</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O</a:t>
            </a:r>
            <a:r>
              <a:rPr lang="en-US" sz="3600" b="1" spc="-20" baseline="-2500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z</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N</a:t>
            </a:r>
            <a:r>
              <a:rPr lang="en-US" sz="3600" b="1" spc="-20" baseline="-2500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t</a:t>
            </a:r>
            <a:r>
              <a:rPr lang="en-US" sz="3600" b="1" spc="-20" baseline="-2500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và</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có</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phân</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tử</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khối</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là</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M</a:t>
            </a:r>
            <a:endParaRPr lang="en-US" sz="3600" b="1" baseline="-25000" dirty="0">
              <a:solidFill>
                <a:srgbClr val="19496D"/>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4" name="Hộp Văn bản 33">
            <a:extLst>
              <a:ext uri="{FF2B5EF4-FFF2-40B4-BE49-F238E27FC236}">
                <a16:creationId xmlns:a16="http://schemas.microsoft.com/office/drawing/2014/main" id="{732CD6D1-203A-CF4E-7F79-71A204538ABF}"/>
              </a:ext>
            </a:extLst>
          </p:cNvPr>
          <p:cNvSpPr txBox="1"/>
          <p:nvPr/>
        </p:nvSpPr>
        <p:spPr>
          <a:xfrm>
            <a:off x="11201400" y="6468727"/>
            <a:ext cx="3124200" cy="675185"/>
          </a:xfrm>
          <a:prstGeom prst="rect">
            <a:avLst/>
          </a:prstGeom>
          <a:noFill/>
        </p:spPr>
        <p:txBody>
          <a:bodyPr wrap="square">
            <a:spAutoFit/>
          </a:bodyPr>
          <a:lstStyle/>
          <a:p>
            <a:pPr marL="342900" lvl="0" indent="-342900">
              <a:lnSpc>
                <a:spcPct val="115000"/>
              </a:lnSpc>
              <a:spcAft>
                <a:spcPts val="1000"/>
              </a:spcAft>
              <a:buFont typeface="Symbol" panose="05050102010706020507" pitchFamily="18" charset="2"/>
              <a:buChar char=""/>
              <a:tabLst>
                <a:tab pos="180340" algn="l"/>
                <a:tab pos="1620520" algn="l"/>
                <a:tab pos="3060700" algn="l"/>
                <a:tab pos="4500880" algn="l"/>
              </a:tabLst>
            </a:pP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Lập</a:t>
            </a:r>
            <a:r>
              <a:rPr lang="en-US" sz="3600" b="1" spc="-20" baseline="-2500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tỉ</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lệ</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a:t>
            </a:r>
            <a:endParaRPr lang="en-US" sz="4000" b="1" dirty="0">
              <a:solidFill>
                <a:srgbClr val="19496D"/>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0" name="Hộp Văn bản 39">
            <a:extLst>
              <a:ext uri="{FF2B5EF4-FFF2-40B4-BE49-F238E27FC236}">
                <a16:creationId xmlns:a16="http://schemas.microsoft.com/office/drawing/2014/main" id="{4DADE499-BED7-6E67-B4D1-116ABF59928D}"/>
              </a:ext>
            </a:extLst>
          </p:cNvPr>
          <p:cNvSpPr txBox="1"/>
          <p:nvPr/>
        </p:nvSpPr>
        <p:spPr>
          <a:xfrm>
            <a:off x="1712351" y="6846087"/>
            <a:ext cx="3856389" cy="1718868"/>
          </a:xfrm>
          <a:prstGeom prst="rect">
            <a:avLst/>
          </a:prstGeom>
          <a:noFill/>
        </p:spPr>
        <p:txBody>
          <a:bodyPr wrap="square">
            <a:spAutoFit/>
          </a:bodyPr>
          <a:lstStyle/>
          <a:p>
            <a:pPr algn="ctr">
              <a:lnSpc>
                <a:spcPct val="115000"/>
              </a:lnSpc>
              <a:spcAft>
                <a:spcPts val="800"/>
              </a:spcAft>
              <a:tabLst>
                <a:tab pos="179705" algn="l"/>
                <a:tab pos="5039995" algn="l"/>
              </a:tabLst>
            </a:pPr>
            <a:r>
              <a:rPr lang="en-US" sz="4800" b="1" spc="-2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4800" b="1" spc="-2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800" b="1" spc="-2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4800" b="1" spc="-2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800" b="1" spc="-2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4800" b="1" spc="-2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800" b="1" spc="-2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tử</a:t>
            </a:r>
            <a:endPar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1" name="Mũi tên: Phải 40">
            <a:extLst>
              <a:ext uri="{FF2B5EF4-FFF2-40B4-BE49-F238E27FC236}">
                <a16:creationId xmlns:a16="http://schemas.microsoft.com/office/drawing/2014/main" id="{BC74C725-3906-BC2C-528E-5B7742BC921A}"/>
              </a:ext>
            </a:extLst>
          </p:cNvPr>
          <p:cNvSpPr/>
          <p:nvPr/>
        </p:nvSpPr>
        <p:spPr>
          <a:xfrm>
            <a:off x="7090835" y="3668045"/>
            <a:ext cx="2989357" cy="63725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Mũi tên: Phải 41">
            <a:extLst>
              <a:ext uri="{FF2B5EF4-FFF2-40B4-BE49-F238E27FC236}">
                <a16:creationId xmlns:a16="http://schemas.microsoft.com/office/drawing/2014/main" id="{DC68EC50-8D42-5429-43C4-072DDF945B7E}"/>
              </a:ext>
            </a:extLst>
          </p:cNvPr>
          <p:cNvSpPr/>
          <p:nvPr/>
        </p:nvSpPr>
        <p:spPr>
          <a:xfrm rot="10800000">
            <a:off x="7490224" y="7699808"/>
            <a:ext cx="2989357" cy="63725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Mũi tên: Phải 42">
            <a:extLst>
              <a:ext uri="{FF2B5EF4-FFF2-40B4-BE49-F238E27FC236}">
                <a16:creationId xmlns:a16="http://schemas.microsoft.com/office/drawing/2014/main" id="{1B6416A0-C69D-FDA1-9AE8-829F9CD5DE92}"/>
              </a:ext>
            </a:extLst>
          </p:cNvPr>
          <p:cNvSpPr/>
          <p:nvPr/>
        </p:nvSpPr>
        <p:spPr>
          <a:xfrm rot="5400000">
            <a:off x="13120824" y="5316820"/>
            <a:ext cx="1080754" cy="63725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Đối tượng 9">
            <a:extLst>
              <a:ext uri="{FF2B5EF4-FFF2-40B4-BE49-F238E27FC236}">
                <a16:creationId xmlns:a16="http://schemas.microsoft.com/office/drawing/2014/main" id="{3235D3B0-1DC4-712F-B127-C8380EAE6BE7}"/>
              </a:ext>
            </a:extLst>
          </p:cNvPr>
          <p:cNvGraphicFramePr>
            <a:graphicFrameLocks noChangeAspect="1"/>
          </p:cNvGraphicFramePr>
          <p:nvPr>
            <p:extLst>
              <p:ext uri="{D42A27DB-BD31-4B8C-83A1-F6EECF244321}">
                <p14:modId xmlns:p14="http://schemas.microsoft.com/office/powerpoint/2010/main" val="790233801"/>
              </p:ext>
            </p:extLst>
          </p:nvPr>
        </p:nvGraphicFramePr>
        <p:xfrm>
          <a:off x="11572819" y="7195905"/>
          <a:ext cx="4726062" cy="1961762"/>
        </p:xfrm>
        <a:graphic>
          <a:graphicData uri="http://schemas.openxmlformats.org/presentationml/2006/ole">
            <mc:AlternateContent xmlns:mc="http://schemas.openxmlformats.org/markup-compatibility/2006">
              <mc:Choice xmlns:v="urn:schemas-microsoft-com:vml" Requires="v">
                <p:oleObj name="Equation" r:id="rId5" imgW="2019240" imgH="838080" progId="Equation.DSMT4">
                  <p:embed/>
                </p:oleObj>
              </mc:Choice>
              <mc:Fallback>
                <p:oleObj name="Equation" r:id="rId5" imgW="2019240" imgH="838080" progId="Equation.DSMT4">
                  <p:embed/>
                  <p:pic>
                    <p:nvPicPr>
                      <p:cNvPr id="0" name=""/>
                      <p:cNvPicPr/>
                      <p:nvPr/>
                    </p:nvPicPr>
                    <p:blipFill>
                      <a:blip r:embed="rId6"/>
                      <a:stretch>
                        <a:fillRect/>
                      </a:stretch>
                    </p:blipFill>
                    <p:spPr>
                      <a:xfrm>
                        <a:off x="11572819" y="7195905"/>
                        <a:ext cx="4726062" cy="1961762"/>
                      </a:xfrm>
                      <a:prstGeom prst="rect">
                        <a:avLst/>
                      </a:prstGeom>
                    </p:spPr>
                  </p:pic>
                </p:oleObj>
              </mc:Fallback>
            </mc:AlternateContent>
          </a:graphicData>
        </a:graphic>
      </p:graphicFrame>
      <p:sp>
        <p:nvSpPr>
          <p:cNvPr id="11" name="Hộp Văn bản 10">
            <a:extLst>
              <a:ext uri="{FF2B5EF4-FFF2-40B4-BE49-F238E27FC236}">
                <a16:creationId xmlns:a16="http://schemas.microsoft.com/office/drawing/2014/main" id="{DAB6C5B7-9A20-620F-873E-6DE45DCB3A75}"/>
              </a:ext>
            </a:extLst>
          </p:cNvPr>
          <p:cNvSpPr txBox="1"/>
          <p:nvPr/>
        </p:nvSpPr>
        <p:spPr>
          <a:xfrm>
            <a:off x="10654834" y="2521859"/>
            <a:ext cx="6044854" cy="1949380"/>
          </a:xfrm>
          <a:prstGeom prst="rect">
            <a:avLst/>
          </a:prstGeom>
          <a:noFill/>
        </p:spPr>
        <p:txBody>
          <a:bodyPr wrap="square">
            <a:spAutoFit/>
          </a:bodyPr>
          <a:lstStyle/>
          <a:p>
            <a:pPr lvl="0" algn="ctr">
              <a:lnSpc>
                <a:spcPct val="115000"/>
              </a:lnSpc>
              <a:spcAft>
                <a:spcPts val="1000"/>
              </a:spcAft>
              <a:tabLst>
                <a:tab pos="180340" algn="l"/>
                <a:tab pos="1620520" algn="l"/>
                <a:tab pos="3060700" algn="l"/>
                <a:tab pos="4500880" algn="l"/>
              </a:tabLst>
            </a:pP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Xác</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định</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phần</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tram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khối</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lượng</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của</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từng</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nguyên</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tố</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trong</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hợp</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chất</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hữu</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 </a:t>
            </a:r>
            <a:r>
              <a:rPr lang="en-US" sz="3600" b="1" spc="-20" dirty="0" err="1">
                <a:solidFill>
                  <a:srgbClr val="19496D"/>
                </a:solidFill>
                <a:latin typeface="Cambria" panose="02040503050406030204" pitchFamily="18" charset="0"/>
                <a:ea typeface="Cambria" panose="02040503050406030204" pitchFamily="18" charset="0"/>
                <a:cs typeface="Times New Roman" panose="02020603050405020304" pitchFamily="18" charset="0"/>
              </a:rPr>
              <a:t>cơ</a:t>
            </a:r>
            <a:r>
              <a:rPr lang="en-US" sz="3600" b="1" spc="-20" dirty="0">
                <a:solidFill>
                  <a:srgbClr val="19496D"/>
                </a:solidFill>
                <a:latin typeface="Cambria" panose="02040503050406030204" pitchFamily="18" charset="0"/>
                <a:ea typeface="Cambria" panose="02040503050406030204" pitchFamily="18" charset="0"/>
                <a:cs typeface="Times New Roman" panose="02020603050405020304" pitchFamily="18" charset="0"/>
              </a:rPr>
              <a:t>.</a:t>
            </a:r>
            <a:endParaRPr lang="en-US" sz="3600" b="1" baseline="-25000" dirty="0">
              <a:solidFill>
                <a:srgbClr val="19496D"/>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0042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1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down)">
                                      <p:cBhvr>
                                        <p:cTn id="52" dur="500"/>
                                        <p:tgtEl>
                                          <p:spTgt spid="4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6" grpId="0" animBg="1"/>
      <p:bldP spid="30" grpId="0"/>
      <p:bldP spid="34" grpId="0"/>
      <p:bldP spid="40" grpId="0"/>
      <p:bldP spid="41" grpId="0" animBg="1"/>
      <p:bldP spid="42" grpId="0" animBg="1"/>
      <p:bldP spid="43"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0" y="-1028700"/>
            <a:ext cx="18288000" cy="11315700"/>
          </a:xfrm>
          <a:prstGeom prst="rect">
            <a:avLst/>
          </a:prstGeom>
        </p:spPr>
      </p:pic>
      <p:sp>
        <p:nvSpPr>
          <p:cNvPr id="3" name="Freeform 3"/>
          <p:cNvSpPr/>
          <p:nvPr/>
        </p:nvSpPr>
        <p:spPr>
          <a:xfrm>
            <a:off x="399401" y="414074"/>
            <a:ext cx="8363599" cy="9425406"/>
          </a:xfrm>
          <a:custGeom>
            <a:avLst/>
            <a:gdLst/>
            <a:ahLst/>
            <a:cxnLst/>
            <a:rect l="l" t="t" r="r" b="b"/>
            <a:pathLst>
              <a:path w="7024119" h="5619295">
                <a:moveTo>
                  <a:pt x="0" y="0"/>
                </a:moveTo>
                <a:lnTo>
                  <a:pt x="7024119" y="0"/>
                </a:lnTo>
                <a:lnTo>
                  <a:pt x="7024119" y="5619296"/>
                </a:lnTo>
                <a:lnTo>
                  <a:pt x="0" y="5619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3034030" y="2432237"/>
            <a:ext cx="4647979" cy="423498"/>
          </a:xfrm>
          <a:prstGeom prst="rect">
            <a:avLst/>
          </a:prstGeom>
        </p:spPr>
        <p:txBody>
          <a:bodyPr lIns="0" tIns="0" rIns="0" bIns="0" rtlCol="0" anchor="t">
            <a:spAutoFit/>
          </a:bodyPr>
          <a:lstStyle/>
          <a:p>
            <a:pPr marL="0" marR="0" lvl="0" indent="0" algn="ctr" defTabSz="914400" rtl="0" eaLnBrk="1" fontAlgn="auto" latinLnBrk="0" hangingPunct="1">
              <a:lnSpc>
                <a:spcPts val="3432"/>
              </a:lnSpc>
              <a:spcBef>
                <a:spcPts val="0"/>
              </a:spcBef>
              <a:spcAft>
                <a:spcPts val="0"/>
              </a:spcAft>
              <a:buClrTx/>
              <a:buSzTx/>
              <a:buFontTx/>
              <a:buNone/>
              <a:tabLst/>
              <a:defRPr/>
            </a:pPr>
            <a:r>
              <a:rPr kumimoji="0" lang="en-US" sz="2451" b="0" i="0" u="none" strike="noStrike" kern="1200" cap="none" spc="44" normalizeH="0" baseline="0" noProof="0">
                <a:ln>
                  <a:noFill/>
                </a:ln>
                <a:solidFill>
                  <a:srgbClr val="FFFFFF"/>
                </a:solidFill>
                <a:effectLst/>
                <a:uLnTx/>
                <a:uFillTx/>
                <a:latin typeface="Montserrat Classic"/>
                <a:ea typeface="+mn-ea"/>
                <a:cs typeface="+mn-cs"/>
              </a:rPr>
              <a:t>OBJECTIVES</a:t>
            </a:r>
          </a:p>
        </p:txBody>
      </p:sp>
      <p:sp>
        <p:nvSpPr>
          <p:cNvPr id="9" name="TextBox 9"/>
          <p:cNvSpPr txBox="1"/>
          <p:nvPr/>
        </p:nvSpPr>
        <p:spPr>
          <a:xfrm>
            <a:off x="599209" y="1555985"/>
            <a:ext cx="8975596" cy="1056956"/>
          </a:xfrm>
          <a:prstGeom prst="rect">
            <a:avLst/>
          </a:prstGeom>
        </p:spPr>
        <p:txBody>
          <a:bodyPr wrap="square" lIns="0" tIns="0" rIns="0" bIns="0" rtlCol="0" anchor="t">
            <a:spAutoFit/>
          </a:bodyPr>
          <a:lstStyle/>
          <a:p>
            <a:pPr lvl="0" algn="just">
              <a:lnSpc>
                <a:spcPct val="120000"/>
              </a:lnSpc>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vi-VN" sz="3000" dirty="0">
                <a:solidFill>
                  <a:prstClr val="black"/>
                </a:solidFill>
                <a:latin typeface="Cambria" panose="02040503050406030204" pitchFamily="18" charset="0"/>
                <a:ea typeface="Cambria" panose="02040503050406030204" pitchFamily="18" charset="0"/>
              </a:rPr>
              <a:t> </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3813153" y="131342"/>
            <a:ext cx="2297084" cy="118468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endParaRPr kumimoji="0" lang="en-US" sz="9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Freeform 2"/>
          <p:cNvSpPr/>
          <p:nvPr/>
        </p:nvSpPr>
        <p:spPr>
          <a:xfrm>
            <a:off x="72785" y="7815355"/>
            <a:ext cx="2197915" cy="2024125"/>
          </a:xfrm>
          <a:custGeom>
            <a:avLst/>
            <a:gdLst/>
            <a:ahLst/>
            <a:cxnLst/>
            <a:rect l="l" t="t" r="r" b="b"/>
            <a:pathLst>
              <a:path w="3935963" h="3808044">
                <a:moveTo>
                  <a:pt x="0" y="0"/>
                </a:moveTo>
                <a:lnTo>
                  <a:pt x="3935963" y="0"/>
                </a:lnTo>
                <a:lnTo>
                  <a:pt x="3935963" y="3808044"/>
                </a:lnTo>
                <a:lnTo>
                  <a:pt x="0" y="38080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ộp Văn bản 5">
            <a:extLst>
              <a:ext uri="{FF2B5EF4-FFF2-40B4-BE49-F238E27FC236}">
                <a16:creationId xmlns:a16="http://schemas.microsoft.com/office/drawing/2014/main" id="{01D42448-AF8C-D753-FF5B-E10A56D52306}"/>
              </a:ext>
            </a:extLst>
          </p:cNvPr>
          <p:cNvSpPr txBox="1"/>
          <p:nvPr/>
        </p:nvSpPr>
        <p:spPr>
          <a:xfrm>
            <a:off x="580299" y="1664629"/>
            <a:ext cx="8106501" cy="3147080"/>
          </a:xfrm>
          <a:prstGeom prst="rect">
            <a:avLst/>
          </a:prstGeom>
          <a:noFill/>
        </p:spPr>
        <p:txBody>
          <a:bodyPr wrap="square">
            <a:spAutoFit/>
          </a:bodyPr>
          <a:lstStyle/>
          <a:p>
            <a:pPr algn="just">
              <a:lnSpc>
                <a:spcPct val="120000"/>
              </a:lnSpc>
            </a:pPr>
            <a:r>
              <a:rPr lang="vi-VN" sz="2800" dirty="0">
                <a:latin typeface="Cambria" panose="02040503050406030204" pitchFamily="18" charset="0"/>
                <a:ea typeface="Cambria" panose="02040503050406030204" pitchFamily="18" charset="0"/>
              </a:rPr>
              <a:t>Phân tích nguyên tố của hợp chất </a:t>
            </a:r>
            <a:r>
              <a:rPr lang="vi-VN" sz="2800" dirty="0" err="1">
                <a:latin typeface="Cambria" panose="02040503050406030204" pitchFamily="18" charset="0"/>
                <a:ea typeface="Cambria" panose="02040503050406030204" pitchFamily="18" charset="0"/>
              </a:rPr>
              <a:t>benzaldehyde</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cho kết quả: 79,25% C; 5,66% H và 15,09% O về</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khối lượng. Phân tử khối của hợp chất này được</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xác định thông qua kết quả phổ khối lượng với</a:t>
            </a:r>
            <a:r>
              <a:rPr lang="en-US" sz="2800" dirty="0">
                <a:latin typeface="Cambria" panose="02040503050406030204" pitchFamily="18" charset="0"/>
                <a:ea typeface="Cambria" panose="02040503050406030204" pitchFamily="18" charset="0"/>
              </a:rPr>
              <a:t> </a:t>
            </a:r>
            <a:r>
              <a:rPr lang="vi-VN" sz="2800" dirty="0" err="1">
                <a:latin typeface="Cambria" panose="02040503050406030204" pitchFamily="18" charset="0"/>
                <a:ea typeface="Cambria" panose="02040503050406030204" pitchFamily="18" charset="0"/>
              </a:rPr>
              <a:t>peak</a:t>
            </a:r>
            <a:r>
              <a:rPr lang="vi-VN" sz="2800" dirty="0">
                <a:latin typeface="Cambria" panose="02040503050406030204" pitchFamily="18" charset="0"/>
                <a:ea typeface="Cambria" panose="02040503050406030204" pitchFamily="18" charset="0"/>
              </a:rPr>
              <a:t> </a:t>
            </a:r>
            <a:r>
              <a:rPr lang="vi-VN" sz="2800" dirty="0" err="1">
                <a:latin typeface="Cambria" panose="02040503050406030204" pitchFamily="18" charset="0"/>
                <a:ea typeface="Cambria" panose="02040503050406030204" pitchFamily="18" charset="0"/>
              </a:rPr>
              <a:t>ion</a:t>
            </a:r>
            <a:r>
              <a:rPr lang="vi-VN" sz="2800" dirty="0">
                <a:latin typeface="Cambria" panose="02040503050406030204" pitchFamily="18" charset="0"/>
                <a:ea typeface="Cambria" panose="02040503050406030204" pitchFamily="18" charset="0"/>
              </a:rPr>
              <a:t> phân tử có giá trị m/z lớn nhất (Hình 10.2).</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Hãy xác định công thức phân tử của </a:t>
            </a:r>
            <a:r>
              <a:rPr lang="vi-VN" sz="2800" dirty="0" err="1">
                <a:latin typeface="Cambria" panose="02040503050406030204" pitchFamily="18" charset="0"/>
                <a:ea typeface="Cambria" panose="02040503050406030204" pitchFamily="18" charset="0"/>
              </a:rPr>
              <a:t>benzaldehyde</a:t>
            </a: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11" name="Hình ảnh 10">
            <a:extLst>
              <a:ext uri="{FF2B5EF4-FFF2-40B4-BE49-F238E27FC236}">
                <a16:creationId xmlns:a16="http://schemas.microsoft.com/office/drawing/2014/main" id="{53907CA1-6B6F-C1CD-D223-4EFE571E7217}"/>
              </a:ext>
            </a:extLst>
          </p:cNvPr>
          <p:cNvPicPr>
            <a:picLocks noChangeAspect="1"/>
          </p:cNvPicPr>
          <p:nvPr/>
        </p:nvPicPr>
        <p:blipFill>
          <a:blip r:embed="rId6"/>
          <a:stretch>
            <a:fillRect/>
          </a:stretch>
        </p:blipFill>
        <p:spPr>
          <a:xfrm>
            <a:off x="2357651" y="4754463"/>
            <a:ext cx="6324600" cy="3950471"/>
          </a:xfrm>
          <a:prstGeom prst="rect">
            <a:avLst/>
          </a:prstGeom>
        </p:spPr>
      </p:pic>
      <p:sp>
        <p:nvSpPr>
          <p:cNvPr id="13" name="Hộp Văn bản 12">
            <a:extLst>
              <a:ext uri="{FF2B5EF4-FFF2-40B4-BE49-F238E27FC236}">
                <a16:creationId xmlns:a16="http://schemas.microsoft.com/office/drawing/2014/main" id="{1CCCB433-FB41-3AFE-12E2-564CC69EE291}"/>
              </a:ext>
            </a:extLst>
          </p:cNvPr>
          <p:cNvSpPr txBox="1"/>
          <p:nvPr/>
        </p:nvSpPr>
        <p:spPr>
          <a:xfrm>
            <a:off x="8993942" y="548001"/>
            <a:ext cx="8819872" cy="2992614"/>
          </a:xfrm>
          <a:prstGeom prst="rect">
            <a:avLst/>
          </a:prstGeom>
          <a:noFill/>
        </p:spPr>
        <p:txBody>
          <a:bodyPr wrap="square">
            <a:spAutoFit/>
          </a:bodyPr>
          <a:lstStyle/>
          <a:p>
            <a:pPr marL="457200" indent="-457200" algn="just">
              <a:lnSpc>
                <a:spcPct val="120000"/>
              </a:lnSpc>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Vì</a:t>
            </a:r>
            <a:r>
              <a:rPr lang="en-US" sz="3200" dirty="0">
                <a:solidFill>
                  <a:schemeClr val="bg1"/>
                </a:solidFill>
                <a:latin typeface="Cambria" panose="02040503050406030204" pitchFamily="18" charset="0"/>
                <a:ea typeface="Cambria" panose="02040503050406030204" pitchFamily="18" charset="0"/>
              </a:rPr>
              <a:t> </a:t>
            </a:r>
            <a:r>
              <a:rPr lang="vi-VN" sz="3200" dirty="0">
                <a:solidFill>
                  <a:schemeClr val="bg1"/>
                </a:solidFill>
                <a:latin typeface="Cambria" panose="02040503050406030204" pitchFamily="18" charset="0"/>
                <a:ea typeface="Cambria" panose="02040503050406030204" pitchFamily="18" charset="0"/>
              </a:rPr>
              <a:t>%m</a:t>
            </a:r>
            <a:r>
              <a:rPr lang="en-US" sz="3200" baseline="-25000" dirty="0">
                <a:solidFill>
                  <a:schemeClr val="bg1"/>
                </a:solidFill>
                <a:latin typeface="Cambria" panose="02040503050406030204" pitchFamily="18" charset="0"/>
                <a:ea typeface="Cambria" panose="02040503050406030204" pitchFamily="18" charset="0"/>
              </a:rPr>
              <a:t>C</a:t>
            </a:r>
            <a:r>
              <a:rPr lang="vi-VN" sz="3200" dirty="0">
                <a:solidFill>
                  <a:schemeClr val="bg1"/>
                </a:solidFill>
                <a:latin typeface="Cambria" panose="02040503050406030204" pitchFamily="18" charset="0"/>
                <a:ea typeface="Cambria" panose="02040503050406030204" pitchFamily="18" charset="0"/>
              </a:rPr>
              <a:t> + %m</a:t>
            </a:r>
            <a:r>
              <a:rPr lang="en-US" sz="3200" baseline="-25000" dirty="0">
                <a:solidFill>
                  <a:schemeClr val="bg1"/>
                </a:solidFill>
                <a:latin typeface="Cambria" panose="02040503050406030204" pitchFamily="18" charset="0"/>
                <a:ea typeface="Cambria" panose="02040503050406030204" pitchFamily="18" charset="0"/>
              </a:rPr>
              <a:t>H</a:t>
            </a:r>
            <a:r>
              <a:rPr lang="vi-VN" sz="3200" dirty="0">
                <a:solidFill>
                  <a:schemeClr val="bg1"/>
                </a:solidFill>
                <a:latin typeface="Cambria" panose="02040503050406030204" pitchFamily="18" charset="0"/>
                <a:ea typeface="Cambria" panose="02040503050406030204" pitchFamily="18" charset="0"/>
              </a:rPr>
              <a:t> + %m</a:t>
            </a:r>
            <a:r>
              <a:rPr lang="en-US" sz="3200" baseline="-25000" dirty="0">
                <a:solidFill>
                  <a:schemeClr val="bg1"/>
                </a:solidFill>
                <a:latin typeface="Cambria" panose="02040503050406030204" pitchFamily="18" charset="0"/>
                <a:ea typeface="Cambria" panose="02040503050406030204" pitchFamily="18" charset="0"/>
              </a:rPr>
              <a:t>O</a:t>
            </a:r>
            <a:r>
              <a:rPr lang="vi-VN" sz="3200" dirty="0">
                <a:solidFill>
                  <a:schemeClr val="bg1"/>
                </a:solidFill>
                <a:latin typeface="Cambria" panose="02040503050406030204" pitchFamily="18" charset="0"/>
                <a:ea typeface="Cambria" panose="02040503050406030204" pitchFamily="18" charset="0"/>
              </a:rPr>
              <a:t>=100% →</a:t>
            </a:r>
            <a:r>
              <a:rPr lang="en-US" sz="3200" dirty="0">
                <a:solidFill>
                  <a:schemeClr val="bg1"/>
                </a:solidFill>
                <a:latin typeface="Cambria" panose="02040503050406030204" pitchFamily="18" charset="0"/>
                <a:ea typeface="Cambria" panose="02040503050406030204" pitchFamily="18" charset="0"/>
              </a:rPr>
              <a:t> </a:t>
            </a:r>
            <a:r>
              <a:rPr lang="vi-VN" sz="3200" dirty="0">
                <a:solidFill>
                  <a:schemeClr val="bg1"/>
                </a:solidFill>
                <a:latin typeface="Cambria" panose="02040503050406030204" pitchFamily="18" charset="0"/>
                <a:ea typeface="Cambria" panose="02040503050406030204" pitchFamily="18" charset="0"/>
              </a:rPr>
              <a:t>Phân tử</a:t>
            </a:r>
            <a:r>
              <a:rPr lang="en-US" sz="3200" dirty="0">
                <a:solidFill>
                  <a:schemeClr val="bg1"/>
                </a:solidFill>
                <a:latin typeface="Cambria" panose="02040503050406030204" pitchFamily="18" charset="0"/>
                <a:ea typeface="Cambria" panose="02040503050406030204" pitchFamily="18" charset="0"/>
              </a:rPr>
              <a:t> </a:t>
            </a:r>
            <a:r>
              <a:rPr lang="vi-VN" sz="3200" dirty="0" err="1">
                <a:solidFill>
                  <a:schemeClr val="bg1"/>
                </a:solidFill>
                <a:latin typeface="Cambria" panose="02040503050406030204" pitchFamily="18" charset="0"/>
                <a:ea typeface="Cambria" panose="02040503050406030204" pitchFamily="18" charset="0"/>
              </a:rPr>
              <a:t>benzaldehyde</a:t>
            </a:r>
            <a:r>
              <a:rPr lang="vi-VN" sz="3200" dirty="0">
                <a:solidFill>
                  <a:schemeClr val="bg1"/>
                </a:solidFill>
                <a:latin typeface="Cambria" panose="02040503050406030204" pitchFamily="18" charset="0"/>
                <a:ea typeface="Cambria" panose="02040503050406030204" pitchFamily="18" charset="0"/>
              </a:rPr>
              <a:t> chỉ chứa các nguyên tố</a:t>
            </a:r>
            <a:r>
              <a:rPr lang="en-US" sz="3200" dirty="0">
                <a:solidFill>
                  <a:schemeClr val="bg1"/>
                </a:solidFill>
                <a:latin typeface="Cambria" panose="02040503050406030204" pitchFamily="18" charset="0"/>
                <a:ea typeface="Cambria" panose="02040503050406030204" pitchFamily="18" charset="0"/>
              </a:rPr>
              <a:t> </a:t>
            </a:r>
            <a:r>
              <a:rPr lang="vi-VN" sz="3200" dirty="0">
                <a:solidFill>
                  <a:schemeClr val="bg1"/>
                </a:solidFill>
                <a:latin typeface="Cambria" panose="02040503050406030204" pitchFamily="18" charset="0"/>
                <a:ea typeface="Cambria" panose="02040503050406030204" pitchFamily="18" charset="0"/>
              </a:rPr>
              <a:t>C, H, O</a:t>
            </a:r>
            <a:r>
              <a:rPr lang="en-US" sz="3200" dirty="0">
                <a:solidFill>
                  <a:schemeClr val="bg1"/>
                </a:solidFill>
                <a:latin typeface="Cambria" panose="02040503050406030204" pitchFamily="18" charset="0"/>
                <a:ea typeface="Cambria" panose="02040503050406030204" pitchFamily="18" charset="0"/>
              </a:rPr>
              <a:t>.</a:t>
            </a:r>
          </a:p>
          <a:p>
            <a:pPr marL="457200" indent="-457200" algn="just">
              <a:lnSpc>
                <a:spcPct val="120000"/>
              </a:lnSpc>
              <a:buFont typeface="Arial" panose="020B0604020202020204" pitchFamily="34" charset="0"/>
              <a:buChar char="•"/>
            </a:pPr>
            <a:r>
              <a:rPr lang="en-US" sz="3200" dirty="0">
                <a:solidFill>
                  <a:schemeClr val="bg1"/>
                </a:solidFill>
                <a:latin typeface="Cambria" panose="02040503050406030204" pitchFamily="18" charset="0"/>
                <a:ea typeface="Cambria" panose="02040503050406030204" pitchFamily="18" charset="0"/>
              </a:rPr>
              <a:t>Đ</a:t>
            </a:r>
            <a:r>
              <a:rPr lang="vi-VN" sz="3200" dirty="0" err="1">
                <a:solidFill>
                  <a:schemeClr val="bg1"/>
                </a:solidFill>
                <a:latin typeface="Cambria" panose="02040503050406030204" pitchFamily="18" charset="0"/>
                <a:ea typeface="Cambria" panose="02040503050406030204" pitchFamily="18" charset="0"/>
              </a:rPr>
              <a:t>ặt</a:t>
            </a:r>
            <a:r>
              <a:rPr lang="vi-VN" sz="3200" dirty="0">
                <a:solidFill>
                  <a:schemeClr val="bg1"/>
                </a:solidFill>
                <a:latin typeface="Cambria" panose="02040503050406030204" pitchFamily="18" charset="0"/>
                <a:ea typeface="Cambria" panose="02040503050406030204" pitchFamily="18" charset="0"/>
              </a:rPr>
              <a:t> </a:t>
            </a:r>
            <a:r>
              <a:rPr lang="en-US" sz="3200" dirty="0">
                <a:solidFill>
                  <a:schemeClr val="bg1"/>
                </a:solidFill>
                <a:latin typeface="Cambria" panose="02040503050406030204" pitchFamily="18" charset="0"/>
                <a:ea typeface="Cambria" panose="02040503050406030204" pitchFamily="18" charset="0"/>
              </a:rPr>
              <a:t>CTPT </a:t>
            </a:r>
            <a:r>
              <a:rPr lang="vi-VN" sz="3200" dirty="0">
                <a:solidFill>
                  <a:schemeClr val="bg1"/>
                </a:solidFill>
                <a:latin typeface="Cambria" panose="02040503050406030204" pitchFamily="18" charset="0"/>
                <a:ea typeface="Cambria" panose="02040503050406030204" pitchFamily="18" charset="0"/>
              </a:rPr>
              <a:t>của </a:t>
            </a:r>
            <a:r>
              <a:rPr lang="vi-VN" sz="3200" dirty="0" err="1">
                <a:solidFill>
                  <a:schemeClr val="bg1"/>
                </a:solidFill>
                <a:latin typeface="Cambria" panose="02040503050406030204" pitchFamily="18" charset="0"/>
                <a:ea typeface="Cambria" panose="02040503050406030204" pitchFamily="18" charset="0"/>
              </a:rPr>
              <a:t>benzaldehyde</a:t>
            </a:r>
            <a:r>
              <a:rPr lang="vi-VN" sz="3200" dirty="0">
                <a:solidFill>
                  <a:schemeClr val="bg1"/>
                </a:solidFill>
                <a:latin typeface="Cambria" panose="02040503050406030204" pitchFamily="18" charset="0"/>
                <a:ea typeface="Cambria" panose="02040503050406030204" pitchFamily="18" charset="0"/>
              </a:rPr>
              <a:t> là C</a:t>
            </a:r>
            <a:r>
              <a:rPr lang="en-US" sz="3200" baseline="-25000" dirty="0">
                <a:solidFill>
                  <a:schemeClr val="bg1"/>
                </a:solidFill>
                <a:latin typeface="Cambria" panose="02040503050406030204" pitchFamily="18" charset="0"/>
                <a:ea typeface="Cambria" panose="02040503050406030204" pitchFamily="18" charset="0"/>
              </a:rPr>
              <a:t>x</a:t>
            </a:r>
            <a:r>
              <a:rPr lang="vi-VN" sz="3200" dirty="0">
                <a:solidFill>
                  <a:schemeClr val="bg1"/>
                </a:solidFill>
                <a:latin typeface="Cambria" panose="02040503050406030204" pitchFamily="18" charset="0"/>
                <a:ea typeface="Cambria" panose="02040503050406030204" pitchFamily="18" charset="0"/>
              </a:rPr>
              <a:t>H</a:t>
            </a:r>
            <a:r>
              <a:rPr lang="en-US" sz="3200" baseline="-25000" dirty="0">
                <a:solidFill>
                  <a:schemeClr val="bg1"/>
                </a:solidFill>
                <a:latin typeface="Cambria" panose="02040503050406030204" pitchFamily="18" charset="0"/>
                <a:ea typeface="Cambria" panose="02040503050406030204" pitchFamily="18" charset="0"/>
              </a:rPr>
              <a:t>y</a:t>
            </a:r>
            <a:r>
              <a:rPr lang="vi-VN" sz="3200" dirty="0">
                <a:solidFill>
                  <a:schemeClr val="bg1"/>
                </a:solidFill>
                <a:latin typeface="Cambria" panose="02040503050406030204" pitchFamily="18" charset="0"/>
                <a:ea typeface="Cambria" panose="02040503050406030204" pitchFamily="18" charset="0"/>
              </a:rPr>
              <a:t>O</a:t>
            </a:r>
            <a:r>
              <a:rPr lang="en-US" sz="3200" baseline="-25000" dirty="0">
                <a:solidFill>
                  <a:schemeClr val="bg1"/>
                </a:solidFill>
                <a:latin typeface="Cambria" panose="02040503050406030204" pitchFamily="18" charset="0"/>
                <a:ea typeface="Cambria" panose="02040503050406030204" pitchFamily="18" charset="0"/>
              </a:rPr>
              <a:t>z</a:t>
            </a:r>
            <a:r>
              <a:rPr lang="vi-VN" sz="3200" dirty="0">
                <a:solidFill>
                  <a:schemeClr val="bg1"/>
                </a:solidFill>
                <a:latin typeface="Cambria" panose="02040503050406030204" pitchFamily="18" charset="0"/>
                <a:ea typeface="Cambria" panose="02040503050406030204" pitchFamily="18" charset="0"/>
              </a:rPr>
              <a:t>.</a:t>
            </a:r>
          </a:p>
          <a:p>
            <a:pPr marL="457200" indent="-457200" algn="just">
              <a:lnSpc>
                <a:spcPct val="120000"/>
              </a:lnSpc>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Từ phổ khối lượng của </a:t>
            </a:r>
            <a:r>
              <a:rPr lang="vi-VN" sz="3200" dirty="0" err="1">
                <a:solidFill>
                  <a:schemeClr val="bg1"/>
                </a:solidFill>
                <a:latin typeface="Cambria" panose="02040503050406030204" pitchFamily="18" charset="0"/>
                <a:ea typeface="Cambria" panose="02040503050406030204" pitchFamily="18" charset="0"/>
              </a:rPr>
              <a:t>benzaldehyde</a:t>
            </a:r>
            <a:r>
              <a:rPr lang="vi-VN" sz="3200" dirty="0">
                <a:solidFill>
                  <a:schemeClr val="bg1"/>
                </a:solidFill>
                <a:latin typeface="Cambria" panose="02040503050406030204" pitchFamily="18" charset="0"/>
                <a:ea typeface="Cambria" panose="02040503050406030204" pitchFamily="18" charset="0"/>
              </a:rPr>
              <a:t>, suy ra: </a:t>
            </a:r>
            <a:r>
              <a:rPr lang="en-US" sz="3200" dirty="0" err="1">
                <a:solidFill>
                  <a:schemeClr val="bg1"/>
                </a:solidFill>
                <a:latin typeface="Cambria" panose="02040503050406030204" pitchFamily="18" charset="0"/>
                <a:ea typeface="Cambria" panose="02040503050406030204" pitchFamily="18" charset="0"/>
              </a:rPr>
              <a:t>phân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tử</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khối</a:t>
            </a:r>
            <a:r>
              <a:rPr lang="vi-VN" sz="3200" dirty="0">
                <a:solidFill>
                  <a:schemeClr val="bg1"/>
                </a:solidFill>
                <a:latin typeface="Cambria" panose="02040503050406030204" pitchFamily="18" charset="0"/>
                <a:ea typeface="Cambria" panose="02040503050406030204" pitchFamily="18" charset="0"/>
              </a:rPr>
              <a:t> =106</a:t>
            </a:r>
            <a:endParaRPr lang="en-US" sz="3200" dirty="0">
              <a:solidFill>
                <a:schemeClr val="bg1"/>
              </a:solidFill>
              <a:latin typeface="Cambria" panose="02040503050406030204" pitchFamily="18" charset="0"/>
              <a:ea typeface="Cambria" panose="02040503050406030204" pitchFamily="18" charset="0"/>
            </a:endParaRPr>
          </a:p>
        </p:txBody>
      </p:sp>
      <p:graphicFrame>
        <p:nvGraphicFramePr>
          <p:cNvPr id="18" name="Đối tượng 17">
            <a:extLst>
              <a:ext uri="{FF2B5EF4-FFF2-40B4-BE49-F238E27FC236}">
                <a16:creationId xmlns:a16="http://schemas.microsoft.com/office/drawing/2014/main" id="{C1B1712B-5E28-3F5F-B4BB-12D1944016E4}"/>
              </a:ext>
            </a:extLst>
          </p:cNvPr>
          <p:cNvGraphicFramePr>
            <a:graphicFrameLocks noChangeAspect="1"/>
          </p:cNvGraphicFramePr>
          <p:nvPr>
            <p:extLst>
              <p:ext uri="{D42A27DB-BD31-4B8C-83A1-F6EECF244321}">
                <p14:modId xmlns:p14="http://schemas.microsoft.com/office/powerpoint/2010/main" val="1303959706"/>
              </p:ext>
            </p:extLst>
          </p:nvPr>
        </p:nvGraphicFramePr>
        <p:xfrm>
          <a:off x="10287000" y="3550369"/>
          <a:ext cx="6564570" cy="1305005"/>
        </p:xfrm>
        <a:graphic>
          <a:graphicData uri="http://schemas.openxmlformats.org/presentationml/2006/ole">
            <mc:AlternateContent xmlns:mc="http://schemas.openxmlformats.org/markup-compatibility/2006">
              <mc:Choice xmlns:v="urn:schemas-microsoft-com:vml" Requires="v">
                <p:oleObj name="Equation" r:id="rId7" imgW="2108160" imgH="419040" progId="Equation.DSMT4">
                  <p:embed/>
                </p:oleObj>
              </mc:Choice>
              <mc:Fallback>
                <p:oleObj name="Equation" r:id="rId7" imgW="2108160" imgH="419040" progId="Equation.DSMT4">
                  <p:embed/>
                  <p:pic>
                    <p:nvPicPr>
                      <p:cNvPr id="0" name=""/>
                      <p:cNvPicPr/>
                      <p:nvPr/>
                    </p:nvPicPr>
                    <p:blipFill>
                      <a:blip r:embed="rId8"/>
                      <a:stretch>
                        <a:fillRect/>
                      </a:stretch>
                    </p:blipFill>
                    <p:spPr>
                      <a:xfrm>
                        <a:off x="10287000" y="3550369"/>
                        <a:ext cx="6564570" cy="1305005"/>
                      </a:xfrm>
                      <a:prstGeom prst="rect">
                        <a:avLst/>
                      </a:prstGeom>
                    </p:spPr>
                  </p:pic>
                </p:oleObj>
              </mc:Fallback>
            </mc:AlternateContent>
          </a:graphicData>
        </a:graphic>
      </p:graphicFrame>
      <p:graphicFrame>
        <p:nvGraphicFramePr>
          <p:cNvPr id="19" name="Đối tượng 18">
            <a:extLst>
              <a:ext uri="{FF2B5EF4-FFF2-40B4-BE49-F238E27FC236}">
                <a16:creationId xmlns:a16="http://schemas.microsoft.com/office/drawing/2014/main" id="{8AAC4340-907E-7189-D5AC-514582D8F741}"/>
              </a:ext>
            </a:extLst>
          </p:cNvPr>
          <p:cNvGraphicFramePr>
            <a:graphicFrameLocks noChangeAspect="1"/>
          </p:cNvGraphicFramePr>
          <p:nvPr>
            <p:extLst>
              <p:ext uri="{D42A27DB-BD31-4B8C-83A1-F6EECF244321}">
                <p14:modId xmlns:p14="http://schemas.microsoft.com/office/powerpoint/2010/main" val="451386272"/>
              </p:ext>
            </p:extLst>
          </p:nvPr>
        </p:nvGraphicFramePr>
        <p:xfrm>
          <a:off x="10134600" y="5088284"/>
          <a:ext cx="6869370" cy="1330940"/>
        </p:xfrm>
        <a:graphic>
          <a:graphicData uri="http://schemas.openxmlformats.org/presentationml/2006/ole">
            <mc:AlternateContent xmlns:mc="http://schemas.openxmlformats.org/markup-compatibility/2006">
              <mc:Choice xmlns:v="urn:schemas-microsoft-com:vml" Requires="v">
                <p:oleObj name="Equation" r:id="rId9" imgW="2031840" imgH="393480" progId="Equation.DSMT4">
                  <p:embed/>
                </p:oleObj>
              </mc:Choice>
              <mc:Fallback>
                <p:oleObj name="Equation" r:id="rId9" imgW="2031840" imgH="393480" progId="Equation.DSMT4">
                  <p:embed/>
                  <p:pic>
                    <p:nvPicPr>
                      <p:cNvPr id="0" name=""/>
                      <p:cNvPicPr/>
                      <p:nvPr/>
                    </p:nvPicPr>
                    <p:blipFill>
                      <a:blip r:embed="rId10"/>
                      <a:stretch>
                        <a:fillRect/>
                      </a:stretch>
                    </p:blipFill>
                    <p:spPr>
                      <a:xfrm>
                        <a:off x="10134600" y="5088284"/>
                        <a:ext cx="6869370" cy="1330940"/>
                      </a:xfrm>
                      <a:prstGeom prst="rect">
                        <a:avLst/>
                      </a:prstGeom>
                    </p:spPr>
                  </p:pic>
                </p:oleObj>
              </mc:Fallback>
            </mc:AlternateContent>
          </a:graphicData>
        </a:graphic>
      </p:graphicFrame>
      <p:graphicFrame>
        <p:nvGraphicFramePr>
          <p:cNvPr id="22" name="Đối tượng 21">
            <a:extLst>
              <a:ext uri="{FF2B5EF4-FFF2-40B4-BE49-F238E27FC236}">
                <a16:creationId xmlns:a16="http://schemas.microsoft.com/office/drawing/2014/main" id="{04025957-7715-CCB8-14EC-A6AF8D904FEB}"/>
              </a:ext>
            </a:extLst>
          </p:cNvPr>
          <p:cNvGraphicFramePr>
            <a:graphicFrameLocks noChangeAspect="1"/>
          </p:cNvGraphicFramePr>
          <p:nvPr>
            <p:extLst>
              <p:ext uri="{D42A27DB-BD31-4B8C-83A1-F6EECF244321}">
                <p14:modId xmlns:p14="http://schemas.microsoft.com/office/powerpoint/2010/main" val="3303788304"/>
              </p:ext>
            </p:extLst>
          </p:nvPr>
        </p:nvGraphicFramePr>
        <p:xfrm>
          <a:off x="10281315" y="6564983"/>
          <a:ext cx="6869370" cy="1314509"/>
        </p:xfrm>
        <a:graphic>
          <a:graphicData uri="http://schemas.openxmlformats.org/presentationml/2006/ole">
            <mc:AlternateContent xmlns:mc="http://schemas.openxmlformats.org/markup-compatibility/2006">
              <mc:Choice xmlns:v="urn:schemas-microsoft-com:vml" Requires="v">
                <p:oleObj name="Equation" r:id="rId11" imgW="2057400" imgH="393480" progId="Equation.DSMT4">
                  <p:embed/>
                </p:oleObj>
              </mc:Choice>
              <mc:Fallback>
                <p:oleObj name="Equation" r:id="rId11" imgW="2057400" imgH="393480" progId="Equation.DSMT4">
                  <p:embed/>
                  <p:pic>
                    <p:nvPicPr>
                      <p:cNvPr id="0" name=""/>
                      <p:cNvPicPr/>
                      <p:nvPr/>
                    </p:nvPicPr>
                    <p:blipFill>
                      <a:blip r:embed="rId12"/>
                      <a:stretch>
                        <a:fillRect/>
                      </a:stretch>
                    </p:blipFill>
                    <p:spPr>
                      <a:xfrm>
                        <a:off x="10281315" y="6564983"/>
                        <a:ext cx="6869370" cy="1314509"/>
                      </a:xfrm>
                      <a:prstGeom prst="rect">
                        <a:avLst/>
                      </a:prstGeom>
                    </p:spPr>
                  </p:pic>
                </p:oleObj>
              </mc:Fallback>
            </mc:AlternateContent>
          </a:graphicData>
        </a:graphic>
      </p:graphicFrame>
      <p:sp>
        <p:nvSpPr>
          <p:cNvPr id="24" name="Hộp Văn bản 23">
            <a:extLst>
              <a:ext uri="{FF2B5EF4-FFF2-40B4-BE49-F238E27FC236}">
                <a16:creationId xmlns:a16="http://schemas.microsoft.com/office/drawing/2014/main" id="{3961C6FB-E4C8-F2AA-9877-BBBDE4FBC8E7}"/>
              </a:ext>
            </a:extLst>
          </p:cNvPr>
          <p:cNvSpPr txBox="1"/>
          <p:nvPr/>
        </p:nvSpPr>
        <p:spPr>
          <a:xfrm>
            <a:off x="9931542" y="8320213"/>
            <a:ext cx="7187916" cy="769441"/>
          </a:xfrm>
          <a:prstGeom prst="rect">
            <a:avLst/>
          </a:prstGeom>
          <a:noFill/>
        </p:spPr>
        <p:txBody>
          <a:bodyPr wrap="square">
            <a:spAutoFit/>
          </a:bodyPr>
          <a:lstStyle/>
          <a:p>
            <a:pPr algn="ctr"/>
            <a:r>
              <a:rPr lang="en-US" sz="3600" dirty="0">
                <a:solidFill>
                  <a:schemeClr val="bg1"/>
                </a:solidFill>
                <a:latin typeface="Cambria" panose="02040503050406030204" pitchFamily="18" charset="0"/>
                <a:ea typeface="Cambria" panose="02040503050406030204" pitchFamily="18" charset="0"/>
              </a:rPr>
              <a:t>CTPT </a:t>
            </a:r>
            <a:r>
              <a:rPr lang="vi-VN" sz="3600" dirty="0">
                <a:solidFill>
                  <a:schemeClr val="bg1"/>
                </a:solidFill>
                <a:latin typeface="Cambria" panose="02040503050406030204" pitchFamily="18" charset="0"/>
                <a:ea typeface="Cambria" panose="02040503050406030204" pitchFamily="18" charset="0"/>
              </a:rPr>
              <a:t>của </a:t>
            </a:r>
            <a:r>
              <a:rPr lang="vi-VN" sz="3600" dirty="0" err="1">
                <a:solidFill>
                  <a:schemeClr val="bg1"/>
                </a:solidFill>
                <a:latin typeface="Cambria" panose="02040503050406030204" pitchFamily="18" charset="0"/>
                <a:ea typeface="Cambria" panose="02040503050406030204" pitchFamily="18" charset="0"/>
              </a:rPr>
              <a:t>benzaldehyde</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là</a:t>
            </a:r>
            <a:r>
              <a:rPr lang="en-US" sz="3600" dirty="0">
                <a:solidFill>
                  <a:schemeClr val="bg1"/>
                </a:solidFill>
                <a:latin typeface="Cambria" panose="02040503050406030204" pitchFamily="18" charset="0"/>
                <a:ea typeface="Cambria" panose="02040503050406030204" pitchFamily="18" charset="0"/>
              </a:rPr>
              <a:t> </a:t>
            </a:r>
            <a:r>
              <a:rPr lang="en-US" sz="4400" dirty="0">
                <a:solidFill>
                  <a:schemeClr val="bg1"/>
                </a:solidFill>
                <a:latin typeface="Cambria" panose="02040503050406030204" pitchFamily="18" charset="0"/>
                <a:ea typeface="Cambria" panose="02040503050406030204" pitchFamily="18" charset="0"/>
              </a:rPr>
              <a:t>C</a:t>
            </a:r>
            <a:r>
              <a:rPr lang="en-US" sz="4400" baseline="-25000" dirty="0">
                <a:solidFill>
                  <a:schemeClr val="bg1"/>
                </a:solidFill>
                <a:latin typeface="Cambria" panose="02040503050406030204" pitchFamily="18" charset="0"/>
                <a:ea typeface="Cambria" panose="02040503050406030204" pitchFamily="18" charset="0"/>
              </a:rPr>
              <a:t>7</a:t>
            </a:r>
            <a:r>
              <a:rPr lang="en-US" sz="4400" dirty="0">
                <a:solidFill>
                  <a:schemeClr val="bg1"/>
                </a:solidFill>
                <a:latin typeface="Cambria" panose="02040503050406030204" pitchFamily="18" charset="0"/>
                <a:ea typeface="Cambria" panose="02040503050406030204" pitchFamily="18" charset="0"/>
              </a:rPr>
              <a:t>H</a:t>
            </a:r>
            <a:r>
              <a:rPr lang="en-US" sz="4400" baseline="-25000" dirty="0">
                <a:solidFill>
                  <a:schemeClr val="bg1"/>
                </a:solidFill>
                <a:latin typeface="Cambria" panose="02040503050406030204" pitchFamily="18" charset="0"/>
                <a:ea typeface="Cambria" panose="02040503050406030204" pitchFamily="18" charset="0"/>
              </a:rPr>
              <a:t>6</a:t>
            </a:r>
            <a:r>
              <a:rPr lang="en-US" sz="4400" dirty="0">
                <a:solidFill>
                  <a:schemeClr val="bg1"/>
                </a:solidFill>
                <a:latin typeface="Cambria" panose="02040503050406030204" pitchFamily="18" charset="0"/>
                <a:ea typeface="Cambria" panose="02040503050406030204" pitchFamily="18" charset="0"/>
              </a:rPr>
              <a:t>O.</a:t>
            </a:r>
            <a:endParaRPr lang="en-US" sz="3600" dirty="0">
              <a:solidFill>
                <a:schemeClr val="bg1"/>
              </a:solidFill>
            </a:endParaRPr>
          </a:p>
        </p:txBody>
      </p:sp>
    </p:spTree>
    <p:extLst>
      <p:ext uri="{BB962C8B-B14F-4D97-AF65-F5344CB8AC3E}">
        <p14:creationId xmlns:p14="http://schemas.microsoft.com/office/powerpoint/2010/main" val="8635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5" grpId="0"/>
      <p:bldP spid="6" grpId="0"/>
      <p:bldP spid="1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0" y="-1028700"/>
            <a:ext cx="18288000" cy="11315700"/>
          </a:xfrm>
          <a:prstGeom prst="rect">
            <a:avLst/>
          </a:prstGeom>
        </p:spPr>
      </p:pic>
      <p:sp>
        <p:nvSpPr>
          <p:cNvPr id="3" name="Freeform 3"/>
          <p:cNvSpPr/>
          <p:nvPr/>
        </p:nvSpPr>
        <p:spPr>
          <a:xfrm>
            <a:off x="399401" y="414074"/>
            <a:ext cx="8363599" cy="9425406"/>
          </a:xfrm>
          <a:custGeom>
            <a:avLst/>
            <a:gdLst/>
            <a:ahLst/>
            <a:cxnLst/>
            <a:rect l="l" t="t" r="r" b="b"/>
            <a:pathLst>
              <a:path w="7024119" h="5619295">
                <a:moveTo>
                  <a:pt x="0" y="0"/>
                </a:moveTo>
                <a:lnTo>
                  <a:pt x="7024119" y="0"/>
                </a:lnTo>
                <a:lnTo>
                  <a:pt x="7024119" y="5619296"/>
                </a:lnTo>
                <a:lnTo>
                  <a:pt x="0" y="5619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3034030" y="2432237"/>
            <a:ext cx="4647979" cy="423498"/>
          </a:xfrm>
          <a:prstGeom prst="rect">
            <a:avLst/>
          </a:prstGeom>
        </p:spPr>
        <p:txBody>
          <a:bodyPr lIns="0" tIns="0" rIns="0" bIns="0" rtlCol="0" anchor="t">
            <a:spAutoFit/>
          </a:bodyPr>
          <a:lstStyle/>
          <a:p>
            <a:pPr marL="0" marR="0" lvl="0" indent="0" algn="ctr" defTabSz="914400" rtl="0" eaLnBrk="1" fontAlgn="auto" latinLnBrk="0" hangingPunct="1">
              <a:lnSpc>
                <a:spcPts val="3432"/>
              </a:lnSpc>
              <a:spcBef>
                <a:spcPts val="0"/>
              </a:spcBef>
              <a:spcAft>
                <a:spcPts val="0"/>
              </a:spcAft>
              <a:buClrTx/>
              <a:buSzTx/>
              <a:buFontTx/>
              <a:buNone/>
              <a:tabLst/>
              <a:defRPr/>
            </a:pPr>
            <a:r>
              <a:rPr kumimoji="0" lang="en-US" sz="2451" b="0" i="0" u="none" strike="noStrike" kern="1200" cap="none" spc="44" normalizeH="0" baseline="0" noProof="0">
                <a:ln>
                  <a:noFill/>
                </a:ln>
                <a:solidFill>
                  <a:srgbClr val="FFFFFF"/>
                </a:solidFill>
                <a:effectLst/>
                <a:uLnTx/>
                <a:uFillTx/>
                <a:latin typeface="Montserrat Classic"/>
                <a:ea typeface="+mn-ea"/>
                <a:cs typeface="+mn-cs"/>
              </a:rPr>
              <a:t>OBJECTIVES</a:t>
            </a:r>
          </a:p>
        </p:txBody>
      </p:sp>
      <p:sp>
        <p:nvSpPr>
          <p:cNvPr id="9" name="TextBox 9"/>
          <p:cNvSpPr txBox="1"/>
          <p:nvPr/>
        </p:nvSpPr>
        <p:spPr>
          <a:xfrm>
            <a:off x="599209" y="1555985"/>
            <a:ext cx="8975596" cy="1056956"/>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3813153" y="131342"/>
            <a:ext cx="2297084" cy="118468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lang="en-US" sz="5400" b="1" dirty="0">
                <a:solidFill>
                  <a:prstClr val="white"/>
                </a:solidFill>
                <a:latin typeface="Cambria" panose="02040503050406030204" pitchFamily="18" charset="0"/>
                <a:ea typeface="Cambria" panose="02040503050406030204" pitchFamily="18" charset="0"/>
              </a:rPr>
              <a:t>5</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9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Freeform 2"/>
          <p:cNvSpPr/>
          <p:nvPr/>
        </p:nvSpPr>
        <p:spPr>
          <a:xfrm>
            <a:off x="72785" y="7815355"/>
            <a:ext cx="2197915" cy="2024125"/>
          </a:xfrm>
          <a:custGeom>
            <a:avLst/>
            <a:gdLst/>
            <a:ahLst/>
            <a:cxnLst/>
            <a:rect l="l" t="t" r="r" b="b"/>
            <a:pathLst>
              <a:path w="3935963" h="3808044">
                <a:moveTo>
                  <a:pt x="0" y="0"/>
                </a:moveTo>
                <a:lnTo>
                  <a:pt x="3935963" y="0"/>
                </a:lnTo>
                <a:lnTo>
                  <a:pt x="3935963" y="3808044"/>
                </a:lnTo>
                <a:lnTo>
                  <a:pt x="0" y="38080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ộp Văn bản 5">
            <a:extLst>
              <a:ext uri="{FF2B5EF4-FFF2-40B4-BE49-F238E27FC236}">
                <a16:creationId xmlns:a16="http://schemas.microsoft.com/office/drawing/2014/main" id="{01D42448-AF8C-D753-FF5B-E10A56D52306}"/>
              </a:ext>
            </a:extLst>
          </p:cNvPr>
          <p:cNvSpPr txBox="1"/>
          <p:nvPr/>
        </p:nvSpPr>
        <p:spPr>
          <a:xfrm>
            <a:off x="570776" y="1523263"/>
            <a:ext cx="8106501" cy="3244030"/>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hợp chất hữu cơ Y có 32% C, 6,67% H, 18,67% N về khối lượng còn lại là O. Phân tử khối của hợp chất này được xác định thông qua kết quả phổ khối lượng với </a:t>
            </a:r>
            <a:r>
              <a:rPr kumimoji="0" lang="vi-VN"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peak</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ion</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phân tử có giá trị m/z lớn nhất. Lập công thức phân tử của 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7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3" name="Hộp Văn bản 12">
            <a:extLst>
              <a:ext uri="{FF2B5EF4-FFF2-40B4-BE49-F238E27FC236}">
                <a16:creationId xmlns:a16="http://schemas.microsoft.com/office/drawing/2014/main" id="{1CCCB433-FB41-3AFE-12E2-564CC69EE291}"/>
              </a:ext>
            </a:extLst>
          </p:cNvPr>
          <p:cNvSpPr txBox="1"/>
          <p:nvPr/>
        </p:nvSpPr>
        <p:spPr>
          <a:xfrm>
            <a:off x="8993942" y="548001"/>
            <a:ext cx="8819872" cy="2401683"/>
          </a:xfrm>
          <a:prstGeom prst="rect">
            <a:avLst/>
          </a:prstGeom>
          <a:noFill/>
        </p:spPr>
        <p:txBody>
          <a:bodyPr wrap="square">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Phân tử</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chứa các nguyên tố</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O</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a:t>
            </a:r>
            <a:r>
              <a:rPr kumimoji="0" lang="vi-V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ặt</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CTPT </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của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Y </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 C</a:t>
            </a:r>
            <a:r>
              <a:rPr kumimoji="0" lang="en-US" sz="3200" b="0"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mn-cs"/>
              </a:rPr>
              <a:t>x</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a:t>
            </a:r>
            <a:r>
              <a:rPr kumimoji="0" lang="en-US" sz="3200" b="0"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mn-cs"/>
              </a:rPr>
              <a:t>y</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a:t>
            </a:r>
            <a:r>
              <a:rPr kumimoji="0" lang="en-US" sz="3200" b="0" i="0" u="none" strike="noStrike" kern="1200" cap="none" spc="0" normalizeH="0" baseline="-25000" noProof="0" dirty="0" err="1">
                <a:ln>
                  <a:noFill/>
                </a:ln>
                <a:solidFill>
                  <a:prstClr val="white"/>
                </a:solidFill>
                <a:effectLst/>
                <a:uLnTx/>
                <a:uFillTx/>
                <a:latin typeface="Cambria" panose="02040503050406030204" pitchFamily="18" charset="0"/>
                <a:ea typeface="Cambria" panose="02040503050406030204" pitchFamily="18" charset="0"/>
                <a:cs typeface="+mn-cs"/>
              </a:rPr>
              <a:t>z</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a:t>
            </a:r>
            <a:r>
              <a:rPr kumimoji="0" lang="en-US" sz="3200" b="0" i="0" u="none" strike="noStrike" kern="1200" cap="none" spc="0" normalizeH="0" baseline="-25000" noProof="0" dirty="0" err="1">
                <a:ln>
                  <a:noFill/>
                </a:ln>
                <a:solidFill>
                  <a:prstClr val="white"/>
                </a:solidFill>
                <a:effectLst/>
                <a:uLnTx/>
                <a:uFillTx/>
                <a:latin typeface="Cambria" panose="02040503050406030204" pitchFamily="18" charset="0"/>
                <a:ea typeface="Cambria" panose="02040503050406030204" pitchFamily="18" charset="0"/>
                <a:cs typeface="+mn-cs"/>
              </a:rPr>
              <a:t>t</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3200" dirty="0">
                <a:solidFill>
                  <a:prstClr val="white"/>
                </a:solidFill>
                <a:latin typeface="Cambria" panose="02040503050406030204" pitchFamily="18" charset="0"/>
                <a:ea typeface="Cambria" panose="02040503050406030204" pitchFamily="18" charset="0"/>
              </a:rPr>
              <a:t>%</a:t>
            </a:r>
            <a:r>
              <a:rPr lang="en-US" sz="3200" dirty="0" err="1">
                <a:solidFill>
                  <a:prstClr val="white"/>
                </a:solidFill>
                <a:latin typeface="Cambria" panose="02040503050406030204" pitchFamily="18" charset="0"/>
                <a:ea typeface="Cambria" panose="02040503050406030204" pitchFamily="18" charset="0"/>
              </a:rPr>
              <a:t>m</a:t>
            </a:r>
            <a:r>
              <a:rPr lang="en-US" sz="3200" baseline="-25000" dirty="0" err="1">
                <a:solidFill>
                  <a:prstClr val="white"/>
                </a:solidFill>
                <a:latin typeface="Cambria" panose="02040503050406030204" pitchFamily="18" charset="0"/>
                <a:ea typeface="Cambria" panose="02040503050406030204" pitchFamily="18" charset="0"/>
              </a:rPr>
              <a:t>O</a:t>
            </a:r>
            <a:r>
              <a:rPr lang="en-US" sz="3200" baseline="-25000" dirty="0">
                <a:solidFill>
                  <a:prstClr val="white"/>
                </a:solidFill>
                <a:latin typeface="Cambria" panose="02040503050406030204" pitchFamily="18" charset="0"/>
                <a:ea typeface="Cambria" panose="02040503050406030204" pitchFamily="18" charset="0"/>
              </a:rPr>
              <a:t> </a:t>
            </a:r>
            <a:r>
              <a:rPr lang="en-US" sz="3200" dirty="0">
                <a:solidFill>
                  <a:prstClr val="white"/>
                </a:solidFill>
                <a:latin typeface="Cambria" panose="02040503050406030204" pitchFamily="18" charset="0"/>
                <a:ea typeface="Cambria" panose="02040503050406030204" pitchFamily="18" charset="0"/>
              </a:rPr>
              <a:t>= 100 - 32 – 6,67 – 18,67 = 42,66%.</a:t>
            </a:r>
            <a:endPar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Từ phổ khối lượng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phân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tử</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khối</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75.</a:t>
            </a:r>
          </a:p>
        </p:txBody>
      </p:sp>
      <p:sp>
        <p:nvSpPr>
          <p:cNvPr id="24" name="Hộp Văn bản 23">
            <a:extLst>
              <a:ext uri="{FF2B5EF4-FFF2-40B4-BE49-F238E27FC236}">
                <a16:creationId xmlns:a16="http://schemas.microsoft.com/office/drawing/2014/main" id="{3961C6FB-E4C8-F2AA-9877-BBBDE4FBC8E7}"/>
              </a:ext>
            </a:extLst>
          </p:cNvPr>
          <p:cNvSpPr txBox="1"/>
          <p:nvPr/>
        </p:nvSpPr>
        <p:spPr>
          <a:xfrm>
            <a:off x="9931542" y="8659425"/>
            <a:ext cx="718791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CTPT </a:t>
            </a: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của </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Y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r>
              <a:rPr lang="en-US" sz="4400" baseline="-25000" dirty="0">
                <a:solidFill>
                  <a:prstClr val="white"/>
                </a:solidFill>
                <a:latin typeface="Cambria" panose="02040503050406030204" pitchFamily="18" charset="0"/>
                <a:ea typeface="Cambria" panose="02040503050406030204" pitchFamily="18" charset="0"/>
              </a:rPr>
              <a:t>2</a:t>
            </a: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a:t>
            </a:r>
            <a:r>
              <a:rPr lang="en-US" sz="4400" baseline="-25000" dirty="0">
                <a:solidFill>
                  <a:prstClr val="white"/>
                </a:solidFill>
                <a:latin typeface="Cambria" panose="02040503050406030204" pitchFamily="18" charset="0"/>
                <a:ea typeface="Cambria" panose="02040503050406030204" pitchFamily="18" charset="0"/>
              </a:rPr>
              <a:t>5</a:t>
            </a: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a:t>
            </a:r>
            <a:r>
              <a:rPr kumimoji="0" lang="en-US" sz="4400" b="0"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mn-cs"/>
              </a:rPr>
              <a:t>2</a:t>
            </a: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Hình ảnh 3">
            <a:extLst>
              <a:ext uri="{FF2B5EF4-FFF2-40B4-BE49-F238E27FC236}">
                <a16:creationId xmlns:a16="http://schemas.microsoft.com/office/drawing/2014/main" id="{1A4D63E7-F472-6C8C-99FB-5824EFFBA07D}"/>
              </a:ext>
            </a:extLst>
          </p:cNvPr>
          <p:cNvPicPr>
            <a:picLocks noChangeAspect="1"/>
          </p:cNvPicPr>
          <p:nvPr/>
        </p:nvPicPr>
        <p:blipFill>
          <a:blip r:embed="rId6"/>
          <a:stretch>
            <a:fillRect/>
          </a:stretch>
        </p:blipFill>
        <p:spPr>
          <a:xfrm>
            <a:off x="2649629" y="4908659"/>
            <a:ext cx="5671604" cy="4770597"/>
          </a:xfrm>
          <a:prstGeom prst="rect">
            <a:avLst/>
          </a:prstGeom>
        </p:spPr>
      </p:pic>
      <p:graphicFrame>
        <p:nvGraphicFramePr>
          <p:cNvPr id="8" name="Đối tượng 7">
            <a:extLst>
              <a:ext uri="{FF2B5EF4-FFF2-40B4-BE49-F238E27FC236}">
                <a16:creationId xmlns:a16="http://schemas.microsoft.com/office/drawing/2014/main" id="{FE6127F9-9AE9-160F-0CD3-BFA85EB6AF9A}"/>
              </a:ext>
            </a:extLst>
          </p:cNvPr>
          <p:cNvGraphicFramePr>
            <a:graphicFrameLocks noChangeAspect="1"/>
          </p:cNvGraphicFramePr>
          <p:nvPr>
            <p:extLst>
              <p:ext uri="{D42A27DB-BD31-4B8C-83A1-F6EECF244321}">
                <p14:modId xmlns:p14="http://schemas.microsoft.com/office/powerpoint/2010/main" val="1139692571"/>
              </p:ext>
            </p:extLst>
          </p:nvPr>
        </p:nvGraphicFramePr>
        <p:xfrm>
          <a:off x="9675525" y="3032760"/>
          <a:ext cx="7012275" cy="5524823"/>
        </p:xfrm>
        <a:graphic>
          <a:graphicData uri="http://schemas.openxmlformats.org/presentationml/2006/ole">
            <mc:AlternateContent xmlns:mc="http://schemas.openxmlformats.org/markup-compatibility/2006">
              <mc:Choice xmlns:v="urn:schemas-microsoft-com:vml" Requires="v">
                <p:oleObj name="Equation" r:id="rId7" imgW="2095200" imgH="1650960" progId="Equation.DSMT4">
                  <p:embed/>
                </p:oleObj>
              </mc:Choice>
              <mc:Fallback>
                <p:oleObj name="Equation" r:id="rId7" imgW="2095200" imgH="1650960" progId="Equation.DSMT4">
                  <p:embed/>
                  <p:pic>
                    <p:nvPicPr>
                      <p:cNvPr id="0" name=""/>
                      <p:cNvPicPr/>
                      <p:nvPr/>
                    </p:nvPicPr>
                    <p:blipFill>
                      <a:blip r:embed="rId8"/>
                      <a:stretch>
                        <a:fillRect/>
                      </a:stretch>
                    </p:blipFill>
                    <p:spPr>
                      <a:xfrm>
                        <a:off x="9675525" y="3032760"/>
                        <a:ext cx="7012275" cy="5524823"/>
                      </a:xfrm>
                      <a:prstGeom prst="rect">
                        <a:avLst/>
                      </a:prstGeom>
                    </p:spPr>
                  </p:pic>
                </p:oleObj>
              </mc:Fallback>
            </mc:AlternateContent>
          </a:graphicData>
        </a:graphic>
      </p:graphicFrame>
    </p:spTree>
    <p:extLst>
      <p:ext uri="{BB962C8B-B14F-4D97-AF65-F5344CB8AC3E}">
        <p14:creationId xmlns:p14="http://schemas.microsoft.com/office/powerpoint/2010/main" val="180860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5" grpId="0"/>
      <p:bldP spid="6" grpId="0"/>
      <p:bldP spid="1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0" y="-1028700"/>
            <a:ext cx="18288000" cy="11315700"/>
          </a:xfrm>
          <a:prstGeom prst="rect">
            <a:avLst/>
          </a:prstGeom>
        </p:spPr>
      </p:pic>
      <p:sp>
        <p:nvSpPr>
          <p:cNvPr id="3" name="Freeform 3"/>
          <p:cNvSpPr/>
          <p:nvPr/>
        </p:nvSpPr>
        <p:spPr>
          <a:xfrm>
            <a:off x="400204" y="342900"/>
            <a:ext cx="7281806" cy="9677400"/>
          </a:xfrm>
          <a:custGeom>
            <a:avLst/>
            <a:gdLst/>
            <a:ahLst/>
            <a:cxnLst/>
            <a:rect l="l" t="t" r="r" b="b"/>
            <a:pathLst>
              <a:path w="7024119" h="5619295">
                <a:moveTo>
                  <a:pt x="0" y="0"/>
                </a:moveTo>
                <a:lnTo>
                  <a:pt x="7024119" y="0"/>
                </a:lnTo>
                <a:lnTo>
                  <a:pt x="7024119" y="5619296"/>
                </a:lnTo>
                <a:lnTo>
                  <a:pt x="0" y="5619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3034030" y="2432237"/>
            <a:ext cx="4647979" cy="423498"/>
          </a:xfrm>
          <a:prstGeom prst="rect">
            <a:avLst/>
          </a:prstGeom>
        </p:spPr>
        <p:txBody>
          <a:bodyPr lIns="0" tIns="0" rIns="0" bIns="0" rtlCol="0" anchor="t">
            <a:spAutoFit/>
          </a:bodyPr>
          <a:lstStyle/>
          <a:p>
            <a:pPr marL="0" marR="0" lvl="0" indent="0" algn="ctr" defTabSz="914400" rtl="0" eaLnBrk="1" fontAlgn="auto" latinLnBrk="0" hangingPunct="1">
              <a:lnSpc>
                <a:spcPts val="3432"/>
              </a:lnSpc>
              <a:spcBef>
                <a:spcPts val="0"/>
              </a:spcBef>
              <a:spcAft>
                <a:spcPts val="0"/>
              </a:spcAft>
              <a:buClrTx/>
              <a:buSzTx/>
              <a:buFontTx/>
              <a:buNone/>
              <a:tabLst/>
              <a:defRPr/>
            </a:pPr>
            <a:r>
              <a:rPr kumimoji="0" lang="en-US" sz="2451" b="0" i="0" u="none" strike="noStrike" kern="1200" cap="none" spc="44" normalizeH="0" baseline="0" noProof="0">
                <a:ln>
                  <a:noFill/>
                </a:ln>
                <a:solidFill>
                  <a:srgbClr val="FFFFFF"/>
                </a:solidFill>
                <a:effectLst/>
                <a:uLnTx/>
                <a:uFillTx/>
                <a:latin typeface="Montserrat Classic"/>
                <a:ea typeface="+mn-ea"/>
                <a:cs typeface="+mn-cs"/>
              </a:rPr>
              <a:t>OBJECTIVES</a:t>
            </a:r>
          </a:p>
        </p:txBody>
      </p:sp>
      <p:sp>
        <p:nvSpPr>
          <p:cNvPr id="9" name="TextBox 9"/>
          <p:cNvSpPr txBox="1"/>
          <p:nvPr/>
        </p:nvSpPr>
        <p:spPr>
          <a:xfrm>
            <a:off x="683111" y="1466677"/>
            <a:ext cx="6715991" cy="5488939"/>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Eugenol</a:t>
            </a: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thành phần chính trong tinh dầu đinh hương hoặc tinh dầu hương nhu. Chất này được sử dụng là chất diệt nấm, dẫn dụ côn trùng. Phân tích phần trăm khối lượng các nguyên tố cho thấy </a:t>
            </a:r>
            <a:r>
              <a:rPr kumimoji="0" lang="vi-V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eugenol</a:t>
            </a: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73,17% </a:t>
            </a:r>
            <a:r>
              <a:rPr kumimoji="0" lang="vi-V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carbon</a:t>
            </a: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7,31% </a:t>
            </a:r>
            <a:r>
              <a:rPr kumimoji="0" lang="vi-V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hydrogen</a:t>
            </a: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còn lại là </a:t>
            </a:r>
            <a:r>
              <a:rPr kumimoji="0" lang="vi-V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oxygen</a:t>
            </a: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Lập công thức phân tử của </a:t>
            </a:r>
            <a:r>
              <a:rPr kumimoji="0" lang="vi-V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eugenol</a:t>
            </a: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biết rằng kết quả phân tích phổ khối lượng cho thấy phân tử khối của </a:t>
            </a:r>
            <a:r>
              <a:rPr kumimoji="0" lang="vi-V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eugenol</a:t>
            </a: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164.</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2972151" y="65760"/>
            <a:ext cx="2297084" cy="118468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6:</a:t>
            </a:r>
            <a:endParaRPr kumimoji="0" lang="en-US" sz="9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2290" name="Picture 2" descr="Tinh dầu đinh hương là gì? Lợi ích và cách sử dụng">
            <a:extLst>
              <a:ext uri="{FF2B5EF4-FFF2-40B4-BE49-F238E27FC236}">
                <a16:creationId xmlns:a16="http://schemas.microsoft.com/office/drawing/2014/main" id="{3F73F986-3134-9F89-81C7-252B1DF255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7106268"/>
            <a:ext cx="4638747" cy="2697798"/>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687AD5A4-8DF9-9FB7-2874-D79BB4030AD2}"/>
              </a:ext>
            </a:extLst>
          </p:cNvPr>
          <p:cNvSpPr txBox="1"/>
          <p:nvPr/>
        </p:nvSpPr>
        <p:spPr>
          <a:xfrm>
            <a:off x="7948007" y="824706"/>
            <a:ext cx="10073996" cy="764055"/>
          </a:xfrm>
          <a:prstGeom prst="rect">
            <a:avLst/>
          </a:prstGeom>
          <a:noFill/>
        </p:spPr>
        <p:txBody>
          <a:bodyPr wrap="square">
            <a:spAutoFit/>
          </a:bodyPr>
          <a:lstStyle/>
          <a:p>
            <a:pPr>
              <a:lnSpc>
                <a:spcPct val="107000"/>
              </a:lnSpc>
              <a:spcAft>
                <a:spcPts val="800"/>
              </a:spcAft>
              <a:tabLst>
                <a:tab pos="179705" algn="l"/>
                <a:tab pos="3420110" algn="l"/>
                <a:tab pos="5039995" algn="l"/>
              </a:tabLst>
            </a:pPr>
            <a:r>
              <a:rPr lang="en-US" sz="4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Đặt</a:t>
            </a:r>
            <a:r>
              <a:rPr lang="en-US" sz="4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CTĐGN </a:t>
            </a:r>
            <a:r>
              <a:rPr lang="en-US" sz="4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4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eugenol </a:t>
            </a:r>
            <a:r>
              <a:rPr lang="en-US" sz="4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là</a:t>
            </a:r>
            <a:r>
              <a:rPr lang="en-US" sz="4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a:t>
            </a:r>
            <a:r>
              <a:rPr lang="en-US" sz="4400" baseline="-250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x</a:t>
            </a:r>
            <a:r>
              <a:rPr lang="en-US" sz="4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H</a:t>
            </a:r>
            <a:r>
              <a:rPr lang="en-US" sz="4400" baseline="-250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y</a:t>
            </a:r>
            <a:r>
              <a:rPr lang="en-US" sz="4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O</a:t>
            </a:r>
            <a:r>
              <a:rPr lang="en-US" sz="4400" baseline="-250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z</a:t>
            </a:r>
            <a:endParaRPr lang="en-US" sz="4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EF01535A-9288-E527-18E1-22E90CCDAE3A}"/>
              </a:ext>
            </a:extLst>
          </p:cNvPr>
          <p:cNvSpPr txBox="1"/>
          <p:nvPr/>
        </p:nvSpPr>
        <p:spPr>
          <a:xfrm>
            <a:off x="8404367" y="7682262"/>
            <a:ext cx="9144000" cy="702949"/>
          </a:xfrm>
          <a:prstGeom prst="rect">
            <a:avLst/>
          </a:prstGeom>
          <a:noFill/>
        </p:spPr>
        <p:txBody>
          <a:bodyPr wrap="square">
            <a:spAutoFit/>
          </a:bodyPr>
          <a:lstStyle/>
          <a:p>
            <a:pPr>
              <a:lnSpc>
                <a:spcPct val="107000"/>
              </a:lnSpc>
              <a:spcAft>
                <a:spcPts val="800"/>
              </a:spcAft>
              <a:tabLst>
                <a:tab pos="179705" algn="l"/>
                <a:tab pos="3420110" algn="l"/>
                <a:tab pos="5039995" algn="l"/>
              </a:tabLst>
            </a:pPr>
            <a:r>
              <a:rPr lang="en-US" sz="4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Vậy</a:t>
            </a:r>
            <a:r>
              <a:rPr lang="en-US" sz="4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CTPT </a:t>
            </a:r>
            <a:r>
              <a:rPr lang="en-US" sz="4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4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eugenol </a:t>
            </a:r>
            <a:r>
              <a:rPr lang="en-US" sz="4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là</a:t>
            </a:r>
            <a:r>
              <a:rPr lang="en-US" sz="4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C</a:t>
            </a:r>
            <a:r>
              <a:rPr lang="en-US" sz="4000" baseline="-25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10</a:t>
            </a:r>
            <a:r>
              <a:rPr lang="en-US" sz="4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H</a:t>
            </a:r>
            <a:r>
              <a:rPr lang="en-US" sz="4000" baseline="-25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12</a:t>
            </a:r>
            <a:r>
              <a:rPr lang="en-US" sz="4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O</a:t>
            </a:r>
            <a:r>
              <a:rPr lang="en-US" sz="4000" baseline="-25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2</a:t>
            </a:r>
            <a:r>
              <a:rPr lang="en-US" sz="4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6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B981E27D-6CD0-7832-21EF-0A8DF52B3244}"/>
              </a:ext>
            </a:extLst>
          </p:cNvPr>
          <p:cNvSpPr txBox="1"/>
          <p:nvPr/>
        </p:nvSpPr>
        <p:spPr>
          <a:xfrm>
            <a:off x="7948007" y="1836865"/>
            <a:ext cx="9144000" cy="1516377"/>
          </a:xfrm>
          <a:prstGeom prst="rect">
            <a:avLst/>
          </a:prstGeom>
          <a:noFill/>
        </p:spPr>
        <p:txBody>
          <a:bodyPr wrap="square">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4000" dirty="0">
                <a:solidFill>
                  <a:prstClr val="white"/>
                </a:solidFill>
                <a:latin typeface="Cambria" panose="02040503050406030204" pitchFamily="18" charset="0"/>
                <a:ea typeface="Cambria" panose="02040503050406030204" pitchFamily="18" charset="0"/>
              </a:rPr>
              <a:t>%</a:t>
            </a:r>
            <a:r>
              <a:rPr lang="en-US" sz="4000" dirty="0" err="1">
                <a:solidFill>
                  <a:prstClr val="white"/>
                </a:solidFill>
                <a:latin typeface="Cambria" panose="02040503050406030204" pitchFamily="18" charset="0"/>
                <a:ea typeface="Cambria" panose="02040503050406030204" pitchFamily="18" charset="0"/>
              </a:rPr>
              <a:t>m</a:t>
            </a:r>
            <a:r>
              <a:rPr lang="en-US" sz="4000" baseline="-25000" dirty="0" err="1">
                <a:solidFill>
                  <a:prstClr val="white"/>
                </a:solidFill>
                <a:latin typeface="Cambria" panose="02040503050406030204" pitchFamily="18" charset="0"/>
                <a:ea typeface="Cambria" panose="02040503050406030204" pitchFamily="18" charset="0"/>
              </a:rPr>
              <a:t>O</a:t>
            </a:r>
            <a:r>
              <a:rPr lang="en-US" sz="4000" baseline="-25000" dirty="0">
                <a:solidFill>
                  <a:prstClr val="white"/>
                </a:solidFill>
                <a:latin typeface="Cambria" panose="02040503050406030204" pitchFamily="18" charset="0"/>
                <a:ea typeface="Cambria" panose="02040503050406030204" pitchFamily="18" charset="0"/>
              </a:rPr>
              <a:t> </a:t>
            </a:r>
            <a:r>
              <a:rPr lang="en-US" sz="4000" dirty="0">
                <a:solidFill>
                  <a:prstClr val="white"/>
                </a:solidFill>
                <a:latin typeface="Cambria" panose="02040503050406030204" pitchFamily="18" charset="0"/>
                <a:ea typeface="Cambria" panose="02040503050406030204" pitchFamily="18" charset="0"/>
              </a:rPr>
              <a:t>= 100 – 73,17 – 7,31 = 19,52%.</a:t>
            </a: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Phân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tử</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khối</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 164.</a:t>
            </a:r>
            <a:endParaRPr lang="en-US" sz="4000" dirty="0"/>
          </a:p>
        </p:txBody>
      </p:sp>
      <p:pic>
        <p:nvPicPr>
          <p:cNvPr id="10" name="Hình ảnh 9">
            <a:extLst>
              <a:ext uri="{FF2B5EF4-FFF2-40B4-BE49-F238E27FC236}">
                <a16:creationId xmlns:a16="http://schemas.microsoft.com/office/drawing/2014/main" id="{4A68F356-2C13-2557-029F-E55B3B039953}"/>
              </a:ext>
            </a:extLst>
          </p:cNvPr>
          <p:cNvPicPr>
            <a:picLocks noChangeAspect="1"/>
          </p:cNvPicPr>
          <p:nvPr/>
        </p:nvPicPr>
        <p:blipFill>
          <a:blip r:embed="rId6"/>
          <a:stretch>
            <a:fillRect/>
          </a:stretch>
        </p:blipFill>
        <p:spPr>
          <a:xfrm>
            <a:off x="9525000" y="3658685"/>
            <a:ext cx="6501868" cy="3718134"/>
          </a:xfrm>
          <a:prstGeom prst="rect">
            <a:avLst/>
          </a:prstGeom>
        </p:spPr>
      </p:pic>
    </p:spTree>
    <p:extLst>
      <p:ext uri="{BB962C8B-B14F-4D97-AF65-F5344CB8AC3E}">
        <p14:creationId xmlns:p14="http://schemas.microsoft.com/office/powerpoint/2010/main" val="185137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wipe(down)">
                                      <p:cBhvr>
                                        <p:cTn id="15" dur="500"/>
                                        <p:tgtEl>
                                          <p:spTgt spid="122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1" grpId="0"/>
      <p:bldP spid="16"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190465" y="912386"/>
            <a:ext cx="5942613" cy="7467600"/>
            <a:chOff x="0" y="0"/>
            <a:chExt cx="7096769" cy="9511526"/>
          </a:xfrm>
        </p:grpSpPr>
        <p:sp>
          <p:nvSpPr>
            <p:cNvPr id="4" name="Freeform 4"/>
            <p:cNvSpPr/>
            <p:nvPr/>
          </p:nvSpPr>
          <p:spPr>
            <a:xfrm>
              <a:off x="0" y="0"/>
              <a:ext cx="7096769" cy="7729026"/>
            </a:xfrm>
            <a:custGeom>
              <a:avLst/>
              <a:gdLst/>
              <a:ahLst/>
              <a:cxnLst/>
              <a:rect l="l" t="t" r="r" b="b"/>
              <a:pathLst>
                <a:path w="7096769" h="7729026">
                  <a:moveTo>
                    <a:pt x="0" y="0"/>
                  </a:moveTo>
                  <a:lnTo>
                    <a:pt x="7096769" y="0"/>
                  </a:lnTo>
                  <a:lnTo>
                    <a:pt x="7096769" y="7729026"/>
                  </a:lnTo>
                  <a:lnTo>
                    <a:pt x="0" y="7729026"/>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 name="Group 5"/>
            <p:cNvGrpSpPr/>
            <p:nvPr/>
          </p:nvGrpSpPr>
          <p:grpSpPr>
            <a:xfrm>
              <a:off x="1143256" y="1763194"/>
              <a:ext cx="4633647" cy="1042608"/>
              <a:chOff x="0" y="0"/>
              <a:chExt cx="1366883" cy="307560"/>
            </a:xfrm>
          </p:grpSpPr>
          <p:sp>
            <p:nvSpPr>
              <p:cNvPr id="6" name="Freeform 6"/>
              <p:cNvSpPr/>
              <p:nvPr/>
            </p:nvSpPr>
            <p:spPr>
              <a:xfrm>
                <a:off x="0" y="0"/>
                <a:ext cx="1366883" cy="307559"/>
              </a:xfrm>
              <a:custGeom>
                <a:avLst/>
                <a:gdLst/>
                <a:ahLst/>
                <a:cxnLst/>
                <a:rect l="l" t="t" r="r" b="b"/>
                <a:pathLst>
                  <a:path w="1366883" h="307559">
                    <a:moveTo>
                      <a:pt x="0" y="0"/>
                    </a:moveTo>
                    <a:lnTo>
                      <a:pt x="1366883" y="0"/>
                    </a:lnTo>
                    <a:lnTo>
                      <a:pt x="1366883" y="307559"/>
                    </a:lnTo>
                    <a:lnTo>
                      <a:pt x="0" y="307559"/>
                    </a:lnTo>
                    <a:close/>
                  </a:path>
                </a:pathLst>
              </a:custGeom>
              <a:solidFill>
                <a:srgbClr val="FCF1E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7"/>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178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117744" y="3488815"/>
              <a:ext cx="4633647" cy="2595538"/>
              <a:chOff x="0" y="0"/>
              <a:chExt cx="1366883" cy="765659"/>
            </a:xfrm>
          </p:grpSpPr>
          <p:sp>
            <p:nvSpPr>
              <p:cNvPr id="9" name="Freeform 9"/>
              <p:cNvSpPr/>
              <p:nvPr/>
            </p:nvSpPr>
            <p:spPr>
              <a:xfrm>
                <a:off x="0" y="0"/>
                <a:ext cx="1366883" cy="765659"/>
              </a:xfrm>
              <a:custGeom>
                <a:avLst/>
                <a:gdLst/>
                <a:ahLst/>
                <a:cxnLst/>
                <a:rect l="l" t="t" r="r" b="b"/>
                <a:pathLst>
                  <a:path w="1366883" h="765659">
                    <a:moveTo>
                      <a:pt x="0" y="0"/>
                    </a:moveTo>
                    <a:lnTo>
                      <a:pt x="1366883" y="0"/>
                    </a:lnTo>
                    <a:lnTo>
                      <a:pt x="1366883" y="765659"/>
                    </a:lnTo>
                    <a:lnTo>
                      <a:pt x="0" y="765659"/>
                    </a:lnTo>
                    <a:close/>
                  </a:path>
                </a:pathLst>
              </a:custGeom>
              <a:solidFill>
                <a:srgbClr val="FCF1E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Box 10"/>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178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1"/>
            <p:cNvGrpSpPr/>
            <p:nvPr/>
          </p:nvGrpSpPr>
          <p:grpSpPr>
            <a:xfrm>
              <a:off x="1126248" y="2805801"/>
              <a:ext cx="4412890" cy="683014"/>
              <a:chOff x="0" y="0"/>
              <a:chExt cx="1301761" cy="201483"/>
            </a:xfrm>
          </p:grpSpPr>
          <p:sp>
            <p:nvSpPr>
              <p:cNvPr id="12" name="Freeform 12"/>
              <p:cNvSpPr/>
              <p:nvPr/>
            </p:nvSpPr>
            <p:spPr>
              <a:xfrm>
                <a:off x="0" y="0"/>
                <a:ext cx="1301761" cy="201483"/>
              </a:xfrm>
              <a:custGeom>
                <a:avLst/>
                <a:gdLst/>
                <a:ahLst/>
                <a:cxnLst/>
                <a:rect l="l" t="t" r="r" b="b"/>
                <a:pathLst>
                  <a:path w="1301761" h="201483">
                    <a:moveTo>
                      <a:pt x="0" y="0"/>
                    </a:moveTo>
                    <a:lnTo>
                      <a:pt x="1301761" y="0"/>
                    </a:lnTo>
                    <a:lnTo>
                      <a:pt x="1301761" y="201483"/>
                    </a:lnTo>
                    <a:lnTo>
                      <a:pt x="0" y="201483"/>
                    </a:lnTo>
                    <a:close/>
                  </a:path>
                </a:pathLst>
              </a:custGeom>
              <a:solidFill>
                <a:srgbClr val="FCF1E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3"/>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178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6" name="TextBox 16"/>
            <p:cNvSpPr txBox="1"/>
            <p:nvPr/>
          </p:nvSpPr>
          <p:spPr>
            <a:xfrm>
              <a:off x="1338501" y="6019774"/>
              <a:ext cx="2755343" cy="2819918"/>
            </a:xfrm>
            <a:prstGeom prst="rect">
              <a:avLst/>
            </a:prstGeom>
          </p:spPr>
          <p:txBody>
            <a:bodyPr lIns="50800" tIns="50800" rIns="50800" bIns="50800" rtlCol="0" anchor="ctr"/>
            <a:lstStyle/>
            <a:p>
              <a:pPr marL="0" marR="0" lvl="0" indent="0" algn="ctr" defTabSz="914400" rtl="0" eaLnBrk="1" fontAlgn="auto" latinLnBrk="0" hangingPunct="1">
                <a:lnSpc>
                  <a:spcPts val="178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7" name="Group 17"/>
            <p:cNvGrpSpPr/>
            <p:nvPr/>
          </p:nvGrpSpPr>
          <p:grpSpPr>
            <a:xfrm>
              <a:off x="1143256" y="6691602"/>
              <a:ext cx="4633647" cy="2819924"/>
              <a:chOff x="0" y="-19050"/>
              <a:chExt cx="1366883" cy="831850"/>
            </a:xfrm>
          </p:grpSpPr>
          <p:sp>
            <p:nvSpPr>
              <p:cNvPr id="18" name="Freeform 18"/>
              <p:cNvSpPr/>
              <p:nvPr/>
            </p:nvSpPr>
            <p:spPr>
              <a:xfrm>
                <a:off x="0" y="0"/>
                <a:ext cx="1366883" cy="142262"/>
              </a:xfrm>
              <a:custGeom>
                <a:avLst/>
                <a:gdLst/>
                <a:ahLst/>
                <a:cxnLst/>
                <a:rect l="l" t="t" r="r" b="b"/>
                <a:pathLst>
                  <a:path w="1366883" h="142262">
                    <a:moveTo>
                      <a:pt x="0" y="0"/>
                    </a:moveTo>
                    <a:lnTo>
                      <a:pt x="1366883" y="0"/>
                    </a:lnTo>
                    <a:lnTo>
                      <a:pt x="1366883" y="142262"/>
                    </a:lnTo>
                    <a:lnTo>
                      <a:pt x="0" y="142262"/>
                    </a:lnTo>
                    <a:close/>
                  </a:path>
                </a:pathLst>
              </a:custGeom>
              <a:solidFill>
                <a:srgbClr val="FCF1E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TextBox 19"/>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178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nvGrpSpPr>
          <p:cNvPr id="21" name="Group 21"/>
          <p:cNvGrpSpPr/>
          <p:nvPr/>
        </p:nvGrpSpPr>
        <p:grpSpPr>
          <a:xfrm>
            <a:off x="238160" y="951061"/>
            <a:ext cx="5377117" cy="3170930"/>
            <a:chOff x="0" y="0"/>
            <a:chExt cx="4648922" cy="3613066"/>
          </a:xfrm>
        </p:grpSpPr>
        <p:sp>
          <p:nvSpPr>
            <p:cNvPr id="22" name="Freeform 22"/>
            <p:cNvSpPr/>
            <p:nvPr/>
          </p:nvSpPr>
          <p:spPr>
            <a:xfrm flipH="1">
              <a:off x="0" y="0"/>
              <a:ext cx="4648922" cy="3613066"/>
            </a:xfrm>
            <a:custGeom>
              <a:avLst/>
              <a:gdLst/>
              <a:ahLst/>
              <a:cxnLst/>
              <a:rect l="l" t="t" r="r" b="b"/>
              <a:pathLst>
                <a:path w="4648922" h="3613066">
                  <a:moveTo>
                    <a:pt x="4648922" y="0"/>
                  </a:moveTo>
                  <a:lnTo>
                    <a:pt x="0" y="0"/>
                  </a:lnTo>
                  <a:lnTo>
                    <a:pt x="0" y="3613066"/>
                  </a:lnTo>
                  <a:lnTo>
                    <a:pt x="4648922" y="3613066"/>
                  </a:lnTo>
                  <a:lnTo>
                    <a:pt x="4648922" y="0"/>
                  </a:lnTo>
                  <a:close/>
                </a:path>
              </a:pathLst>
            </a:custGeom>
            <a: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roup 23"/>
            <p:cNvGrpSpPr/>
            <p:nvPr/>
          </p:nvGrpSpPr>
          <p:grpSpPr>
            <a:xfrm>
              <a:off x="1411898" y="689108"/>
              <a:ext cx="3217142" cy="1712941"/>
              <a:chOff x="0" y="0"/>
              <a:chExt cx="1526552" cy="812800"/>
            </a:xfrm>
          </p:grpSpPr>
          <p:sp>
            <p:nvSpPr>
              <p:cNvPr id="24" name="Freeform 24"/>
              <p:cNvSpPr/>
              <p:nvPr/>
            </p:nvSpPr>
            <p:spPr>
              <a:xfrm>
                <a:off x="0" y="0"/>
                <a:ext cx="1526552" cy="812800"/>
              </a:xfrm>
              <a:custGeom>
                <a:avLst/>
                <a:gdLst/>
                <a:ahLst/>
                <a:cxnLst/>
                <a:rect l="l" t="t" r="r" b="b"/>
                <a:pathLst>
                  <a:path w="1526552" h="812800">
                    <a:moveTo>
                      <a:pt x="0" y="0"/>
                    </a:moveTo>
                    <a:lnTo>
                      <a:pt x="1526552" y="0"/>
                    </a:lnTo>
                    <a:lnTo>
                      <a:pt x="1526552" y="812800"/>
                    </a:lnTo>
                    <a:lnTo>
                      <a:pt x="0" y="812800"/>
                    </a:lnTo>
                    <a:close/>
                  </a:path>
                </a:pathLst>
              </a:custGeom>
              <a:solidFill>
                <a:srgbClr val="F4ED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TextBox 25"/>
              <p:cNvSpPr txBox="1"/>
              <p:nvPr/>
            </p:nvSpPr>
            <p:spPr>
              <a:xfrm>
                <a:off x="0" y="-9525"/>
                <a:ext cx="812800" cy="822325"/>
              </a:xfrm>
              <a:prstGeom prst="rect">
                <a:avLst/>
              </a:prstGeom>
            </p:spPr>
            <p:txBody>
              <a:bodyPr lIns="13508" tIns="13508" rIns="13508" bIns="13508" rtlCol="0" anchor="ctr"/>
              <a:lstStyle/>
              <a:p>
                <a:pPr marL="0" marR="0" lvl="0" indent="0" algn="ctr" defTabSz="914400" rtl="0" eaLnBrk="1" fontAlgn="auto" latinLnBrk="0" hangingPunct="1">
                  <a:lnSpc>
                    <a:spcPts val="11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 name="Group 26"/>
            <p:cNvGrpSpPr/>
            <p:nvPr/>
          </p:nvGrpSpPr>
          <p:grpSpPr>
            <a:xfrm>
              <a:off x="391742" y="1925829"/>
              <a:ext cx="4237297" cy="1495673"/>
              <a:chOff x="0" y="0"/>
              <a:chExt cx="2010621" cy="709705"/>
            </a:xfrm>
          </p:grpSpPr>
          <p:sp>
            <p:nvSpPr>
              <p:cNvPr id="27" name="Freeform 27"/>
              <p:cNvSpPr/>
              <p:nvPr/>
            </p:nvSpPr>
            <p:spPr>
              <a:xfrm>
                <a:off x="0" y="0"/>
                <a:ext cx="2010621" cy="709705"/>
              </a:xfrm>
              <a:custGeom>
                <a:avLst/>
                <a:gdLst/>
                <a:ahLst/>
                <a:cxnLst/>
                <a:rect l="l" t="t" r="r" b="b"/>
                <a:pathLst>
                  <a:path w="2010621" h="709705">
                    <a:moveTo>
                      <a:pt x="0" y="0"/>
                    </a:moveTo>
                    <a:lnTo>
                      <a:pt x="2010621" y="0"/>
                    </a:lnTo>
                    <a:lnTo>
                      <a:pt x="2010621" y="709705"/>
                    </a:lnTo>
                    <a:lnTo>
                      <a:pt x="0" y="709705"/>
                    </a:lnTo>
                    <a:close/>
                  </a:path>
                </a:pathLst>
              </a:custGeom>
              <a:solidFill>
                <a:srgbClr val="F4ED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TextBox 28"/>
              <p:cNvSpPr txBox="1"/>
              <p:nvPr/>
            </p:nvSpPr>
            <p:spPr>
              <a:xfrm>
                <a:off x="0" y="-9525"/>
                <a:ext cx="812800" cy="822325"/>
              </a:xfrm>
              <a:prstGeom prst="rect">
                <a:avLst/>
              </a:prstGeom>
            </p:spPr>
            <p:txBody>
              <a:bodyPr lIns="13508" tIns="13508" rIns="13508" bIns="13508" rtlCol="0" anchor="ctr"/>
              <a:lstStyle/>
              <a:p>
                <a:pPr marL="0" marR="0" lvl="0" indent="0" algn="ctr" defTabSz="914400" rtl="0" eaLnBrk="1" fontAlgn="auto" latinLnBrk="0" hangingPunct="1">
                  <a:lnSpc>
                    <a:spcPts val="11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9"/>
            <p:cNvGrpSpPr/>
            <p:nvPr/>
          </p:nvGrpSpPr>
          <p:grpSpPr>
            <a:xfrm>
              <a:off x="99413" y="945475"/>
              <a:ext cx="965855" cy="935811"/>
              <a:chOff x="0" y="0"/>
              <a:chExt cx="121864" cy="118074"/>
            </a:xfrm>
          </p:grpSpPr>
          <p:sp>
            <p:nvSpPr>
              <p:cNvPr id="30" name="Freeform 30"/>
              <p:cNvSpPr/>
              <p:nvPr/>
            </p:nvSpPr>
            <p:spPr>
              <a:xfrm>
                <a:off x="0" y="0"/>
                <a:ext cx="121864" cy="118074"/>
              </a:xfrm>
              <a:custGeom>
                <a:avLst/>
                <a:gdLst/>
                <a:ahLst/>
                <a:cxnLst/>
                <a:rect l="l" t="t" r="r" b="b"/>
                <a:pathLst>
                  <a:path w="121864" h="118074">
                    <a:moveTo>
                      <a:pt x="0" y="0"/>
                    </a:moveTo>
                    <a:lnTo>
                      <a:pt x="121864" y="0"/>
                    </a:lnTo>
                    <a:lnTo>
                      <a:pt x="121864" y="118074"/>
                    </a:lnTo>
                    <a:lnTo>
                      <a:pt x="0" y="118074"/>
                    </a:lnTo>
                    <a:close/>
                  </a:path>
                </a:pathLst>
              </a:custGeom>
              <a:solidFill>
                <a:srgbClr val="6DDFD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TextBox 31"/>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nvGrpSpPr>
          <p:cNvPr id="54" name="Group 54"/>
          <p:cNvGrpSpPr/>
          <p:nvPr/>
        </p:nvGrpSpPr>
        <p:grpSpPr>
          <a:xfrm>
            <a:off x="445123" y="5638574"/>
            <a:ext cx="5352597" cy="2954538"/>
            <a:chOff x="0" y="0"/>
            <a:chExt cx="4648922" cy="3613066"/>
          </a:xfrm>
        </p:grpSpPr>
        <p:sp>
          <p:nvSpPr>
            <p:cNvPr id="55" name="Freeform 55"/>
            <p:cNvSpPr/>
            <p:nvPr/>
          </p:nvSpPr>
          <p:spPr>
            <a:xfrm>
              <a:off x="0" y="0"/>
              <a:ext cx="4648922" cy="3613066"/>
            </a:xfrm>
            <a:custGeom>
              <a:avLst/>
              <a:gdLst/>
              <a:ahLst/>
              <a:cxnLst/>
              <a:rect l="l" t="t" r="r" b="b"/>
              <a:pathLst>
                <a:path w="4648922" h="3613066">
                  <a:moveTo>
                    <a:pt x="0" y="0"/>
                  </a:moveTo>
                  <a:lnTo>
                    <a:pt x="4648922" y="0"/>
                  </a:lnTo>
                  <a:lnTo>
                    <a:pt x="4648922" y="3613066"/>
                  </a:lnTo>
                  <a:lnTo>
                    <a:pt x="0" y="3613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roup 56"/>
            <p:cNvGrpSpPr/>
            <p:nvPr/>
          </p:nvGrpSpPr>
          <p:grpSpPr>
            <a:xfrm>
              <a:off x="12700" y="637131"/>
              <a:ext cx="3214660" cy="1712941"/>
              <a:chOff x="0" y="0"/>
              <a:chExt cx="1525374" cy="812800"/>
            </a:xfrm>
          </p:grpSpPr>
          <p:sp>
            <p:nvSpPr>
              <p:cNvPr id="57" name="Freeform 57"/>
              <p:cNvSpPr/>
              <p:nvPr/>
            </p:nvSpPr>
            <p:spPr>
              <a:xfrm>
                <a:off x="0" y="0"/>
                <a:ext cx="1525374" cy="812800"/>
              </a:xfrm>
              <a:custGeom>
                <a:avLst/>
                <a:gdLst/>
                <a:ahLst/>
                <a:cxnLst/>
                <a:rect l="l" t="t" r="r" b="b"/>
                <a:pathLst>
                  <a:path w="1525374" h="812800">
                    <a:moveTo>
                      <a:pt x="0" y="0"/>
                    </a:moveTo>
                    <a:lnTo>
                      <a:pt x="1525374" y="0"/>
                    </a:lnTo>
                    <a:lnTo>
                      <a:pt x="1525374" y="812800"/>
                    </a:lnTo>
                    <a:lnTo>
                      <a:pt x="0" y="812800"/>
                    </a:lnTo>
                    <a:close/>
                  </a:path>
                </a:pathLst>
              </a:custGeom>
              <a:solidFill>
                <a:srgbClr val="F4ED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TextBox 58"/>
              <p:cNvSpPr txBox="1"/>
              <p:nvPr/>
            </p:nvSpPr>
            <p:spPr>
              <a:xfrm>
                <a:off x="0" y="-9525"/>
                <a:ext cx="812800" cy="822325"/>
              </a:xfrm>
              <a:prstGeom prst="rect">
                <a:avLst/>
              </a:prstGeom>
            </p:spPr>
            <p:txBody>
              <a:bodyPr lIns="21147" tIns="21147" rIns="21147" bIns="21147" rtlCol="0" anchor="ctr"/>
              <a:lstStyle/>
              <a:p>
                <a:pPr marL="0" marR="0" lvl="0" indent="0" algn="ctr" defTabSz="914400" rtl="0" eaLnBrk="1" fontAlgn="auto" latinLnBrk="0" hangingPunct="1">
                  <a:lnSpc>
                    <a:spcPts val="11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9" name="Group 59"/>
            <p:cNvGrpSpPr/>
            <p:nvPr/>
          </p:nvGrpSpPr>
          <p:grpSpPr>
            <a:xfrm>
              <a:off x="12700" y="2022677"/>
              <a:ext cx="4236057" cy="1495673"/>
              <a:chOff x="0" y="0"/>
              <a:chExt cx="2010033" cy="709705"/>
            </a:xfrm>
          </p:grpSpPr>
          <p:sp>
            <p:nvSpPr>
              <p:cNvPr id="60" name="Freeform 60"/>
              <p:cNvSpPr/>
              <p:nvPr/>
            </p:nvSpPr>
            <p:spPr>
              <a:xfrm>
                <a:off x="0" y="0"/>
                <a:ext cx="2010033" cy="709705"/>
              </a:xfrm>
              <a:custGeom>
                <a:avLst/>
                <a:gdLst/>
                <a:ahLst/>
                <a:cxnLst/>
                <a:rect l="l" t="t" r="r" b="b"/>
                <a:pathLst>
                  <a:path w="2010033" h="709705">
                    <a:moveTo>
                      <a:pt x="0" y="0"/>
                    </a:moveTo>
                    <a:lnTo>
                      <a:pt x="2010033" y="0"/>
                    </a:lnTo>
                    <a:lnTo>
                      <a:pt x="2010033" y="709705"/>
                    </a:lnTo>
                    <a:lnTo>
                      <a:pt x="0" y="709705"/>
                    </a:lnTo>
                    <a:close/>
                  </a:path>
                </a:pathLst>
              </a:custGeom>
              <a:solidFill>
                <a:srgbClr val="F4ED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TextBox 61"/>
              <p:cNvSpPr txBox="1"/>
              <p:nvPr/>
            </p:nvSpPr>
            <p:spPr>
              <a:xfrm>
                <a:off x="0" y="-9525"/>
                <a:ext cx="812800" cy="822325"/>
              </a:xfrm>
              <a:prstGeom prst="rect">
                <a:avLst/>
              </a:prstGeom>
            </p:spPr>
            <p:txBody>
              <a:bodyPr lIns="21147" tIns="21147" rIns="21147" bIns="21147" rtlCol="0" anchor="ctr"/>
              <a:lstStyle/>
              <a:p>
                <a:pPr marL="0" marR="0" lvl="0" indent="0" algn="ctr" defTabSz="914400" rtl="0" eaLnBrk="1" fontAlgn="auto" latinLnBrk="0" hangingPunct="1">
                  <a:lnSpc>
                    <a:spcPts val="11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2" name="Group 62"/>
            <p:cNvGrpSpPr/>
            <p:nvPr/>
          </p:nvGrpSpPr>
          <p:grpSpPr>
            <a:xfrm>
              <a:off x="3603088" y="870722"/>
              <a:ext cx="965855" cy="935811"/>
              <a:chOff x="0" y="0"/>
              <a:chExt cx="121864" cy="118074"/>
            </a:xfrm>
          </p:grpSpPr>
          <p:sp>
            <p:nvSpPr>
              <p:cNvPr id="63" name="Freeform 63"/>
              <p:cNvSpPr/>
              <p:nvPr/>
            </p:nvSpPr>
            <p:spPr>
              <a:xfrm>
                <a:off x="0" y="0"/>
                <a:ext cx="121864" cy="118074"/>
              </a:xfrm>
              <a:custGeom>
                <a:avLst/>
                <a:gdLst/>
                <a:ahLst/>
                <a:cxnLst/>
                <a:rect l="l" t="t" r="r" b="b"/>
                <a:pathLst>
                  <a:path w="121864" h="118074">
                    <a:moveTo>
                      <a:pt x="0" y="0"/>
                    </a:moveTo>
                    <a:lnTo>
                      <a:pt x="121864" y="0"/>
                    </a:lnTo>
                    <a:lnTo>
                      <a:pt x="121864" y="118074"/>
                    </a:lnTo>
                    <a:lnTo>
                      <a:pt x="0" y="118074"/>
                    </a:lnTo>
                    <a:close/>
                  </a:path>
                </a:pathLst>
              </a:custGeom>
              <a:solidFill>
                <a:srgbClr val="6DDFD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TextBox 64"/>
              <p:cNvSpPr txBox="1"/>
              <p:nvPr/>
            </p:nvSpPr>
            <p:spPr>
              <a:xfrm>
                <a:off x="0" y="-47625"/>
                <a:ext cx="812800" cy="860425"/>
              </a:xfrm>
              <a:prstGeom prst="rect">
                <a:avLst/>
              </a:prstGeom>
            </p:spPr>
            <p:txBody>
              <a:bodyPr lIns="79530" tIns="79530" rIns="79530" bIns="79530" rtlCol="0" anchor="ct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nvGrpSpPr>
          <p:cNvPr id="66" name="Group 66"/>
          <p:cNvGrpSpPr/>
          <p:nvPr/>
        </p:nvGrpSpPr>
        <p:grpSpPr>
          <a:xfrm>
            <a:off x="11589877" y="1414724"/>
            <a:ext cx="6987071" cy="6348484"/>
            <a:chOff x="0" y="0"/>
            <a:chExt cx="4648922" cy="5005081"/>
          </a:xfrm>
        </p:grpSpPr>
        <p:sp>
          <p:nvSpPr>
            <p:cNvPr id="67" name="Freeform 67"/>
            <p:cNvSpPr/>
            <p:nvPr/>
          </p:nvSpPr>
          <p:spPr>
            <a:xfrm>
              <a:off x="0" y="0"/>
              <a:ext cx="4648922" cy="3613066"/>
            </a:xfrm>
            <a:custGeom>
              <a:avLst/>
              <a:gdLst/>
              <a:ahLst/>
              <a:cxnLst/>
              <a:rect l="l" t="t" r="r" b="b"/>
              <a:pathLst>
                <a:path w="4648922" h="3613066">
                  <a:moveTo>
                    <a:pt x="0" y="0"/>
                  </a:moveTo>
                  <a:lnTo>
                    <a:pt x="4648922" y="0"/>
                  </a:lnTo>
                  <a:lnTo>
                    <a:pt x="4648922" y="3613066"/>
                  </a:lnTo>
                  <a:lnTo>
                    <a:pt x="0" y="3613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68" name="Group 68"/>
            <p:cNvGrpSpPr/>
            <p:nvPr/>
          </p:nvGrpSpPr>
          <p:grpSpPr>
            <a:xfrm>
              <a:off x="12700" y="637131"/>
              <a:ext cx="3214660" cy="1712941"/>
              <a:chOff x="0" y="0"/>
              <a:chExt cx="1525374" cy="812800"/>
            </a:xfrm>
          </p:grpSpPr>
          <p:sp>
            <p:nvSpPr>
              <p:cNvPr id="69" name="Freeform 69"/>
              <p:cNvSpPr/>
              <p:nvPr/>
            </p:nvSpPr>
            <p:spPr>
              <a:xfrm>
                <a:off x="0" y="0"/>
                <a:ext cx="1525374" cy="812800"/>
              </a:xfrm>
              <a:custGeom>
                <a:avLst/>
                <a:gdLst/>
                <a:ahLst/>
                <a:cxnLst/>
                <a:rect l="l" t="t" r="r" b="b"/>
                <a:pathLst>
                  <a:path w="1525374" h="812800">
                    <a:moveTo>
                      <a:pt x="0" y="0"/>
                    </a:moveTo>
                    <a:lnTo>
                      <a:pt x="1525374" y="0"/>
                    </a:lnTo>
                    <a:lnTo>
                      <a:pt x="1525374" y="812800"/>
                    </a:lnTo>
                    <a:lnTo>
                      <a:pt x="0" y="812800"/>
                    </a:lnTo>
                    <a:close/>
                  </a:path>
                </a:pathLst>
              </a:custGeom>
              <a:solidFill>
                <a:srgbClr val="F4ED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TextBox 70"/>
              <p:cNvSpPr txBox="1"/>
              <p:nvPr/>
            </p:nvSpPr>
            <p:spPr>
              <a:xfrm>
                <a:off x="0" y="-9525"/>
                <a:ext cx="812800" cy="822325"/>
              </a:xfrm>
              <a:prstGeom prst="rect">
                <a:avLst/>
              </a:prstGeom>
            </p:spPr>
            <p:txBody>
              <a:bodyPr lIns="21147" tIns="21147" rIns="21147" bIns="21147" rtlCol="0" anchor="ctr"/>
              <a:lstStyle/>
              <a:p>
                <a:pPr marL="0" marR="0" lvl="0" indent="0" algn="ctr" defTabSz="914400" rtl="0" eaLnBrk="1" fontAlgn="auto" latinLnBrk="0" hangingPunct="1">
                  <a:lnSpc>
                    <a:spcPts val="11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1"/>
            <p:cNvGrpSpPr/>
            <p:nvPr/>
          </p:nvGrpSpPr>
          <p:grpSpPr>
            <a:xfrm>
              <a:off x="12700" y="2002603"/>
              <a:ext cx="4236057" cy="3002478"/>
              <a:chOff x="0" y="-9525"/>
              <a:chExt cx="2010033" cy="1424692"/>
            </a:xfrm>
          </p:grpSpPr>
          <p:sp>
            <p:nvSpPr>
              <p:cNvPr id="72" name="Freeform 72"/>
              <p:cNvSpPr/>
              <p:nvPr/>
            </p:nvSpPr>
            <p:spPr>
              <a:xfrm>
                <a:off x="0" y="0"/>
                <a:ext cx="2010033" cy="1415167"/>
              </a:xfrm>
              <a:custGeom>
                <a:avLst/>
                <a:gdLst/>
                <a:ahLst/>
                <a:cxnLst/>
                <a:rect l="l" t="t" r="r" b="b"/>
                <a:pathLst>
                  <a:path w="2010033" h="709705">
                    <a:moveTo>
                      <a:pt x="0" y="0"/>
                    </a:moveTo>
                    <a:lnTo>
                      <a:pt x="2010033" y="0"/>
                    </a:lnTo>
                    <a:lnTo>
                      <a:pt x="2010033" y="709705"/>
                    </a:lnTo>
                    <a:lnTo>
                      <a:pt x="0" y="709705"/>
                    </a:lnTo>
                    <a:close/>
                  </a:path>
                </a:pathLst>
              </a:custGeom>
              <a:solidFill>
                <a:srgbClr val="F4ED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TextBox 73"/>
              <p:cNvSpPr txBox="1"/>
              <p:nvPr/>
            </p:nvSpPr>
            <p:spPr>
              <a:xfrm>
                <a:off x="0" y="-9525"/>
                <a:ext cx="812800" cy="822325"/>
              </a:xfrm>
              <a:prstGeom prst="rect">
                <a:avLst/>
              </a:prstGeom>
            </p:spPr>
            <p:txBody>
              <a:bodyPr lIns="21147" tIns="21147" rIns="21147" bIns="21147" rtlCol="0" anchor="ctr"/>
              <a:lstStyle/>
              <a:p>
                <a:pPr marL="0" marR="0" lvl="0" indent="0" algn="ctr" defTabSz="914400" rtl="0" eaLnBrk="1" fontAlgn="auto" latinLnBrk="0" hangingPunct="1">
                  <a:lnSpc>
                    <a:spcPts val="11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4" name="Group 74"/>
            <p:cNvGrpSpPr/>
            <p:nvPr/>
          </p:nvGrpSpPr>
          <p:grpSpPr>
            <a:xfrm>
              <a:off x="3603088" y="870722"/>
              <a:ext cx="965855" cy="935811"/>
              <a:chOff x="0" y="0"/>
              <a:chExt cx="121864" cy="118074"/>
            </a:xfrm>
          </p:grpSpPr>
          <p:sp>
            <p:nvSpPr>
              <p:cNvPr id="75" name="Freeform 75"/>
              <p:cNvSpPr/>
              <p:nvPr/>
            </p:nvSpPr>
            <p:spPr>
              <a:xfrm>
                <a:off x="0" y="0"/>
                <a:ext cx="121864" cy="118074"/>
              </a:xfrm>
              <a:custGeom>
                <a:avLst/>
                <a:gdLst/>
                <a:ahLst/>
                <a:cxnLst/>
                <a:rect l="l" t="t" r="r" b="b"/>
                <a:pathLst>
                  <a:path w="121864" h="118074">
                    <a:moveTo>
                      <a:pt x="0" y="0"/>
                    </a:moveTo>
                    <a:lnTo>
                      <a:pt x="121864" y="0"/>
                    </a:lnTo>
                    <a:lnTo>
                      <a:pt x="121864" y="118074"/>
                    </a:lnTo>
                    <a:lnTo>
                      <a:pt x="0" y="118074"/>
                    </a:lnTo>
                    <a:close/>
                  </a:path>
                </a:pathLst>
              </a:custGeom>
              <a:solidFill>
                <a:srgbClr val="6DDFD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TextBox 76"/>
              <p:cNvSpPr txBox="1"/>
              <p:nvPr/>
            </p:nvSpPr>
            <p:spPr>
              <a:xfrm>
                <a:off x="0" y="-47625"/>
                <a:ext cx="812800" cy="860425"/>
              </a:xfrm>
              <a:prstGeom prst="rect">
                <a:avLst/>
              </a:prstGeom>
            </p:spPr>
            <p:txBody>
              <a:bodyPr lIns="79530" tIns="79530" rIns="79530" bIns="79530" rtlCol="0" anchor="ct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89" name="Freeform 89"/>
          <p:cNvSpPr/>
          <p:nvPr/>
        </p:nvSpPr>
        <p:spPr>
          <a:xfrm rot="10482864">
            <a:off x="5599264" y="1637952"/>
            <a:ext cx="1123737" cy="1343599"/>
          </a:xfrm>
          <a:custGeom>
            <a:avLst/>
            <a:gdLst/>
            <a:ahLst/>
            <a:cxnLst/>
            <a:rect l="l" t="t" r="r" b="b"/>
            <a:pathLst>
              <a:path w="1123737" h="1343599">
                <a:moveTo>
                  <a:pt x="0" y="0"/>
                </a:moveTo>
                <a:lnTo>
                  <a:pt x="1123737" y="0"/>
                </a:lnTo>
                <a:lnTo>
                  <a:pt x="1123737" y="1343598"/>
                </a:lnTo>
                <a:lnTo>
                  <a:pt x="0" y="1343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Freeform 91"/>
          <p:cNvSpPr/>
          <p:nvPr/>
        </p:nvSpPr>
        <p:spPr>
          <a:xfrm rot="-10631516">
            <a:off x="5522247" y="6785857"/>
            <a:ext cx="1277771" cy="1359331"/>
          </a:xfrm>
          <a:custGeom>
            <a:avLst/>
            <a:gdLst/>
            <a:ahLst/>
            <a:cxnLst/>
            <a:rect l="l" t="t" r="r" b="b"/>
            <a:pathLst>
              <a:path w="1277771" h="1359331">
                <a:moveTo>
                  <a:pt x="0" y="0"/>
                </a:moveTo>
                <a:lnTo>
                  <a:pt x="1277772" y="0"/>
                </a:lnTo>
                <a:lnTo>
                  <a:pt x="1277772" y="1359331"/>
                </a:lnTo>
                <a:lnTo>
                  <a:pt x="0" y="1359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Freeform 92"/>
          <p:cNvSpPr/>
          <p:nvPr/>
        </p:nvSpPr>
        <p:spPr>
          <a:xfrm rot="1024727">
            <a:off x="11513822" y="1782652"/>
            <a:ext cx="1180624" cy="1084027"/>
          </a:xfrm>
          <a:custGeom>
            <a:avLst/>
            <a:gdLst/>
            <a:ahLst/>
            <a:cxnLst/>
            <a:rect l="l" t="t" r="r" b="b"/>
            <a:pathLst>
              <a:path w="1180624" h="1084027">
                <a:moveTo>
                  <a:pt x="0" y="0"/>
                </a:moveTo>
                <a:lnTo>
                  <a:pt x="1180624" y="0"/>
                </a:lnTo>
                <a:lnTo>
                  <a:pt x="1180624" y="1084027"/>
                </a:lnTo>
                <a:lnTo>
                  <a:pt x="0" y="10840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ư</a:t>
            </a:r>
          </a:p>
        </p:txBody>
      </p:sp>
      <p:sp>
        <p:nvSpPr>
          <p:cNvPr id="93" name="TextBox 93"/>
          <p:cNvSpPr txBox="1"/>
          <p:nvPr/>
        </p:nvSpPr>
        <p:spPr>
          <a:xfrm>
            <a:off x="609876" y="1928049"/>
            <a:ext cx="1151682" cy="551818"/>
          </a:xfrm>
          <a:prstGeom prst="rect">
            <a:avLst/>
          </a:prstGeom>
        </p:spPr>
        <p:txBody>
          <a:bodyPr wrap="square" lIns="0" tIns="0" rIns="0" bIns="0" rtlCol="0" anchor="t">
            <a:spAutoFit/>
          </a:bodyPr>
          <a:lstStyle/>
          <a:p>
            <a:pPr marL="0" marR="0" lvl="0" indent="0" algn="l" defTabSz="914400" rtl="0" eaLnBrk="1" fontAlgn="auto" latinLnBrk="0" hangingPunct="1">
              <a:lnSpc>
                <a:spcPts val="4148"/>
              </a:lnSpc>
              <a:spcBef>
                <a:spcPts val="0"/>
              </a:spcBef>
              <a:spcAft>
                <a:spcPts val="0"/>
              </a:spcAft>
              <a:buClrTx/>
              <a:buSzTx/>
              <a:buFontTx/>
              <a:buNone/>
              <a:tabLst/>
              <a:defRPr/>
            </a:pPr>
            <a:r>
              <a:rPr kumimoji="0" lang="en-US" sz="5400" b="0" i="0" u="none" strike="noStrike" kern="1200" cap="none" spc="282" normalizeH="0" baseline="0" noProof="0" dirty="0">
                <a:ln>
                  <a:noFill/>
                </a:ln>
                <a:solidFill>
                  <a:srgbClr val="000000"/>
                </a:solidFill>
                <a:effectLst/>
                <a:uLnTx/>
                <a:uFillTx/>
                <a:latin typeface="Cambria" panose="02040503050406030204" pitchFamily="18" charset="0"/>
                <a:ea typeface="Cambria" panose="02040503050406030204" pitchFamily="18" charset="0"/>
              </a:rPr>
              <a:t>01</a:t>
            </a:r>
          </a:p>
        </p:txBody>
      </p:sp>
      <p:sp>
        <p:nvSpPr>
          <p:cNvPr id="97" name="TextBox 97"/>
          <p:cNvSpPr txBox="1"/>
          <p:nvPr/>
        </p:nvSpPr>
        <p:spPr>
          <a:xfrm>
            <a:off x="7065116" y="2471909"/>
            <a:ext cx="3933021" cy="2899768"/>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Cambria" panose="02040503050406030204" pitchFamily="18" charset="0"/>
              </a:rPr>
              <a:t>CÔNG THỨC PHÂN TỬ HCHC</a:t>
            </a:r>
          </a:p>
        </p:txBody>
      </p:sp>
      <p:sp>
        <p:nvSpPr>
          <p:cNvPr id="98" name="TextBox 98"/>
          <p:cNvSpPr txBox="1"/>
          <p:nvPr/>
        </p:nvSpPr>
        <p:spPr>
          <a:xfrm flipH="1">
            <a:off x="4488026" y="6527594"/>
            <a:ext cx="1296220" cy="569323"/>
          </a:xfrm>
          <a:prstGeom prst="rect">
            <a:avLst/>
          </a:prstGeom>
        </p:spPr>
        <p:txBody>
          <a:bodyPr wrap="square" lIns="0" tIns="0" rIns="0" bIns="0" rtlCol="0" anchor="t">
            <a:spAutoFit/>
          </a:bodyPr>
          <a:lstStyle/>
          <a:p>
            <a:pPr marL="0" marR="0" lvl="0" indent="0" algn="l" defTabSz="914400" rtl="0" eaLnBrk="1" fontAlgn="auto" latinLnBrk="0" hangingPunct="1">
              <a:lnSpc>
                <a:spcPts val="4148"/>
              </a:lnSpc>
              <a:spcBef>
                <a:spcPts val="0"/>
              </a:spcBef>
              <a:spcAft>
                <a:spcPts val="0"/>
              </a:spcAft>
              <a:buClrTx/>
              <a:buSzTx/>
              <a:buFontTx/>
              <a:buNone/>
              <a:tabLst/>
              <a:defRPr/>
            </a:pPr>
            <a:r>
              <a:rPr kumimoji="0" lang="en-US" sz="6000" b="0" i="0" u="none" strike="noStrike" kern="1200" cap="none" spc="282" normalizeH="0" baseline="0" noProof="0" dirty="0">
                <a:ln>
                  <a:noFill/>
                </a:ln>
                <a:solidFill>
                  <a:srgbClr val="000000"/>
                </a:solidFill>
                <a:effectLst/>
                <a:uLnTx/>
                <a:uFillTx/>
                <a:latin typeface="Cambria" panose="02040503050406030204" pitchFamily="18" charset="0"/>
                <a:ea typeface="Cambria" panose="02040503050406030204" pitchFamily="18" charset="0"/>
              </a:rPr>
              <a:t>02</a:t>
            </a:r>
          </a:p>
        </p:txBody>
      </p:sp>
      <p:sp>
        <p:nvSpPr>
          <p:cNvPr id="99" name="TextBox 99"/>
          <p:cNvSpPr txBox="1"/>
          <p:nvPr/>
        </p:nvSpPr>
        <p:spPr>
          <a:xfrm>
            <a:off x="17119518" y="2767972"/>
            <a:ext cx="1011688" cy="569323"/>
          </a:xfrm>
          <a:prstGeom prst="rect">
            <a:avLst/>
          </a:prstGeom>
        </p:spPr>
        <p:txBody>
          <a:bodyPr wrap="square" lIns="0" tIns="0" rIns="0" bIns="0" rtlCol="0" anchor="t">
            <a:spAutoFit/>
          </a:bodyPr>
          <a:lstStyle/>
          <a:p>
            <a:pPr marL="0" marR="0" lvl="0" indent="0" algn="l" defTabSz="914400" rtl="0" eaLnBrk="1" fontAlgn="auto" latinLnBrk="0" hangingPunct="1">
              <a:lnSpc>
                <a:spcPts val="4148"/>
              </a:lnSpc>
              <a:spcBef>
                <a:spcPts val="0"/>
              </a:spcBef>
              <a:spcAft>
                <a:spcPts val="0"/>
              </a:spcAft>
              <a:buClrTx/>
              <a:buSzTx/>
              <a:buFontTx/>
              <a:buNone/>
              <a:tabLst/>
              <a:defRPr/>
            </a:pPr>
            <a:r>
              <a:rPr kumimoji="0" lang="en-US" sz="6000" b="0" i="0" u="none" strike="noStrike" kern="1200" cap="none" spc="282" normalizeH="0" baseline="0" noProof="0" dirty="0">
                <a:ln>
                  <a:noFill/>
                </a:ln>
                <a:solidFill>
                  <a:srgbClr val="000000"/>
                </a:solidFill>
                <a:effectLst/>
                <a:uLnTx/>
                <a:uFillTx/>
                <a:latin typeface="Cambria" panose="02040503050406030204" pitchFamily="18" charset="0"/>
                <a:ea typeface="Cambria" panose="02040503050406030204" pitchFamily="18" charset="0"/>
              </a:rPr>
              <a:t>03</a:t>
            </a:r>
          </a:p>
        </p:txBody>
      </p:sp>
      <p:sp>
        <p:nvSpPr>
          <p:cNvPr id="107" name="Freeform 107"/>
          <p:cNvSpPr/>
          <p:nvPr/>
        </p:nvSpPr>
        <p:spPr>
          <a:xfrm rot="-8170849">
            <a:off x="5169927" y="4526819"/>
            <a:ext cx="1321854" cy="1213702"/>
          </a:xfrm>
          <a:custGeom>
            <a:avLst/>
            <a:gdLst/>
            <a:ahLst/>
            <a:cxnLst/>
            <a:rect l="l" t="t" r="r" b="b"/>
            <a:pathLst>
              <a:path w="1321854" h="1213702">
                <a:moveTo>
                  <a:pt x="0" y="0"/>
                </a:moveTo>
                <a:lnTo>
                  <a:pt x="1321854" y="0"/>
                </a:lnTo>
                <a:lnTo>
                  <a:pt x="1321854" y="1213702"/>
                </a:lnTo>
                <a:lnTo>
                  <a:pt x="0" y="12137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TextBox 114"/>
          <p:cNvSpPr txBox="1"/>
          <p:nvPr/>
        </p:nvSpPr>
        <p:spPr>
          <a:xfrm>
            <a:off x="1902866" y="1593194"/>
            <a:ext cx="3657762" cy="211295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Công</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thức</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phân</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tử</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cho</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biết</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số</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lượng</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nguyên</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tử</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của</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mỗi</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nguyên</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tố</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trong</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phân</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tử</a:t>
            </a:r>
            <a:endPar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117" name="TextBox 116"/>
          <p:cNvSpPr txBox="1"/>
          <p:nvPr/>
        </p:nvSpPr>
        <p:spPr>
          <a:xfrm>
            <a:off x="11759516" y="2672850"/>
            <a:ext cx="5067546" cy="56175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Lập</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công</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thức</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phân</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tử</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HCHC:</a:t>
            </a:r>
            <a:endParaRPr kumimoji="0" lang="en-US" sz="2800" b="0" i="0" u="none" strike="noStrike" kern="1200" cap="none" spc="0" normalizeH="0" baseline="-2500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118" name="TextBox 117"/>
          <p:cNvSpPr txBox="1"/>
          <p:nvPr/>
        </p:nvSpPr>
        <p:spPr>
          <a:xfrm>
            <a:off x="420570" y="6236116"/>
            <a:ext cx="3733497" cy="211295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Phổ</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khối</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lượng</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được</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sử</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dụng</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để</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xác</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định</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phân</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tử</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khối</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của</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các</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hợp</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chất</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hữu</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cơ</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p>
        </p:txBody>
      </p:sp>
      <p:sp>
        <p:nvSpPr>
          <p:cNvPr id="119" name="Freeform 5"/>
          <p:cNvSpPr/>
          <p:nvPr/>
        </p:nvSpPr>
        <p:spPr>
          <a:xfrm>
            <a:off x="16749874" y="8713350"/>
            <a:ext cx="1247558" cy="1248743"/>
          </a:xfrm>
          <a:custGeom>
            <a:avLst/>
            <a:gdLst/>
            <a:ahLst/>
            <a:cxnLst/>
            <a:rect l="l" t="t" r="r" b="b"/>
            <a:pathLst>
              <a:path w="2993760" h="3024000">
                <a:moveTo>
                  <a:pt x="0" y="0"/>
                </a:moveTo>
                <a:lnTo>
                  <a:pt x="2993760" y="0"/>
                </a:lnTo>
                <a:lnTo>
                  <a:pt x="2993760" y="3024000"/>
                </a:lnTo>
                <a:lnTo>
                  <a:pt x="0" y="3024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Freeform 6"/>
          <p:cNvSpPr/>
          <p:nvPr/>
        </p:nvSpPr>
        <p:spPr>
          <a:xfrm>
            <a:off x="268516" y="9112717"/>
            <a:ext cx="1416654" cy="1092977"/>
          </a:xfrm>
          <a:custGeom>
            <a:avLst/>
            <a:gdLst/>
            <a:ahLst/>
            <a:cxnLst/>
            <a:rect l="l" t="t" r="r" b="b"/>
            <a:pathLst>
              <a:path w="2916900" h="3024000">
                <a:moveTo>
                  <a:pt x="0" y="0"/>
                </a:moveTo>
                <a:lnTo>
                  <a:pt x="2916900" y="0"/>
                </a:lnTo>
                <a:lnTo>
                  <a:pt x="2916900" y="3024000"/>
                </a:lnTo>
                <a:lnTo>
                  <a:pt x="0" y="30240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Freeform 2"/>
          <p:cNvSpPr/>
          <p:nvPr/>
        </p:nvSpPr>
        <p:spPr>
          <a:xfrm>
            <a:off x="6250912" y="6324629"/>
            <a:ext cx="5007872" cy="3836266"/>
          </a:xfrm>
          <a:custGeom>
            <a:avLst/>
            <a:gdLst/>
            <a:ahLst/>
            <a:cxnLst/>
            <a:rect l="l" t="t" r="r" b="b"/>
            <a:pathLst>
              <a:path w="3366802" h="3024000">
                <a:moveTo>
                  <a:pt x="0" y="0"/>
                </a:moveTo>
                <a:lnTo>
                  <a:pt x="3366802" y="0"/>
                </a:lnTo>
                <a:lnTo>
                  <a:pt x="3366802" y="3024000"/>
                </a:lnTo>
                <a:lnTo>
                  <a:pt x="0" y="30240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Freeform 5"/>
          <p:cNvSpPr/>
          <p:nvPr/>
        </p:nvSpPr>
        <p:spPr>
          <a:xfrm>
            <a:off x="411492" y="2537167"/>
            <a:ext cx="1777082" cy="1310391"/>
          </a:xfrm>
          <a:custGeom>
            <a:avLst/>
            <a:gdLst/>
            <a:ahLst/>
            <a:cxnLst/>
            <a:rect l="l" t="t" r="r" b="b"/>
            <a:pathLst>
              <a:path w="2714260" h="2189503">
                <a:moveTo>
                  <a:pt x="0" y="0"/>
                </a:moveTo>
                <a:lnTo>
                  <a:pt x="2714260" y="0"/>
                </a:lnTo>
                <a:lnTo>
                  <a:pt x="2714260" y="2189503"/>
                </a:lnTo>
                <a:lnTo>
                  <a:pt x="0" y="2189503"/>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Freeform 2"/>
          <p:cNvSpPr/>
          <p:nvPr/>
        </p:nvSpPr>
        <p:spPr>
          <a:xfrm>
            <a:off x="17258780" y="8432283"/>
            <a:ext cx="916708" cy="1854717"/>
          </a:xfrm>
          <a:custGeom>
            <a:avLst/>
            <a:gdLst/>
            <a:ahLst/>
            <a:cxnLst/>
            <a:rect l="l" t="t" r="r" b="b"/>
            <a:pathLst>
              <a:path w="1742580" h="3024000">
                <a:moveTo>
                  <a:pt x="0" y="0"/>
                </a:moveTo>
                <a:lnTo>
                  <a:pt x="1742580" y="0"/>
                </a:lnTo>
                <a:lnTo>
                  <a:pt x="1742580" y="3024000"/>
                </a:lnTo>
                <a:lnTo>
                  <a:pt x="0" y="30240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14" name="Đối tượng 13">
            <a:extLst>
              <a:ext uri="{FF2B5EF4-FFF2-40B4-BE49-F238E27FC236}">
                <a16:creationId xmlns:a16="http://schemas.microsoft.com/office/drawing/2014/main" id="{8895DFD8-E845-D30E-8756-322045EF542A}"/>
              </a:ext>
            </a:extLst>
          </p:cNvPr>
          <p:cNvGraphicFramePr>
            <a:graphicFrameLocks noChangeAspect="1"/>
          </p:cNvGraphicFramePr>
          <p:nvPr>
            <p:extLst>
              <p:ext uri="{D42A27DB-BD31-4B8C-83A1-F6EECF244321}">
                <p14:modId xmlns:p14="http://schemas.microsoft.com/office/powerpoint/2010/main" val="1019909779"/>
              </p:ext>
            </p:extLst>
          </p:nvPr>
        </p:nvGraphicFramePr>
        <p:xfrm>
          <a:off x="11865356" y="4111909"/>
          <a:ext cx="5819603" cy="2415685"/>
        </p:xfrm>
        <a:graphic>
          <a:graphicData uri="http://schemas.openxmlformats.org/presentationml/2006/ole">
            <mc:AlternateContent xmlns:mc="http://schemas.openxmlformats.org/markup-compatibility/2006">
              <mc:Choice xmlns:v="urn:schemas-microsoft-com:vml" Requires="v">
                <p:oleObj name="Equation" r:id="rId23" imgW="2019240" imgH="838080" progId="Equation.DSMT4">
                  <p:embed/>
                </p:oleObj>
              </mc:Choice>
              <mc:Fallback>
                <p:oleObj name="Equation" r:id="rId23" imgW="2019240" imgH="838080" progId="Equation.DSMT4">
                  <p:embed/>
                  <p:pic>
                    <p:nvPicPr>
                      <p:cNvPr id="10" name="Đối tượng 9">
                        <a:extLst>
                          <a:ext uri="{FF2B5EF4-FFF2-40B4-BE49-F238E27FC236}">
                            <a16:creationId xmlns:a16="http://schemas.microsoft.com/office/drawing/2014/main" id="{3235D3B0-1DC4-712F-B127-C8380EAE6BE7}"/>
                          </a:ext>
                        </a:extLst>
                      </p:cNvPr>
                      <p:cNvPicPr/>
                      <p:nvPr/>
                    </p:nvPicPr>
                    <p:blipFill>
                      <a:blip r:embed="rId24"/>
                      <a:stretch>
                        <a:fillRect/>
                      </a:stretch>
                    </p:blipFill>
                    <p:spPr>
                      <a:xfrm>
                        <a:off x="11865356" y="4111909"/>
                        <a:ext cx="5819603" cy="2415685"/>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down)">
                                      <p:cBhvr>
                                        <p:cTn id="7" dur="500"/>
                                        <p:tgtEl>
                                          <p:spTgt spid="115"/>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barn(inVertical)">
                                      <p:cBhvr>
                                        <p:cTn id="15" dur="500"/>
                                        <p:tgtEl>
                                          <p:spTgt spid="1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par>
                                <p:cTn id="19" presetID="16" presetClass="entr" presetSubtype="2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barn(inVertical)">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9"/>
                                        </p:tgtEl>
                                        <p:attrNameLst>
                                          <p:attrName>style.visibility</p:attrName>
                                        </p:attrNameLst>
                                      </p:cBhvr>
                                      <p:to>
                                        <p:strVal val="visible"/>
                                      </p:to>
                                    </p:set>
                                    <p:animEffect transition="in" filter="barn(inVertical)">
                                      <p:cBhvr>
                                        <p:cTn id="26" dur="500"/>
                                        <p:tgtEl>
                                          <p:spTgt spid="99"/>
                                        </p:tgtEl>
                                      </p:cBhvr>
                                    </p:animEffect>
                                  </p:childTnLst>
                                </p:cTn>
                              </p:par>
                              <p:par>
                                <p:cTn id="27" presetID="16" presetClass="entr" presetSubtype="21"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barn(inVertical)">
                                      <p:cBhvr>
                                        <p:cTn id="29" dur="500"/>
                                        <p:tgtEl>
                                          <p:spTgt spid="6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barn(inVertical)">
                                      <p:cBhvr>
                                        <p:cTn id="32" dur="500"/>
                                        <p:tgtEl>
                                          <p:spTgt spid="1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15" grpId="0"/>
      <p:bldP spid="117" grpId="0"/>
      <p:bldP spid="1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12430" y="-830024"/>
            <a:ext cx="18288000" cy="10287000"/>
          </a:xfrm>
          <a:prstGeom prst="rect">
            <a:avLst/>
          </a:prstGeom>
        </p:spPr>
      </p:pic>
      <p:sp>
        <p:nvSpPr>
          <p:cNvPr id="3" name="Freeform 3"/>
          <p:cNvSpPr/>
          <p:nvPr/>
        </p:nvSpPr>
        <p:spPr>
          <a:xfrm>
            <a:off x="-10287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cs typeface="+mn-ea"/>
              <a:sym typeface="+mn-lt"/>
            </a:endParaRPr>
          </a:p>
        </p:txBody>
      </p:sp>
      <p:sp>
        <p:nvSpPr>
          <p:cNvPr id="4" name="Freeform 4"/>
          <p:cNvSpPr/>
          <p:nvPr/>
        </p:nvSpPr>
        <p:spPr>
          <a:xfrm>
            <a:off x="-663485" y="8173622"/>
            <a:ext cx="3749585" cy="3217826"/>
          </a:xfrm>
          <a:custGeom>
            <a:avLst/>
            <a:gdLst/>
            <a:ahLst/>
            <a:cxnLst/>
            <a:rect l="l" t="t" r="r" b="b"/>
            <a:pathLst>
              <a:path w="3749585" h="3217826">
                <a:moveTo>
                  <a:pt x="0" y="0"/>
                </a:moveTo>
                <a:lnTo>
                  <a:pt x="3749585" y="0"/>
                </a:lnTo>
                <a:lnTo>
                  <a:pt x="3749585" y="3217825"/>
                </a:lnTo>
                <a:lnTo>
                  <a:pt x="0" y="32178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cs typeface="+mn-ea"/>
              <a:sym typeface="+mn-lt"/>
            </a:endParaRPr>
          </a:p>
        </p:txBody>
      </p:sp>
      <p:sp>
        <p:nvSpPr>
          <p:cNvPr id="5" name="Freeform 5"/>
          <p:cNvSpPr/>
          <p:nvPr/>
        </p:nvSpPr>
        <p:spPr>
          <a:xfrm rot="5400000">
            <a:off x="16739908" y="4881280"/>
            <a:ext cx="3096184" cy="2837231"/>
          </a:xfrm>
          <a:custGeom>
            <a:avLst/>
            <a:gdLst/>
            <a:ahLst/>
            <a:cxnLst/>
            <a:rect l="l" t="t" r="r" b="b"/>
            <a:pathLst>
              <a:path w="3096184" h="2837231">
                <a:moveTo>
                  <a:pt x="0" y="0"/>
                </a:moveTo>
                <a:lnTo>
                  <a:pt x="3096184" y="0"/>
                </a:lnTo>
                <a:lnTo>
                  <a:pt x="3096184" y="2837231"/>
                </a:lnTo>
                <a:lnTo>
                  <a:pt x="0" y="28372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cs typeface="+mn-ea"/>
              <a:sym typeface="+mn-lt"/>
            </a:endParaRPr>
          </a:p>
        </p:txBody>
      </p:sp>
      <p:sp>
        <p:nvSpPr>
          <p:cNvPr id="6" name="Freeform 6"/>
          <p:cNvSpPr/>
          <p:nvPr/>
        </p:nvSpPr>
        <p:spPr>
          <a:xfrm>
            <a:off x="3723646" y="9085772"/>
            <a:ext cx="3008221" cy="1706482"/>
          </a:xfrm>
          <a:custGeom>
            <a:avLst/>
            <a:gdLst/>
            <a:ahLst/>
            <a:cxnLst/>
            <a:rect l="l" t="t" r="r" b="b"/>
            <a:pathLst>
              <a:path w="3008221" h="1706482">
                <a:moveTo>
                  <a:pt x="0" y="0"/>
                </a:moveTo>
                <a:lnTo>
                  <a:pt x="3008221" y="0"/>
                </a:lnTo>
                <a:lnTo>
                  <a:pt x="3008221" y="1706481"/>
                </a:lnTo>
                <a:lnTo>
                  <a:pt x="0" y="17064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cs typeface="+mn-ea"/>
              <a:sym typeface="+mn-lt"/>
            </a:endParaRPr>
          </a:p>
        </p:txBody>
      </p:sp>
      <p:sp>
        <p:nvSpPr>
          <p:cNvPr id="7" name="Freeform 7"/>
          <p:cNvSpPr/>
          <p:nvPr/>
        </p:nvSpPr>
        <p:spPr>
          <a:xfrm>
            <a:off x="3533399" y="-1303822"/>
            <a:ext cx="2862682" cy="2607643"/>
          </a:xfrm>
          <a:custGeom>
            <a:avLst/>
            <a:gdLst/>
            <a:ahLst/>
            <a:cxnLst/>
            <a:rect l="l" t="t" r="r" b="b"/>
            <a:pathLst>
              <a:path w="2862682" h="2607643">
                <a:moveTo>
                  <a:pt x="0" y="0"/>
                </a:moveTo>
                <a:lnTo>
                  <a:pt x="2862682" y="0"/>
                </a:lnTo>
                <a:lnTo>
                  <a:pt x="2862682" y="2607644"/>
                </a:lnTo>
                <a:lnTo>
                  <a:pt x="0" y="26076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cs typeface="+mn-ea"/>
              <a:sym typeface="+mn-lt"/>
            </a:endParaRPr>
          </a:p>
        </p:txBody>
      </p:sp>
      <p:sp>
        <p:nvSpPr>
          <p:cNvPr id="8" name="Freeform 8"/>
          <p:cNvSpPr/>
          <p:nvPr/>
        </p:nvSpPr>
        <p:spPr>
          <a:xfrm>
            <a:off x="16025243" y="8173622"/>
            <a:ext cx="1992699" cy="2566708"/>
          </a:xfrm>
          <a:custGeom>
            <a:avLst/>
            <a:gdLst/>
            <a:ahLst/>
            <a:cxnLst/>
            <a:rect l="l" t="t" r="r" b="b"/>
            <a:pathLst>
              <a:path w="1992699" h="2566708">
                <a:moveTo>
                  <a:pt x="0" y="0"/>
                </a:moveTo>
                <a:lnTo>
                  <a:pt x="1992699" y="0"/>
                </a:lnTo>
                <a:lnTo>
                  <a:pt x="1992699" y="2566707"/>
                </a:lnTo>
                <a:lnTo>
                  <a:pt x="0" y="25667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cs typeface="+mn-ea"/>
              <a:sym typeface="+mn-lt"/>
            </a:endParaRPr>
          </a:p>
        </p:txBody>
      </p:sp>
      <p:sp>
        <p:nvSpPr>
          <p:cNvPr id="9" name="Freeform 9"/>
          <p:cNvSpPr/>
          <p:nvPr/>
        </p:nvSpPr>
        <p:spPr>
          <a:xfrm>
            <a:off x="-1257644" y="5603839"/>
            <a:ext cx="2676240" cy="2068004"/>
          </a:xfrm>
          <a:custGeom>
            <a:avLst/>
            <a:gdLst/>
            <a:ahLst/>
            <a:cxnLst/>
            <a:rect l="l" t="t" r="r" b="b"/>
            <a:pathLst>
              <a:path w="2676240" h="2068004">
                <a:moveTo>
                  <a:pt x="0" y="0"/>
                </a:moveTo>
                <a:lnTo>
                  <a:pt x="2676240" y="0"/>
                </a:lnTo>
                <a:lnTo>
                  <a:pt x="2676240" y="2068004"/>
                </a:lnTo>
                <a:lnTo>
                  <a:pt x="0" y="20680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cs typeface="+mn-ea"/>
              <a:sym typeface="+mn-lt"/>
            </a:endParaRPr>
          </a:p>
        </p:txBody>
      </p:sp>
      <p:sp>
        <p:nvSpPr>
          <p:cNvPr id="10" name="Freeform 10"/>
          <p:cNvSpPr/>
          <p:nvPr/>
        </p:nvSpPr>
        <p:spPr>
          <a:xfrm>
            <a:off x="17259300" y="1673776"/>
            <a:ext cx="1788451" cy="2434772"/>
          </a:xfrm>
          <a:custGeom>
            <a:avLst/>
            <a:gdLst/>
            <a:ahLst/>
            <a:cxnLst/>
            <a:rect l="l" t="t" r="r" b="b"/>
            <a:pathLst>
              <a:path w="1788451" h="2434772">
                <a:moveTo>
                  <a:pt x="0" y="0"/>
                </a:moveTo>
                <a:lnTo>
                  <a:pt x="1788451" y="0"/>
                </a:lnTo>
                <a:lnTo>
                  <a:pt x="1788451" y="2434772"/>
                </a:lnTo>
                <a:lnTo>
                  <a:pt x="0" y="24347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cs typeface="+mn-ea"/>
              <a:sym typeface="+mn-lt"/>
            </a:endParaRPr>
          </a:p>
        </p:txBody>
      </p:sp>
      <p:sp>
        <p:nvSpPr>
          <p:cNvPr id="11" name="Freeform 11"/>
          <p:cNvSpPr/>
          <p:nvPr/>
        </p:nvSpPr>
        <p:spPr>
          <a:xfrm>
            <a:off x="13105268" y="9085772"/>
            <a:ext cx="2603932" cy="2887425"/>
          </a:xfrm>
          <a:custGeom>
            <a:avLst/>
            <a:gdLst/>
            <a:ahLst/>
            <a:cxnLst/>
            <a:rect l="l" t="t" r="r" b="b"/>
            <a:pathLst>
              <a:path w="2603932" h="2887425">
                <a:moveTo>
                  <a:pt x="0" y="0"/>
                </a:moveTo>
                <a:lnTo>
                  <a:pt x="2603932" y="0"/>
                </a:lnTo>
                <a:lnTo>
                  <a:pt x="2603932" y="2887424"/>
                </a:lnTo>
                <a:lnTo>
                  <a:pt x="0" y="288742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cs typeface="+mn-ea"/>
              <a:sym typeface="+mn-lt"/>
            </a:endParaRPr>
          </a:p>
        </p:txBody>
      </p:sp>
      <p:sp>
        <p:nvSpPr>
          <p:cNvPr id="12" name="Freeform 12"/>
          <p:cNvSpPr/>
          <p:nvPr/>
        </p:nvSpPr>
        <p:spPr>
          <a:xfrm>
            <a:off x="7019183" y="-1214819"/>
            <a:ext cx="2124817" cy="2518641"/>
          </a:xfrm>
          <a:custGeom>
            <a:avLst/>
            <a:gdLst/>
            <a:ahLst/>
            <a:cxnLst/>
            <a:rect l="l" t="t" r="r" b="b"/>
            <a:pathLst>
              <a:path w="2124817" h="2518641">
                <a:moveTo>
                  <a:pt x="0" y="0"/>
                </a:moveTo>
                <a:lnTo>
                  <a:pt x="2124817" y="0"/>
                </a:lnTo>
                <a:lnTo>
                  <a:pt x="2124817" y="2518641"/>
                </a:lnTo>
                <a:lnTo>
                  <a:pt x="0" y="251864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cs typeface="+mn-ea"/>
              <a:sym typeface="+mn-lt"/>
            </a:endParaRPr>
          </a:p>
        </p:txBody>
      </p:sp>
      <p:sp>
        <p:nvSpPr>
          <p:cNvPr id="13" name="Freeform 13"/>
          <p:cNvSpPr/>
          <p:nvPr/>
        </p:nvSpPr>
        <p:spPr>
          <a:xfrm>
            <a:off x="14786361" y="-1306770"/>
            <a:ext cx="2960465" cy="2610592"/>
          </a:xfrm>
          <a:custGeom>
            <a:avLst/>
            <a:gdLst/>
            <a:ahLst/>
            <a:cxnLst/>
            <a:rect l="l" t="t" r="r" b="b"/>
            <a:pathLst>
              <a:path w="2960465" h="2610592">
                <a:moveTo>
                  <a:pt x="0" y="0"/>
                </a:moveTo>
                <a:lnTo>
                  <a:pt x="2960465" y="0"/>
                </a:lnTo>
                <a:lnTo>
                  <a:pt x="2960465" y="2610592"/>
                </a:lnTo>
                <a:lnTo>
                  <a:pt x="0" y="261059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cs typeface="+mn-ea"/>
              <a:sym typeface="+mn-lt"/>
            </a:endParaRPr>
          </a:p>
        </p:txBody>
      </p:sp>
      <p:sp>
        <p:nvSpPr>
          <p:cNvPr id="14" name="Freeform 14"/>
          <p:cNvSpPr/>
          <p:nvPr/>
        </p:nvSpPr>
        <p:spPr>
          <a:xfrm>
            <a:off x="7370042" y="8329101"/>
            <a:ext cx="1861756" cy="2884411"/>
          </a:xfrm>
          <a:custGeom>
            <a:avLst/>
            <a:gdLst/>
            <a:ahLst/>
            <a:cxnLst/>
            <a:rect l="l" t="t" r="r" b="b"/>
            <a:pathLst>
              <a:path w="1861756" h="2884411">
                <a:moveTo>
                  <a:pt x="0" y="0"/>
                </a:moveTo>
                <a:lnTo>
                  <a:pt x="1861756" y="0"/>
                </a:lnTo>
                <a:lnTo>
                  <a:pt x="1861756" y="2884410"/>
                </a:lnTo>
                <a:lnTo>
                  <a:pt x="0" y="288441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cs typeface="+mn-ea"/>
              <a:sym typeface="+mn-lt"/>
            </a:endParaRPr>
          </a:p>
        </p:txBody>
      </p:sp>
      <p:sp>
        <p:nvSpPr>
          <p:cNvPr id="15" name="Freeform 15"/>
          <p:cNvSpPr/>
          <p:nvPr/>
        </p:nvSpPr>
        <p:spPr>
          <a:xfrm>
            <a:off x="10509242" y="-1028700"/>
            <a:ext cx="2911877" cy="2297736"/>
          </a:xfrm>
          <a:custGeom>
            <a:avLst/>
            <a:gdLst/>
            <a:ahLst/>
            <a:cxnLst/>
            <a:rect l="l" t="t" r="r" b="b"/>
            <a:pathLst>
              <a:path w="2911877" h="2297736">
                <a:moveTo>
                  <a:pt x="0" y="0"/>
                </a:moveTo>
                <a:lnTo>
                  <a:pt x="2911877" y="0"/>
                </a:lnTo>
                <a:lnTo>
                  <a:pt x="2911877" y="2297736"/>
                </a:lnTo>
                <a:lnTo>
                  <a:pt x="0" y="229773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cs typeface="+mn-ea"/>
              <a:sym typeface="+mn-lt"/>
            </a:endParaRPr>
          </a:p>
        </p:txBody>
      </p:sp>
      <p:sp>
        <p:nvSpPr>
          <p:cNvPr id="16" name="Freeform 16"/>
          <p:cNvSpPr/>
          <p:nvPr/>
        </p:nvSpPr>
        <p:spPr>
          <a:xfrm>
            <a:off x="9945731" y="8952815"/>
            <a:ext cx="2445604" cy="1787514"/>
          </a:xfrm>
          <a:custGeom>
            <a:avLst/>
            <a:gdLst/>
            <a:ahLst/>
            <a:cxnLst/>
            <a:rect l="l" t="t" r="r" b="b"/>
            <a:pathLst>
              <a:path w="2445604" h="1787514">
                <a:moveTo>
                  <a:pt x="0" y="0"/>
                </a:moveTo>
                <a:lnTo>
                  <a:pt x="2445603" y="0"/>
                </a:lnTo>
                <a:lnTo>
                  <a:pt x="2445603" y="1787514"/>
                </a:lnTo>
                <a:lnTo>
                  <a:pt x="0" y="178751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cs typeface="+mn-ea"/>
              <a:sym typeface="+mn-lt"/>
            </a:endParaRPr>
          </a:p>
        </p:txBody>
      </p:sp>
      <p:sp>
        <p:nvSpPr>
          <p:cNvPr id="17" name="Freeform 17"/>
          <p:cNvSpPr/>
          <p:nvPr/>
        </p:nvSpPr>
        <p:spPr>
          <a:xfrm>
            <a:off x="-1508452" y="3649064"/>
            <a:ext cx="2719760" cy="2205478"/>
          </a:xfrm>
          <a:custGeom>
            <a:avLst/>
            <a:gdLst/>
            <a:ahLst/>
            <a:cxnLst/>
            <a:rect l="l" t="t" r="r" b="b"/>
            <a:pathLst>
              <a:path w="2719760" h="2205478">
                <a:moveTo>
                  <a:pt x="0" y="0"/>
                </a:moveTo>
                <a:lnTo>
                  <a:pt x="2719760" y="0"/>
                </a:lnTo>
                <a:lnTo>
                  <a:pt x="2719760" y="2205478"/>
                </a:lnTo>
                <a:lnTo>
                  <a:pt x="0" y="220547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cs typeface="+mn-ea"/>
              <a:sym typeface="+mn-lt"/>
            </a:endParaRPr>
          </a:p>
        </p:txBody>
      </p:sp>
      <p:sp>
        <p:nvSpPr>
          <p:cNvPr id="18" name="TextBox 18"/>
          <p:cNvSpPr txBox="1"/>
          <p:nvPr/>
        </p:nvSpPr>
        <p:spPr>
          <a:xfrm>
            <a:off x="4901355" y="2201794"/>
            <a:ext cx="8241535" cy="1181349"/>
          </a:xfrm>
          <a:prstGeom prst="rect">
            <a:avLst/>
          </a:prstGeom>
        </p:spPr>
        <p:txBody>
          <a:bodyPr lIns="0" tIns="0" rIns="0" bIns="0" rtlCol="0" anchor="t">
            <a:spAutoFit/>
          </a:bodyPr>
          <a:lstStyle/>
          <a:p>
            <a:pPr algn="ctr">
              <a:lnSpc>
                <a:spcPts val="10080"/>
              </a:lnSpc>
            </a:pPr>
            <a:r>
              <a:rPr lang="en-US" sz="7200" b="1" spc="165" dirty="0" err="1">
                <a:solidFill>
                  <a:srgbClr val="FFFFFF"/>
                </a:solidFill>
                <a:cs typeface="+mn-ea"/>
                <a:sym typeface="+mn-lt"/>
              </a:rPr>
              <a:t>Bài</a:t>
            </a:r>
            <a:r>
              <a:rPr lang="en-US" sz="7200" b="1" spc="165" dirty="0">
                <a:solidFill>
                  <a:srgbClr val="FFFFFF"/>
                </a:solidFill>
                <a:cs typeface="+mn-ea"/>
                <a:sym typeface="+mn-lt"/>
              </a:rPr>
              <a:t> 10</a:t>
            </a:r>
          </a:p>
        </p:txBody>
      </p:sp>
      <p:sp>
        <p:nvSpPr>
          <p:cNvPr id="19" name="TextBox 19"/>
          <p:cNvSpPr txBox="1"/>
          <p:nvPr/>
        </p:nvSpPr>
        <p:spPr>
          <a:xfrm>
            <a:off x="1418596" y="3767938"/>
            <a:ext cx="15884463" cy="3436838"/>
          </a:xfrm>
          <a:prstGeom prst="rect">
            <a:avLst/>
          </a:prstGeom>
        </p:spPr>
        <p:txBody>
          <a:bodyPr wrap="square" lIns="0" tIns="0" rIns="0" bIns="0" rtlCol="0" anchor="t">
            <a:spAutoFit/>
          </a:bodyPr>
          <a:lstStyle/>
          <a:p>
            <a:pPr algn="ctr">
              <a:lnSpc>
                <a:spcPts val="13422"/>
              </a:lnSpc>
            </a:pPr>
            <a:r>
              <a:rPr lang="en-US" sz="11500" b="1" spc="275" dirty="0">
                <a:solidFill>
                  <a:srgbClr val="FFFFFF"/>
                </a:solidFill>
                <a:cs typeface="+mn-ea"/>
                <a:sym typeface="+mn-lt"/>
              </a:rPr>
              <a:t>CÔNG THỨC PHÂN TỬ HỢP CHẤT HỮU CƠ</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2324100"/>
            <a:ext cx="731520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876993"/>
            <a:ext cx="4876800" cy="2554545"/>
          </a:xfrm>
          <a:prstGeom prst="rect">
            <a:avLst/>
          </a:prstGeom>
          <a:noFill/>
        </p:spPr>
        <p:txBody>
          <a:bodyPr wrap="square" rtlCol="0">
            <a:spAutoFit/>
          </a:bodyPr>
          <a:lstStyle/>
          <a:p>
            <a:pPr algn="ctr" defTabSz="1828800"/>
            <a:r>
              <a:rPr lang="en-US" sz="8000" b="1" dirty="0" err="1">
                <a:solidFill>
                  <a:schemeClr val="bg1"/>
                </a:solidFill>
                <a:latin typeface="Cambria" panose="02040503050406030204" pitchFamily="18" charset="0"/>
                <a:ea typeface="Cambria" panose="02040503050406030204" pitchFamily="18" charset="0"/>
                <a:cs typeface="Arial" panose="020B0604020202020204" pitchFamily="34" charset="0"/>
              </a:rPr>
              <a:t>Cuộc</a:t>
            </a:r>
            <a:r>
              <a:rPr lang="en-US" sz="8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8000" b="1" dirty="0" err="1">
                <a:solidFill>
                  <a:schemeClr val="bg1"/>
                </a:solidFill>
                <a:latin typeface="Cambria" panose="02040503050406030204" pitchFamily="18" charset="0"/>
                <a:ea typeface="Cambria" panose="02040503050406030204" pitchFamily="18" charset="0"/>
                <a:cs typeface="Arial" panose="020B0604020202020204" pitchFamily="34" charset="0"/>
              </a:rPr>
              <a:t>Đua</a:t>
            </a:r>
            <a:endParaRPr lang="en-US" sz="8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a:p>
            <a:pPr algn="ctr" defTabSz="1828800"/>
            <a:r>
              <a:rPr lang="en-US" sz="8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8000" b="1" dirty="0" err="1">
                <a:solidFill>
                  <a:schemeClr val="bg1"/>
                </a:solidFill>
                <a:latin typeface="Cambria" panose="02040503050406030204" pitchFamily="18" charset="0"/>
                <a:ea typeface="Cambria" panose="02040503050406030204" pitchFamily="18" charset="0"/>
                <a:cs typeface="Arial" panose="020B0604020202020204" pitchFamily="34" charset="0"/>
              </a:rPr>
              <a:t>Kỳ</a:t>
            </a:r>
            <a:r>
              <a:rPr lang="en-US" sz="8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8000" b="1" dirty="0" err="1">
                <a:solidFill>
                  <a:schemeClr val="bg1"/>
                </a:solidFill>
                <a:latin typeface="Cambria" panose="02040503050406030204" pitchFamily="18" charset="0"/>
                <a:ea typeface="Cambria" panose="02040503050406030204" pitchFamily="18" charset="0"/>
                <a:cs typeface="Arial" panose="020B0604020202020204" pitchFamily="34" charset="0"/>
              </a:rPr>
              <a:t>Thú</a:t>
            </a:r>
            <a:endParaRPr lang="en-US" sz="8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pic>
        <p:nvPicPr>
          <p:cNvPr id="1028"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14020801" y="8307788"/>
            <a:ext cx="4029074" cy="171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070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1030" name="Picture 6" descr="C:\Users\ADMIN\Desktop\Baby Panda\zuize_post_61b57e73ce10529cb023fc5bcfca651a (2).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478001" y="798032"/>
            <a:ext cx="1474418" cy="155128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by Panda\zuize_post_61b57e73ce10529cb023fc5bcfca651a (3).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5791200" y="723901"/>
            <a:ext cx="1349372" cy="14836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572000" y="1028700"/>
            <a:ext cx="1073328" cy="132061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by Panda\0d25afb0d2617e2_w1000_h1000 (3).jpg">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399" y="800288"/>
            <a:ext cx="1322018" cy="16000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2 (2).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5601" y="294187"/>
            <a:ext cx="1558926" cy="20859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Picture1 (2).png">
            <a:hlinkClick r:id="rId3"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38251" y="815975"/>
            <a:ext cx="1657350" cy="15843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 action="ppaction://noaction"/>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62801" y="538660"/>
            <a:ext cx="1330326" cy="1841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 action="ppaction://noaction"/>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86801" y="830760"/>
            <a:ext cx="1365250" cy="1549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 action="ppaction://noaction"/>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125200" y="657227"/>
            <a:ext cx="1549400" cy="1755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Desktop\Picture6 (2).png">
            <a:hlinkClick r:id="rId15"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849601" y="-111125"/>
            <a:ext cx="1390650" cy="25241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Desktop\Tai nguyen thiet ke tro choi\Baby Panda\brown-bear-clipart-happy-bear-10.jpg">
            <a:hlinkClick r:id="" action="ppaction://noaction"/>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12522200" y="114300"/>
            <a:ext cx="1803400" cy="2194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 action="ppaction://noaction"/>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058401" y="876301"/>
            <a:ext cx="1126518" cy="13156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0421" y="1728892"/>
            <a:ext cx="2916022" cy="21954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72264" y="3821412"/>
            <a:ext cx="2560500" cy="19316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 y="5966840"/>
            <a:ext cx="3630538" cy="20448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28" cstate="print">
            <a:extLst>
              <a:ext uri="{BEBA8EAE-BF5A-486C-A8C5-ECC9F3942E4B}">
                <a14:imgProps xmlns:a14="http://schemas.microsoft.com/office/drawing/2010/main">
                  <a14:imgLayer r:embed="rId2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8246421"/>
            <a:ext cx="3304642" cy="198343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2683551" y="-38100"/>
            <a:ext cx="12058429" cy="2400657"/>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828800"/>
            <a:r>
              <a:rPr lang="en-US" sz="14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0550247" y="2041357"/>
            <a:ext cx="5878626" cy="570227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152400" y="895349"/>
            <a:ext cx="9525000" cy="933450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2683551" y="-38100"/>
            <a:ext cx="12058429" cy="2400657"/>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828800"/>
            <a:r>
              <a:rPr lang="en-US" sz="14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0550247" y="2041357"/>
            <a:ext cx="5878626" cy="570227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152400" y="895349"/>
            <a:ext cx="9525000" cy="9334502"/>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2713879" y="-38100"/>
            <a:ext cx="12058429" cy="2400657"/>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828800"/>
            <a:r>
              <a:rPr lang="en-US" sz="14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0580575" y="2041357"/>
            <a:ext cx="5878626" cy="570227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182728" y="895349"/>
            <a:ext cx="9525000" cy="933450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683551" y="-38100"/>
            <a:ext cx="12058429" cy="2400657"/>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828800"/>
            <a:r>
              <a:rPr lang="en-US" sz="14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0550247" y="2041357"/>
            <a:ext cx="5878626" cy="570227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152400" y="895349"/>
            <a:ext cx="9525000" cy="933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3"/>
                                        </p:tgtEl>
                                        <p:attrNameLst>
                                          <p:attrName>r</p:attrName>
                                        </p:attrNameLst>
                                      </p:cBhvr>
                                    </p:animRot>
                                    <p:animRot by="-240000">
                                      <p:cBhvr>
                                        <p:cTn id="7" dur="400" fill="hold">
                                          <p:stCondLst>
                                            <p:cond delay="400"/>
                                          </p:stCondLst>
                                        </p:cTn>
                                        <p:tgtEl>
                                          <p:spTgt spid="1033"/>
                                        </p:tgtEl>
                                        <p:attrNameLst>
                                          <p:attrName>r</p:attrName>
                                        </p:attrNameLst>
                                      </p:cBhvr>
                                    </p:animRot>
                                    <p:animRot by="240000">
                                      <p:cBhvr>
                                        <p:cTn id="8" dur="400" fill="hold">
                                          <p:stCondLst>
                                            <p:cond delay="800"/>
                                          </p:stCondLst>
                                        </p:cTn>
                                        <p:tgtEl>
                                          <p:spTgt spid="1033"/>
                                        </p:tgtEl>
                                        <p:attrNameLst>
                                          <p:attrName>r</p:attrName>
                                        </p:attrNameLst>
                                      </p:cBhvr>
                                    </p:animRot>
                                    <p:animRot by="-240000">
                                      <p:cBhvr>
                                        <p:cTn id="9" dur="400" fill="hold">
                                          <p:stCondLst>
                                            <p:cond delay="1200"/>
                                          </p:stCondLst>
                                        </p:cTn>
                                        <p:tgtEl>
                                          <p:spTgt spid="1033"/>
                                        </p:tgtEl>
                                        <p:attrNameLst>
                                          <p:attrName>r</p:attrName>
                                        </p:attrNameLst>
                                      </p:cBhvr>
                                    </p:animRot>
                                    <p:animRot by="120000">
                                      <p:cBhvr>
                                        <p:cTn id="10" dur="400" fill="hold">
                                          <p:stCondLst>
                                            <p:cond delay="1600"/>
                                          </p:stCondLst>
                                        </p:cTn>
                                        <p:tgtEl>
                                          <p:spTgt spid="10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2"/>
                                        </p:tgtEl>
                                        <p:attrNameLst>
                                          <p:attrName>r</p:attrName>
                                        </p:attrNameLst>
                                      </p:cBhvr>
                                    </p:animRot>
                                    <p:animRot by="-240000">
                                      <p:cBhvr>
                                        <p:cTn id="13" dur="400" fill="hold">
                                          <p:stCondLst>
                                            <p:cond delay="400"/>
                                          </p:stCondLst>
                                        </p:cTn>
                                        <p:tgtEl>
                                          <p:spTgt spid="1032"/>
                                        </p:tgtEl>
                                        <p:attrNameLst>
                                          <p:attrName>r</p:attrName>
                                        </p:attrNameLst>
                                      </p:cBhvr>
                                    </p:animRot>
                                    <p:animRot by="240000">
                                      <p:cBhvr>
                                        <p:cTn id="14" dur="400" fill="hold">
                                          <p:stCondLst>
                                            <p:cond delay="800"/>
                                          </p:stCondLst>
                                        </p:cTn>
                                        <p:tgtEl>
                                          <p:spTgt spid="1032"/>
                                        </p:tgtEl>
                                        <p:attrNameLst>
                                          <p:attrName>r</p:attrName>
                                        </p:attrNameLst>
                                      </p:cBhvr>
                                    </p:animRot>
                                    <p:animRot by="-240000">
                                      <p:cBhvr>
                                        <p:cTn id="15" dur="400" fill="hold">
                                          <p:stCondLst>
                                            <p:cond delay="1200"/>
                                          </p:stCondLst>
                                        </p:cTn>
                                        <p:tgtEl>
                                          <p:spTgt spid="1032"/>
                                        </p:tgtEl>
                                        <p:attrNameLst>
                                          <p:attrName>r</p:attrName>
                                        </p:attrNameLst>
                                      </p:cBhvr>
                                    </p:animRot>
                                    <p:animRot by="120000">
                                      <p:cBhvr>
                                        <p:cTn id="16" dur="400" fill="hold">
                                          <p:stCondLst>
                                            <p:cond delay="16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31"/>
                                        </p:tgtEl>
                                        <p:attrNameLst>
                                          <p:attrName>r</p:attrName>
                                        </p:attrNameLst>
                                      </p:cBhvr>
                                    </p:animRot>
                                    <p:animRot by="-240000">
                                      <p:cBhvr>
                                        <p:cTn id="19" dur="400" fill="hold">
                                          <p:stCondLst>
                                            <p:cond delay="400"/>
                                          </p:stCondLst>
                                        </p:cTn>
                                        <p:tgtEl>
                                          <p:spTgt spid="1031"/>
                                        </p:tgtEl>
                                        <p:attrNameLst>
                                          <p:attrName>r</p:attrName>
                                        </p:attrNameLst>
                                      </p:cBhvr>
                                    </p:animRot>
                                    <p:animRot by="240000">
                                      <p:cBhvr>
                                        <p:cTn id="20" dur="400" fill="hold">
                                          <p:stCondLst>
                                            <p:cond delay="800"/>
                                          </p:stCondLst>
                                        </p:cTn>
                                        <p:tgtEl>
                                          <p:spTgt spid="1031"/>
                                        </p:tgtEl>
                                        <p:attrNameLst>
                                          <p:attrName>r</p:attrName>
                                        </p:attrNameLst>
                                      </p:cBhvr>
                                    </p:animRot>
                                    <p:animRot by="-240000">
                                      <p:cBhvr>
                                        <p:cTn id="21" dur="400" fill="hold">
                                          <p:stCondLst>
                                            <p:cond delay="1200"/>
                                          </p:stCondLst>
                                        </p:cTn>
                                        <p:tgtEl>
                                          <p:spTgt spid="1031"/>
                                        </p:tgtEl>
                                        <p:attrNameLst>
                                          <p:attrName>r</p:attrName>
                                        </p:attrNameLst>
                                      </p:cBhvr>
                                    </p:animRot>
                                    <p:animRot by="120000">
                                      <p:cBhvr>
                                        <p:cTn id="22" dur="400" fill="hold">
                                          <p:stCondLst>
                                            <p:cond delay="1600"/>
                                          </p:stCondLst>
                                        </p:cTn>
                                        <p:tgtEl>
                                          <p:spTgt spid="10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30"/>
                                        </p:tgtEl>
                                        <p:attrNameLst>
                                          <p:attrName>r</p:attrName>
                                        </p:attrNameLst>
                                      </p:cBhvr>
                                    </p:animRot>
                                    <p:animRot by="-240000">
                                      <p:cBhvr>
                                        <p:cTn id="25" dur="400" fill="hold">
                                          <p:stCondLst>
                                            <p:cond delay="400"/>
                                          </p:stCondLst>
                                        </p:cTn>
                                        <p:tgtEl>
                                          <p:spTgt spid="1030"/>
                                        </p:tgtEl>
                                        <p:attrNameLst>
                                          <p:attrName>r</p:attrName>
                                        </p:attrNameLst>
                                      </p:cBhvr>
                                    </p:animRot>
                                    <p:animRot by="240000">
                                      <p:cBhvr>
                                        <p:cTn id="26" dur="400" fill="hold">
                                          <p:stCondLst>
                                            <p:cond delay="800"/>
                                          </p:stCondLst>
                                        </p:cTn>
                                        <p:tgtEl>
                                          <p:spTgt spid="1030"/>
                                        </p:tgtEl>
                                        <p:attrNameLst>
                                          <p:attrName>r</p:attrName>
                                        </p:attrNameLst>
                                      </p:cBhvr>
                                    </p:animRot>
                                    <p:animRot by="-240000">
                                      <p:cBhvr>
                                        <p:cTn id="27" dur="400" fill="hold">
                                          <p:stCondLst>
                                            <p:cond delay="1200"/>
                                          </p:stCondLst>
                                        </p:cTn>
                                        <p:tgtEl>
                                          <p:spTgt spid="1030"/>
                                        </p:tgtEl>
                                        <p:attrNameLst>
                                          <p:attrName>r</p:attrName>
                                        </p:attrNameLst>
                                      </p:cBhvr>
                                    </p:animRot>
                                    <p:animRot by="120000">
                                      <p:cBhvr>
                                        <p:cTn id="28" dur="400" fill="hold">
                                          <p:stCondLst>
                                            <p:cond delay="1600"/>
                                          </p:stCondLst>
                                        </p:cTn>
                                        <p:tgtEl>
                                          <p:spTgt spid="10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3"/>
                                        </p:tgtEl>
                                        <p:attrNameLst>
                                          <p:attrName>r</p:attrName>
                                        </p:attrNameLst>
                                      </p:cBhvr>
                                    </p:animRot>
                                    <p:animRot by="-240000">
                                      <p:cBhvr>
                                        <p:cTn id="31" dur="400" fill="hold">
                                          <p:stCondLst>
                                            <p:cond delay="400"/>
                                          </p:stCondLst>
                                        </p:cTn>
                                        <p:tgtEl>
                                          <p:spTgt spid="3"/>
                                        </p:tgtEl>
                                        <p:attrNameLst>
                                          <p:attrName>r</p:attrName>
                                        </p:attrNameLst>
                                      </p:cBhvr>
                                    </p:animRot>
                                    <p:animRot by="240000">
                                      <p:cBhvr>
                                        <p:cTn id="32" dur="400" fill="hold">
                                          <p:stCondLst>
                                            <p:cond delay="800"/>
                                          </p:stCondLst>
                                        </p:cTn>
                                        <p:tgtEl>
                                          <p:spTgt spid="3"/>
                                        </p:tgtEl>
                                        <p:attrNameLst>
                                          <p:attrName>r</p:attrName>
                                        </p:attrNameLst>
                                      </p:cBhvr>
                                    </p:animRot>
                                    <p:animRot by="-240000">
                                      <p:cBhvr>
                                        <p:cTn id="33" dur="400" fill="hold">
                                          <p:stCondLst>
                                            <p:cond delay="1200"/>
                                          </p:stCondLst>
                                        </p:cTn>
                                        <p:tgtEl>
                                          <p:spTgt spid="3"/>
                                        </p:tgtEl>
                                        <p:attrNameLst>
                                          <p:attrName>r</p:attrName>
                                        </p:attrNameLst>
                                      </p:cBhvr>
                                    </p:animRot>
                                    <p:animRot by="120000">
                                      <p:cBhvr>
                                        <p:cTn id="34" dur="400" fill="hold">
                                          <p:stCondLst>
                                            <p:cond delay="1600"/>
                                          </p:stCondLst>
                                        </p:cTn>
                                        <p:tgtEl>
                                          <p:spTgt spid="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
                                        </p:tgtEl>
                                        <p:attrNameLst>
                                          <p:attrName>r</p:attrName>
                                        </p:attrNameLst>
                                      </p:cBhvr>
                                    </p:animRot>
                                    <p:animRot by="-240000">
                                      <p:cBhvr>
                                        <p:cTn id="43" dur="400" fill="hold">
                                          <p:stCondLst>
                                            <p:cond delay="400"/>
                                          </p:stCondLst>
                                        </p:cTn>
                                        <p:tgtEl>
                                          <p:spTgt spid="4"/>
                                        </p:tgtEl>
                                        <p:attrNameLst>
                                          <p:attrName>r</p:attrName>
                                        </p:attrNameLst>
                                      </p:cBhvr>
                                    </p:animRot>
                                    <p:animRot by="240000">
                                      <p:cBhvr>
                                        <p:cTn id="44" dur="400" fill="hold">
                                          <p:stCondLst>
                                            <p:cond delay="800"/>
                                          </p:stCondLst>
                                        </p:cTn>
                                        <p:tgtEl>
                                          <p:spTgt spid="4"/>
                                        </p:tgtEl>
                                        <p:attrNameLst>
                                          <p:attrName>r</p:attrName>
                                        </p:attrNameLst>
                                      </p:cBhvr>
                                    </p:animRot>
                                    <p:animRot by="-240000">
                                      <p:cBhvr>
                                        <p:cTn id="45" dur="400" fill="hold">
                                          <p:stCondLst>
                                            <p:cond delay="1200"/>
                                          </p:stCondLst>
                                        </p:cTn>
                                        <p:tgtEl>
                                          <p:spTgt spid="4"/>
                                        </p:tgtEl>
                                        <p:attrNameLst>
                                          <p:attrName>r</p:attrName>
                                        </p:attrNameLst>
                                      </p:cBhvr>
                                    </p:animRot>
                                    <p:animRot by="120000">
                                      <p:cBhvr>
                                        <p:cTn id="46" dur="400" fill="hold">
                                          <p:stCondLst>
                                            <p:cond delay="1600"/>
                                          </p:stCondLst>
                                        </p:cTn>
                                        <p:tgtEl>
                                          <p:spTgt spid="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5"/>
                                        </p:tgtEl>
                                        <p:attrNameLst>
                                          <p:attrName>r</p:attrName>
                                        </p:attrNameLst>
                                      </p:cBhvr>
                                    </p:animRot>
                                    <p:animRot by="-240000">
                                      <p:cBhvr>
                                        <p:cTn id="49" dur="400" fill="hold">
                                          <p:stCondLst>
                                            <p:cond delay="400"/>
                                          </p:stCondLst>
                                        </p:cTn>
                                        <p:tgtEl>
                                          <p:spTgt spid="5"/>
                                        </p:tgtEl>
                                        <p:attrNameLst>
                                          <p:attrName>r</p:attrName>
                                        </p:attrNameLst>
                                      </p:cBhvr>
                                    </p:animRot>
                                    <p:animRot by="240000">
                                      <p:cBhvr>
                                        <p:cTn id="50" dur="400" fill="hold">
                                          <p:stCondLst>
                                            <p:cond delay="800"/>
                                          </p:stCondLst>
                                        </p:cTn>
                                        <p:tgtEl>
                                          <p:spTgt spid="5"/>
                                        </p:tgtEl>
                                        <p:attrNameLst>
                                          <p:attrName>r</p:attrName>
                                        </p:attrNameLst>
                                      </p:cBhvr>
                                    </p:animRot>
                                    <p:animRot by="-240000">
                                      <p:cBhvr>
                                        <p:cTn id="51" dur="400" fill="hold">
                                          <p:stCondLst>
                                            <p:cond delay="1200"/>
                                          </p:stCondLst>
                                        </p:cTn>
                                        <p:tgtEl>
                                          <p:spTgt spid="5"/>
                                        </p:tgtEl>
                                        <p:attrNameLst>
                                          <p:attrName>r</p:attrName>
                                        </p:attrNameLst>
                                      </p:cBhvr>
                                    </p:animRot>
                                    <p:animRot by="120000">
                                      <p:cBhvr>
                                        <p:cTn id="52" dur="400" fill="hold">
                                          <p:stCondLst>
                                            <p:cond delay="1600"/>
                                          </p:stCondLst>
                                        </p:cTn>
                                        <p:tgtEl>
                                          <p:spTgt spid="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1"/>
                                        </p:tgtEl>
                                        <p:attrNameLst>
                                          <p:attrName>r</p:attrName>
                                        </p:attrNameLst>
                                      </p:cBhvr>
                                    </p:animRot>
                                    <p:animRot by="-240000">
                                      <p:cBhvr>
                                        <p:cTn id="55" dur="400" fill="hold">
                                          <p:stCondLst>
                                            <p:cond delay="400"/>
                                          </p:stCondLst>
                                        </p:cTn>
                                        <p:tgtEl>
                                          <p:spTgt spid="11"/>
                                        </p:tgtEl>
                                        <p:attrNameLst>
                                          <p:attrName>r</p:attrName>
                                        </p:attrNameLst>
                                      </p:cBhvr>
                                    </p:animRot>
                                    <p:animRot by="240000">
                                      <p:cBhvr>
                                        <p:cTn id="56" dur="400" fill="hold">
                                          <p:stCondLst>
                                            <p:cond delay="800"/>
                                          </p:stCondLst>
                                        </p:cTn>
                                        <p:tgtEl>
                                          <p:spTgt spid="11"/>
                                        </p:tgtEl>
                                        <p:attrNameLst>
                                          <p:attrName>r</p:attrName>
                                        </p:attrNameLst>
                                      </p:cBhvr>
                                    </p:animRot>
                                    <p:animRot by="-240000">
                                      <p:cBhvr>
                                        <p:cTn id="57" dur="400" fill="hold">
                                          <p:stCondLst>
                                            <p:cond delay="1200"/>
                                          </p:stCondLst>
                                        </p:cTn>
                                        <p:tgtEl>
                                          <p:spTgt spid="11"/>
                                        </p:tgtEl>
                                        <p:attrNameLst>
                                          <p:attrName>r</p:attrName>
                                        </p:attrNameLst>
                                      </p:cBhvr>
                                    </p:animRot>
                                    <p:animRot by="120000">
                                      <p:cBhvr>
                                        <p:cTn id="58" dur="400" fill="hold">
                                          <p:stCondLst>
                                            <p:cond delay="16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8"/>
                                        </p:tgtEl>
                                        <p:attrNameLst>
                                          <p:attrName>r</p:attrName>
                                        </p:attrNameLst>
                                      </p:cBhvr>
                                    </p:animRot>
                                    <p:animRot by="-240000">
                                      <p:cBhvr>
                                        <p:cTn id="61" dur="400" fill="hold">
                                          <p:stCondLst>
                                            <p:cond delay="400"/>
                                          </p:stCondLst>
                                        </p:cTn>
                                        <p:tgtEl>
                                          <p:spTgt spid="8"/>
                                        </p:tgtEl>
                                        <p:attrNameLst>
                                          <p:attrName>r</p:attrName>
                                        </p:attrNameLst>
                                      </p:cBhvr>
                                    </p:animRot>
                                    <p:animRot by="240000">
                                      <p:cBhvr>
                                        <p:cTn id="62" dur="400" fill="hold">
                                          <p:stCondLst>
                                            <p:cond delay="800"/>
                                          </p:stCondLst>
                                        </p:cTn>
                                        <p:tgtEl>
                                          <p:spTgt spid="8"/>
                                        </p:tgtEl>
                                        <p:attrNameLst>
                                          <p:attrName>r</p:attrName>
                                        </p:attrNameLst>
                                      </p:cBhvr>
                                    </p:animRot>
                                    <p:animRot by="-240000">
                                      <p:cBhvr>
                                        <p:cTn id="63" dur="400" fill="hold">
                                          <p:stCondLst>
                                            <p:cond delay="1200"/>
                                          </p:stCondLst>
                                        </p:cTn>
                                        <p:tgtEl>
                                          <p:spTgt spid="8"/>
                                        </p:tgtEl>
                                        <p:attrNameLst>
                                          <p:attrName>r</p:attrName>
                                        </p:attrNameLst>
                                      </p:cBhvr>
                                    </p:animRot>
                                    <p:animRot by="120000">
                                      <p:cBhvr>
                                        <p:cTn id="64" dur="400" fill="hold">
                                          <p:stCondLst>
                                            <p:cond delay="1600"/>
                                          </p:stCondLst>
                                        </p:cTn>
                                        <p:tgtEl>
                                          <p:spTgt spid="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9"/>
                                        </p:tgtEl>
                                        <p:attrNameLst>
                                          <p:attrName>r</p:attrName>
                                        </p:attrNameLst>
                                      </p:cBhvr>
                                    </p:animRot>
                                    <p:animRot by="-240000">
                                      <p:cBhvr>
                                        <p:cTn id="67" dur="400" fill="hold">
                                          <p:stCondLst>
                                            <p:cond delay="400"/>
                                          </p:stCondLst>
                                        </p:cTn>
                                        <p:tgtEl>
                                          <p:spTgt spid="9"/>
                                        </p:tgtEl>
                                        <p:attrNameLst>
                                          <p:attrName>r</p:attrName>
                                        </p:attrNameLst>
                                      </p:cBhvr>
                                    </p:animRot>
                                    <p:animRot by="240000">
                                      <p:cBhvr>
                                        <p:cTn id="68" dur="400" fill="hold">
                                          <p:stCondLst>
                                            <p:cond delay="800"/>
                                          </p:stCondLst>
                                        </p:cTn>
                                        <p:tgtEl>
                                          <p:spTgt spid="9"/>
                                        </p:tgtEl>
                                        <p:attrNameLst>
                                          <p:attrName>r</p:attrName>
                                        </p:attrNameLst>
                                      </p:cBhvr>
                                    </p:animRot>
                                    <p:animRot by="-240000">
                                      <p:cBhvr>
                                        <p:cTn id="69" dur="400" fill="hold">
                                          <p:stCondLst>
                                            <p:cond delay="1200"/>
                                          </p:stCondLst>
                                        </p:cTn>
                                        <p:tgtEl>
                                          <p:spTgt spid="9"/>
                                        </p:tgtEl>
                                        <p:attrNameLst>
                                          <p:attrName>r</p:attrName>
                                        </p:attrNameLst>
                                      </p:cBhvr>
                                    </p:animRot>
                                    <p:animRot by="120000">
                                      <p:cBhvr>
                                        <p:cTn id="70" dur="400" fill="hold">
                                          <p:stCondLst>
                                            <p:cond delay="1600"/>
                                          </p:stCondLst>
                                        </p:cTn>
                                        <p:tgtEl>
                                          <p:spTgt spid="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7"/>
                                        </p:tgtEl>
                                        <p:attrNameLst>
                                          <p:attrName>r</p:attrName>
                                        </p:attrNameLst>
                                      </p:cBhvr>
                                    </p:animRot>
                                    <p:animRot by="-240000">
                                      <p:cBhvr>
                                        <p:cTn id="85" dur="600" fill="hold">
                                          <p:stCondLst>
                                            <p:cond delay="600"/>
                                          </p:stCondLst>
                                        </p:cTn>
                                        <p:tgtEl>
                                          <p:spTgt spid="27"/>
                                        </p:tgtEl>
                                        <p:attrNameLst>
                                          <p:attrName>r</p:attrName>
                                        </p:attrNameLst>
                                      </p:cBhvr>
                                    </p:animRot>
                                    <p:animRot by="240000">
                                      <p:cBhvr>
                                        <p:cTn id="86" dur="600" fill="hold">
                                          <p:stCondLst>
                                            <p:cond delay="1200"/>
                                          </p:stCondLst>
                                        </p:cTn>
                                        <p:tgtEl>
                                          <p:spTgt spid="27"/>
                                        </p:tgtEl>
                                        <p:attrNameLst>
                                          <p:attrName>r</p:attrName>
                                        </p:attrNameLst>
                                      </p:cBhvr>
                                    </p:animRot>
                                    <p:animRot by="-240000">
                                      <p:cBhvr>
                                        <p:cTn id="87" dur="600" fill="hold">
                                          <p:stCondLst>
                                            <p:cond delay="1800"/>
                                          </p:stCondLst>
                                        </p:cTn>
                                        <p:tgtEl>
                                          <p:spTgt spid="27"/>
                                        </p:tgtEl>
                                        <p:attrNameLst>
                                          <p:attrName>r</p:attrName>
                                        </p:attrNameLst>
                                      </p:cBhvr>
                                    </p:animRot>
                                    <p:animRot by="120000">
                                      <p:cBhvr>
                                        <p:cTn id="88" dur="600" fill="hold">
                                          <p:stCondLst>
                                            <p:cond delay="2400"/>
                                          </p:stCondLst>
                                        </p:cTn>
                                        <p:tgtEl>
                                          <p:spTgt spid="27"/>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8"/>
                                        </p:tgtEl>
                                        <p:attrNameLst>
                                          <p:attrName>r</p:attrName>
                                        </p:attrNameLst>
                                      </p:cBhvr>
                                    </p:animRot>
                                    <p:animRot by="-240000">
                                      <p:cBhvr>
                                        <p:cTn id="91" dur="600" fill="hold">
                                          <p:stCondLst>
                                            <p:cond delay="600"/>
                                          </p:stCondLst>
                                        </p:cTn>
                                        <p:tgtEl>
                                          <p:spTgt spid="28"/>
                                        </p:tgtEl>
                                        <p:attrNameLst>
                                          <p:attrName>r</p:attrName>
                                        </p:attrNameLst>
                                      </p:cBhvr>
                                    </p:animRot>
                                    <p:animRot by="240000">
                                      <p:cBhvr>
                                        <p:cTn id="92" dur="600" fill="hold">
                                          <p:stCondLst>
                                            <p:cond delay="1200"/>
                                          </p:stCondLst>
                                        </p:cTn>
                                        <p:tgtEl>
                                          <p:spTgt spid="28"/>
                                        </p:tgtEl>
                                        <p:attrNameLst>
                                          <p:attrName>r</p:attrName>
                                        </p:attrNameLst>
                                      </p:cBhvr>
                                    </p:animRot>
                                    <p:animRot by="-240000">
                                      <p:cBhvr>
                                        <p:cTn id="93" dur="600" fill="hold">
                                          <p:stCondLst>
                                            <p:cond delay="1800"/>
                                          </p:stCondLst>
                                        </p:cTn>
                                        <p:tgtEl>
                                          <p:spTgt spid="28"/>
                                        </p:tgtEl>
                                        <p:attrNameLst>
                                          <p:attrName>r</p:attrName>
                                        </p:attrNameLst>
                                      </p:cBhvr>
                                    </p:animRot>
                                    <p:animRot by="120000">
                                      <p:cBhvr>
                                        <p:cTn id="94" dur="600" fill="hold">
                                          <p:stCondLst>
                                            <p:cond delay="2400"/>
                                          </p:stCondLst>
                                        </p:cTn>
                                        <p:tgtEl>
                                          <p:spTgt spid="28"/>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9"/>
                                        </p:tgtEl>
                                        <p:attrNameLst>
                                          <p:attrName>r</p:attrName>
                                        </p:attrNameLst>
                                      </p:cBhvr>
                                    </p:animRot>
                                    <p:animRot by="-240000">
                                      <p:cBhvr>
                                        <p:cTn id="97" dur="600" fill="hold">
                                          <p:stCondLst>
                                            <p:cond delay="600"/>
                                          </p:stCondLst>
                                        </p:cTn>
                                        <p:tgtEl>
                                          <p:spTgt spid="29"/>
                                        </p:tgtEl>
                                        <p:attrNameLst>
                                          <p:attrName>r</p:attrName>
                                        </p:attrNameLst>
                                      </p:cBhvr>
                                    </p:animRot>
                                    <p:animRot by="240000">
                                      <p:cBhvr>
                                        <p:cTn id="98" dur="600" fill="hold">
                                          <p:stCondLst>
                                            <p:cond delay="1200"/>
                                          </p:stCondLst>
                                        </p:cTn>
                                        <p:tgtEl>
                                          <p:spTgt spid="29"/>
                                        </p:tgtEl>
                                        <p:attrNameLst>
                                          <p:attrName>r</p:attrName>
                                        </p:attrNameLst>
                                      </p:cBhvr>
                                    </p:animRot>
                                    <p:animRot by="-240000">
                                      <p:cBhvr>
                                        <p:cTn id="99" dur="600" fill="hold">
                                          <p:stCondLst>
                                            <p:cond delay="1800"/>
                                          </p:stCondLst>
                                        </p:cTn>
                                        <p:tgtEl>
                                          <p:spTgt spid="29"/>
                                        </p:tgtEl>
                                        <p:attrNameLst>
                                          <p:attrName>r</p:attrName>
                                        </p:attrNameLst>
                                      </p:cBhvr>
                                    </p:animRot>
                                    <p:animRot by="120000">
                                      <p:cBhvr>
                                        <p:cTn id="100"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8.33333E-7 4.68393E-6 L 0.18802 -0.00062 " pathEditMode="relative" rAng="0" ptsTypes="AA">
                                      <p:cBhvr>
                                        <p:cTn id="105" dur="2000" fill="hold"/>
                                        <p:tgtEl>
                                          <p:spTgt spid="26"/>
                                        </p:tgtEl>
                                        <p:attrNameLst>
                                          <p:attrName>ppt_x</p:attrName>
                                          <p:attrName>ppt_y</p:attrName>
                                        </p:attrNameLst>
                                      </p:cBhvr>
                                      <p:rCtr x="9392" y="-31"/>
                                    </p:animMotion>
                                  </p:childTnLst>
                                </p:cTn>
                              </p:par>
                            </p:childTnLst>
                          </p:cTn>
                        </p:par>
                      </p:childTnLst>
                    </p:cTn>
                  </p:par>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18802 -0.00062 L 0.46302 -0.00062 " pathEditMode="relative" rAng="0" ptsTypes="AA">
                                      <p:cBhvr>
                                        <p:cTn id="109" dur="2000" fill="hold"/>
                                        <p:tgtEl>
                                          <p:spTgt spid="26"/>
                                        </p:tgtEl>
                                        <p:attrNameLst>
                                          <p:attrName>ppt_x</p:attrName>
                                          <p:attrName>ppt_y</p:attrName>
                                        </p:attrNameLst>
                                      </p:cBhvr>
                                      <p:rCtr x="13750" y="0"/>
                                    </p:animMotion>
                                  </p:childTnLst>
                                </p:cTn>
                              </p:par>
                            </p:childTnLst>
                          </p:cTn>
                        </p:par>
                      </p:childTnLst>
                    </p:cTn>
                  </p:par>
                  <p:par>
                    <p:cTn id="110" fill="hold">
                      <p:stCondLst>
                        <p:cond delay="indefinite"/>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46302 -0.00062 L 0.85469 -0.00062 " pathEditMode="relative" rAng="0" ptsTypes="AA">
                                      <p:cBhvr>
                                        <p:cTn id="113" dur="2000" fill="hold"/>
                                        <p:tgtEl>
                                          <p:spTgt spid="26"/>
                                        </p:tgtEl>
                                        <p:attrNameLst>
                                          <p:attrName>ppt_x</p:attrName>
                                          <p:attrName>ppt_y</p:attrName>
                                        </p:attrNameLst>
                                      </p:cBhvr>
                                      <p:rCtr x="1958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nodeType="withEffect">
                                  <p:stCondLst>
                                    <p:cond delay="150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1500"/>
                                  </p:stCondLst>
                                  <p:childTnLst>
                                    <p:set>
                                      <p:cBhvr>
                                        <p:cTn id="124" dur="1" fill="hold">
                                          <p:stCondLst>
                                            <p:cond delay="0"/>
                                          </p:stCondLst>
                                        </p:cTn>
                                        <p:tgtEl>
                                          <p:spTgt spid="32"/>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5.55556E-7 -3.03423E-6 L 0.17743 -3.03423E-6 " pathEditMode="relative" rAng="0" ptsTypes="AA">
                                      <p:cBhvr>
                                        <p:cTn id="131" dur="2000" fill="hold"/>
                                        <p:tgtEl>
                                          <p:spTgt spid="27"/>
                                        </p:tgtEl>
                                        <p:attrNameLst>
                                          <p:attrName>ppt_x</p:attrName>
                                          <p:attrName>ppt_y</p:attrName>
                                        </p:attrNameLst>
                                      </p:cBhvr>
                                      <p:rCtr x="8872"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17743 -4.13506E-6 L 0.45243 -4.13506E-6 " pathEditMode="relative" rAng="0" ptsTypes="AA">
                                      <p:cBhvr>
                                        <p:cTn id="135" dur="2000" fill="hold"/>
                                        <p:tgtEl>
                                          <p:spTgt spid="27"/>
                                        </p:tgtEl>
                                        <p:attrNameLst>
                                          <p:attrName>ppt_x</p:attrName>
                                          <p:attrName>ppt_y</p:attrName>
                                        </p:attrNameLst>
                                      </p:cBhvr>
                                      <p:rCtr x="13750"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5243 4.44444E-6 L 0.82743 4.44444E-6 " pathEditMode="relative" rAng="0" ptsTypes="AA">
                                      <p:cBhvr>
                                        <p:cTn id="139" dur="2000" fill="hold"/>
                                        <p:tgtEl>
                                          <p:spTgt spid="27"/>
                                        </p:tgtEl>
                                        <p:attrNameLst>
                                          <p:attrName>ppt_x</p:attrName>
                                          <p:attrName>ppt_y</p:attrName>
                                        </p:attrNameLst>
                                      </p:cBhvr>
                                      <p:rCtr x="18750" y="0"/>
                                    </p:animMotion>
                                  </p:childTnLst>
                                </p:cTn>
                              </p:par>
                            </p:childTnLst>
                          </p:cTn>
                        </p:par>
                        <p:par>
                          <p:cTn id="140" fill="hold">
                            <p:stCondLst>
                              <p:cond delay="2000"/>
                            </p:stCondLst>
                            <p:childTnLst>
                              <p:par>
                                <p:cTn id="141" presetID="1" presetClass="entr" presetSubtype="0" fill="hold" nodeType="after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par>
                                <p:cTn id="147" presetID="1" presetClass="exit" presetSubtype="0" fill="hold" nodeType="withEffect">
                                  <p:stCondLst>
                                    <p:cond delay="150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150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15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3" restart="whenNotActive" fill="hold" evtFilter="cancelBubble" nodeType="interactiveSeq">
                <p:stCondLst>
                  <p:cond evt="onClick" delay="0">
                    <p:tgtEl>
                      <p:spTgt spid="28"/>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1.38889E-6 1.55103E-6 L 0.16545 0.00894 " pathEditMode="relative" rAng="0" ptsTypes="AA">
                                      <p:cBhvr>
                                        <p:cTn id="157" dur="2000" fill="hold"/>
                                        <p:tgtEl>
                                          <p:spTgt spid="28"/>
                                        </p:tgtEl>
                                        <p:attrNameLst>
                                          <p:attrName>ppt_x</p:attrName>
                                          <p:attrName>ppt_y</p:attrName>
                                        </p:attrNameLst>
                                      </p:cBhvr>
                                      <p:rCtr x="8264" y="432"/>
                                    </p:animMotion>
                                  </p:childTnLst>
                                </p:cTn>
                              </p:par>
                            </p:childTnLst>
                          </p:cTn>
                        </p:par>
                      </p:childTnLst>
                    </p:cTn>
                  </p:par>
                  <p:par>
                    <p:cTn id="158" fill="hold">
                      <p:stCondLst>
                        <p:cond delay="indefinite"/>
                      </p:stCondLst>
                      <p:childTnLst>
                        <p:par>
                          <p:cTn id="159" fill="hold">
                            <p:stCondLst>
                              <p:cond delay="0"/>
                            </p:stCondLst>
                            <p:childTnLst>
                              <p:par>
                                <p:cTn id="160" presetID="63" presetClass="path" presetSubtype="0" accel="50000" decel="50000" fill="hold" nodeType="clickEffect">
                                  <p:stCondLst>
                                    <p:cond delay="0"/>
                                  </p:stCondLst>
                                  <p:childTnLst>
                                    <p:animMotion origin="layout" path="M 0.16545 0.00894 L 0.44045 0.00894 " pathEditMode="relative" rAng="0" ptsTypes="AA">
                                      <p:cBhvr>
                                        <p:cTn id="161" dur="2000" fill="hold"/>
                                        <p:tgtEl>
                                          <p:spTgt spid="28"/>
                                        </p:tgtEl>
                                        <p:attrNameLst>
                                          <p:attrName>ppt_x</p:attrName>
                                          <p:attrName>ppt_y</p:attrName>
                                        </p:attrNameLst>
                                      </p:cBhvr>
                                      <p:rCtr x="13750" y="0"/>
                                    </p:animMotion>
                                  </p:childTnLst>
                                </p:cTn>
                              </p:par>
                            </p:childTnLst>
                          </p:cTn>
                        </p:par>
                      </p:childTnLst>
                    </p:cTn>
                  </p:par>
                  <p:par>
                    <p:cTn id="162" fill="hold">
                      <p:stCondLst>
                        <p:cond delay="indefinite"/>
                      </p:stCondLst>
                      <p:childTnLst>
                        <p:par>
                          <p:cTn id="163" fill="hold">
                            <p:stCondLst>
                              <p:cond delay="0"/>
                            </p:stCondLst>
                            <p:childTnLst>
                              <p:par>
                                <p:cTn id="164" presetID="63" presetClass="path" presetSubtype="0" accel="50000" decel="50000" fill="hold" nodeType="clickEffect">
                                  <p:stCondLst>
                                    <p:cond delay="0"/>
                                  </p:stCondLst>
                                  <p:childTnLst>
                                    <p:animMotion origin="layout" path="M 0.44045 0.00895 L 0.81545 0.00895 " pathEditMode="relative" rAng="0" ptsTypes="AA">
                                      <p:cBhvr>
                                        <p:cTn id="165" dur="2000" fill="hold"/>
                                        <p:tgtEl>
                                          <p:spTgt spid="28"/>
                                        </p:tgtEl>
                                        <p:attrNameLst>
                                          <p:attrName>ppt_x</p:attrName>
                                          <p:attrName>ppt_y</p:attrName>
                                        </p:attrNameLst>
                                      </p:cBhvr>
                                      <p:rCtr x="18750" y="0"/>
                                    </p:animMotion>
                                  </p:childTnLst>
                                </p:cTn>
                              </p:par>
                            </p:childTnLst>
                          </p:cTn>
                        </p:par>
                        <p:par>
                          <p:cTn id="166" fill="hold">
                            <p:stCondLst>
                              <p:cond delay="2000"/>
                            </p:stCondLst>
                            <p:childTnLst>
                              <p:par>
                                <p:cTn id="167" presetID="1" presetClass="entr" presetSubtype="0" fill="hold" nodeType="after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childTnLst>
                                </p:cTn>
                              </p:par>
                              <p:par>
                                <p:cTn id="173" presetID="1" presetClass="exit" presetSubtype="0" fill="hold" nodeType="withEffect">
                                  <p:stCondLst>
                                    <p:cond delay="1500"/>
                                  </p:stCondLst>
                                  <p:childTnLst>
                                    <p:set>
                                      <p:cBhvr>
                                        <p:cTn id="174" dur="1" fill="hold">
                                          <p:stCondLst>
                                            <p:cond delay="0"/>
                                          </p:stCondLst>
                                        </p:cTn>
                                        <p:tgtEl>
                                          <p:spTgt spid="37"/>
                                        </p:tgtEl>
                                        <p:attrNameLst>
                                          <p:attrName>style.visibility</p:attrName>
                                        </p:attrNameLst>
                                      </p:cBhvr>
                                      <p:to>
                                        <p:strVal val="hidden"/>
                                      </p:to>
                                    </p:set>
                                  </p:childTnLst>
                                </p:cTn>
                              </p:par>
                              <p:par>
                                <p:cTn id="175" presetID="1" presetClass="exit" presetSubtype="0" fill="hold" nodeType="withEffect">
                                  <p:stCondLst>
                                    <p:cond delay="1500"/>
                                  </p:stCondLst>
                                  <p:childTnLst>
                                    <p:set>
                                      <p:cBhvr>
                                        <p:cTn id="176" dur="1" fill="hold">
                                          <p:stCondLst>
                                            <p:cond delay="0"/>
                                          </p:stCondLst>
                                        </p:cTn>
                                        <p:tgtEl>
                                          <p:spTgt spid="38"/>
                                        </p:tgtEl>
                                        <p:attrNameLst>
                                          <p:attrName>style.visibility</p:attrName>
                                        </p:attrNameLst>
                                      </p:cBhvr>
                                      <p:to>
                                        <p:strVal val="hidden"/>
                                      </p:to>
                                    </p:set>
                                  </p:childTnLst>
                                </p:cTn>
                              </p:par>
                              <p:par>
                                <p:cTn id="177" presetID="1" presetClass="exit" presetSubtype="0" fill="hold" grpId="1" nodeType="withEffect">
                                  <p:stCondLst>
                                    <p:cond delay="1500"/>
                                  </p:stCondLst>
                                  <p:childTnLst>
                                    <p:set>
                                      <p:cBhvr>
                                        <p:cTn id="1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29"/>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2.77778E-7 -1.53562E-6 L 0.14184 -0.00277 " pathEditMode="relative" rAng="0" ptsTypes="AA">
                                      <p:cBhvr>
                                        <p:cTn id="183" dur="2000" fill="hold"/>
                                        <p:tgtEl>
                                          <p:spTgt spid="29"/>
                                        </p:tgtEl>
                                        <p:attrNameLst>
                                          <p:attrName>ppt_x</p:attrName>
                                          <p:attrName>ppt_y</p:attrName>
                                        </p:attrNameLst>
                                      </p:cBhvr>
                                      <p:rCtr x="7083" y="-154"/>
                                    </p:animMotion>
                                  </p:childTnLst>
                                </p:cTn>
                              </p:par>
                            </p:childTnLst>
                          </p:cTn>
                        </p:par>
                      </p:childTnLst>
                    </p:cTn>
                  </p:par>
                  <p:par>
                    <p:cTn id="184" fill="hold">
                      <p:stCondLst>
                        <p:cond delay="indefinite"/>
                      </p:stCondLst>
                      <p:childTnLst>
                        <p:par>
                          <p:cTn id="185" fill="hold">
                            <p:stCondLst>
                              <p:cond delay="0"/>
                            </p:stCondLst>
                            <p:childTnLst>
                              <p:par>
                                <p:cTn id="186" presetID="63" presetClass="path" presetSubtype="0" accel="50000" decel="50000" fill="hold" nodeType="clickEffect">
                                  <p:stCondLst>
                                    <p:cond delay="0"/>
                                  </p:stCondLst>
                                  <p:childTnLst>
                                    <p:animMotion origin="layout" path="M 0.14184 -0.00277 L 0.44184 -0.00277 " pathEditMode="relative" rAng="0" ptsTypes="AA">
                                      <p:cBhvr>
                                        <p:cTn id="187" dur="2000" fill="hold"/>
                                        <p:tgtEl>
                                          <p:spTgt spid="29"/>
                                        </p:tgtEl>
                                        <p:attrNameLst>
                                          <p:attrName>ppt_x</p:attrName>
                                          <p:attrName>ppt_y</p:attrName>
                                        </p:attrNameLst>
                                      </p:cBhvr>
                                      <p:rCtr x="15000" y="0"/>
                                    </p:animMotion>
                                  </p:childTnLst>
                                </p:cTn>
                              </p:par>
                            </p:childTnLst>
                          </p:cTn>
                        </p:par>
                      </p:childTnLst>
                    </p:cTn>
                  </p:par>
                  <p:par>
                    <p:cTn id="188" fill="hold">
                      <p:stCondLst>
                        <p:cond delay="indefinite"/>
                      </p:stCondLst>
                      <p:childTnLst>
                        <p:par>
                          <p:cTn id="189" fill="hold">
                            <p:stCondLst>
                              <p:cond delay="0"/>
                            </p:stCondLst>
                            <p:childTnLst>
                              <p:par>
                                <p:cTn id="190" presetID="63" presetClass="path" presetSubtype="0" accel="50000" decel="50000" fill="hold" nodeType="clickEffect">
                                  <p:stCondLst>
                                    <p:cond delay="0"/>
                                  </p:stCondLst>
                                  <p:childTnLst>
                                    <p:animMotion origin="layout" path="M 0.44184 -0.00277 L 0.80017 -0.00277 " pathEditMode="relative" rAng="0" ptsTypes="AA">
                                      <p:cBhvr>
                                        <p:cTn id="191" dur="2000" fill="hold"/>
                                        <p:tgtEl>
                                          <p:spTgt spid="29"/>
                                        </p:tgtEl>
                                        <p:attrNameLst>
                                          <p:attrName>ppt_x</p:attrName>
                                          <p:attrName>ppt_y</p:attrName>
                                        </p:attrNameLst>
                                      </p:cBhvr>
                                      <p:rCtr x="17917" y="0"/>
                                    </p:animMotion>
                                  </p:childTnLst>
                                </p:cTn>
                              </p:par>
                            </p:childTnLst>
                          </p:cTn>
                        </p:par>
                        <p:par>
                          <p:cTn id="192" fill="hold">
                            <p:stCondLst>
                              <p:cond delay="2000"/>
                            </p:stCondLst>
                            <p:childTnLst>
                              <p:par>
                                <p:cTn id="193" presetID="1" presetClass="entr" presetSubtype="0" fill="hold" nodeType="afterEffect">
                                  <p:stCondLst>
                                    <p:cond delay="0"/>
                                  </p:stCondLst>
                                  <p:childTnLst>
                                    <p:set>
                                      <p:cBhvr>
                                        <p:cTn id="194" dur="1" fill="hold">
                                          <p:stCondLst>
                                            <p:cond delay="0"/>
                                          </p:stCondLst>
                                        </p:cTn>
                                        <p:tgtEl>
                                          <p:spTgt spid="4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4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par>
                                <p:cTn id="199" presetID="1" presetClass="exit" presetSubtype="0" fill="hold" nodeType="withEffect">
                                  <p:stCondLst>
                                    <p:cond delay="1500"/>
                                  </p:stCondLst>
                                  <p:childTnLst>
                                    <p:set>
                                      <p:cBhvr>
                                        <p:cTn id="200" dur="1" fill="hold">
                                          <p:stCondLst>
                                            <p:cond delay="0"/>
                                          </p:stCondLst>
                                        </p:cTn>
                                        <p:tgtEl>
                                          <p:spTgt spid="40"/>
                                        </p:tgtEl>
                                        <p:attrNameLst>
                                          <p:attrName>style.visibility</p:attrName>
                                        </p:attrNameLst>
                                      </p:cBhvr>
                                      <p:to>
                                        <p:strVal val="hidden"/>
                                      </p:to>
                                    </p:set>
                                  </p:childTnLst>
                                </p:cTn>
                              </p:par>
                              <p:par>
                                <p:cTn id="201" presetID="1" presetClass="exit" presetSubtype="0" fill="hold" nodeType="withEffect">
                                  <p:stCondLst>
                                    <p:cond delay="1500"/>
                                  </p:stCondLst>
                                  <p:childTnLst>
                                    <p:set>
                                      <p:cBhvr>
                                        <p:cTn id="202" dur="1" fill="hold">
                                          <p:stCondLst>
                                            <p:cond delay="0"/>
                                          </p:stCondLst>
                                        </p:cTn>
                                        <p:tgtEl>
                                          <p:spTgt spid="41"/>
                                        </p:tgtEl>
                                        <p:attrNameLst>
                                          <p:attrName>style.visibility</p:attrName>
                                        </p:attrNameLst>
                                      </p:cBhvr>
                                      <p:to>
                                        <p:strVal val="hidden"/>
                                      </p:to>
                                    </p:set>
                                  </p:childTnLst>
                                </p:cTn>
                              </p:par>
                              <p:par>
                                <p:cTn id="203" presetID="1" presetClass="exit" presetSubtype="0" fill="hold" grpId="1" nodeType="withEffect">
                                  <p:stCondLst>
                                    <p:cond delay="1500"/>
                                  </p:stCondLst>
                                  <p:childTnLst>
                                    <p:set>
                                      <p:cBhvr>
                                        <p:cTn id="2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412305"/>
            <a:ext cx="12496800" cy="590979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198873"/>
            <a:ext cx="6553200" cy="5611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45200" y="4838701"/>
            <a:ext cx="11328400" cy="2482603"/>
          </a:xfrm>
          <a:prstGeom prst="rect">
            <a:avLst/>
          </a:prstGeom>
          <a:noFill/>
        </p:spPr>
        <p:txBody>
          <a:bodyPr wrap="square" rtlCol="0">
            <a:spAutoFit/>
          </a:bodyPr>
          <a:lstStyle/>
          <a:p>
            <a:pPr algn="just" defTabSz="1828800">
              <a:lnSpc>
                <a:spcPct val="150000"/>
              </a:lnSpc>
            </a:pPr>
            <a:r>
              <a:rPr lang="en-US" sz="3600" b="1" dirty="0" err="1">
                <a:solidFill>
                  <a:prstClr val="black"/>
                </a:solidFill>
                <a:latin typeface="Cambria" pitchFamily="18" charset="0"/>
              </a:rPr>
              <a:t>Câu</a:t>
            </a:r>
            <a:r>
              <a:rPr lang="en-US" sz="3600" b="1" dirty="0">
                <a:solidFill>
                  <a:prstClr val="black"/>
                </a:solidFill>
                <a:latin typeface="Cambria" pitchFamily="18" charset="0"/>
              </a:rPr>
              <a:t> 1: </a:t>
            </a:r>
            <a:r>
              <a:rPr lang="en-US" sz="3600" dirty="0">
                <a:solidFill>
                  <a:prstClr val="black"/>
                </a:solidFill>
                <a:latin typeface="Cambria" pitchFamily="18" charset="0"/>
              </a:rPr>
              <a:t>Propene </a:t>
            </a:r>
            <a:r>
              <a:rPr lang="en-US" sz="3600" dirty="0" err="1">
                <a:solidFill>
                  <a:prstClr val="black"/>
                </a:solidFill>
                <a:latin typeface="Cambria" pitchFamily="18" charset="0"/>
              </a:rPr>
              <a:t>có</a:t>
            </a:r>
            <a:r>
              <a:rPr lang="en-US" sz="3600" dirty="0">
                <a:solidFill>
                  <a:prstClr val="black"/>
                </a:solidFill>
                <a:latin typeface="Cambria" pitchFamily="18" charset="0"/>
              </a:rPr>
              <a:t> </a:t>
            </a:r>
            <a:r>
              <a:rPr lang="en-US" sz="3600" dirty="0" err="1">
                <a:solidFill>
                  <a:prstClr val="black"/>
                </a:solidFill>
                <a:latin typeface="Cambria" pitchFamily="18" charset="0"/>
              </a:rPr>
              <a:t>công</a:t>
            </a:r>
            <a:r>
              <a:rPr lang="en-US" sz="3600" dirty="0">
                <a:solidFill>
                  <a:prstClr val="black"/>
                </a:solidFill>
                <a:latin typeface="Cambria" pitchFamily="18" charset="0"/>
              </a:rPr>
              <a:t> </a:t>
            </a:r>
            <a:r>
              <a:rPr lang="en-US" sz="3600" dirty="0" err="1">
                <a:solidFill>
                  <a:prstClr val="black"/>
                </a:solidFill>
                <a:latin typeface="Cambria" pitchFamily="18" charset="0"/>
              </a:rPr>
              <a:t>thức</a:t>
            </a:r>
            <a:r>
              <a:rPr lang="en-US" sz="3600" dirty="0">
                <a:solidFill>
                  <a:prstClr val="black"/>
                </a:solidFill>
                <a:latin typeface="Cambria" pitchFamily="18" charset="0"/>
              </a:rPr>
              <a:t> </a:t>
            </a:r>
            <a:r>
              <a:rPr lang="en-US" sz="3600" dirty="0" err="1">
                <a:solidFill>
                  <a:prstClr val="black"/>
                </a:solidFill>
                <a:latin typeface="Cambria" pitchFamily="18" charset="0"/>
              </a:rPr>
              <a:t>đơn</a:t>
            </a:r>
            <a:r>
              <a:rPr lang="en-US" sz="3600" dirty="0">
                <a:solidFill>
                  <a:prstClr val="black"/>
                </a:solidFill>
                <a:latin typeface="Cambria" pitchFamily="18" charset="0"/>
              </a:rPr>
              <a:t> </a:t>
            </a:r>
            <a:r>
              <a:rPr lang="en-US" sz="3600" dirty="0" err="1">
                <a:solidFill>
                  <a:prstClr val="black"/>
                </a:solidFill>
                <a:latin typeface="Cambria" pitchFamily="18" charset="0"/>
              </a:rPr>
              <a:t>giản</a:t>
            </a:r>
            <a:r>
              <a:rPr lang="en-US" sz="3600" dirty="0">
                <a:solidFill>
                  <a:prstClr val="black"/>
                </a:solidFill>
                <a:latin typeface="Cambria" pitchFamily="18" charset="0"/>
              </a:rPr>
              <a:t> </a:t>
            </a:r>
            <a:r>
              <a:rPr lang="en-US" sz="3600" dirty="0" err="1">
                <a:solidFill>
                  <a:prstClr val="black"/>
                </a:solidFill>
                <a:latin typeface="Cambria" pitchFamily="18" charset="0"/>
              </a:rPr>
              <a:t>nhất</a:t>
            </a:r>
            <a:r>
              <a:rPr lang="en-US" sz="3600" dirty="0">
                <a:solidFill>
                  <a:prstClr val="black"/>
                </a:solidFill>
                <a:latin typeface="Cambria" pitchFamily="18" charset="0"/>
              </a:rPr>
              <a:t> </a:t>
            </a:r>
            <a:r>
              <a:rPr lang="en-US" sz="3600" dirty="0" err="1">
                <a:solidFill>
                  <a:prstClr val="black"/>
                </a:solidFill>
                <a:latin typeface="Cambria" pitchFamily="18" charset="0"/>
              </a:rPr>
              <a:t>là</a:t>
            </a:r>
            <a:r>
              <a:rPr lang="en-US" sz="3600" dirty="0">
                <a:solidFill>
                  <a:prstClr val="black"/>
                </a:solidFill>
                <a:latin typeface="Cambria" pitchFamily="18" charset="0"/>
              </a:rPr>
              <a:t> CH</a:t>
            </a:r>
            <a:r>
              <a:rPr lang="en-US" sz="3600" baseline="-25000" dirty="0">
                <a:solidFill>
                  <a:prstClr val="black"/>
                </a:solidFill>
                <a:latin typeface="Cambria" pitchFamily="18" charset="0"/>
              </a:rPr>
              <a:t>2</a:t>
            </a:r>
            <a:r>
              <a:rPr lang="en-US" sz="3600" dirty="0">
                <a:solidFill>
                  <a:prstClr val="black"/>
                </a:solidFill>
                <a:latin typeface="Cambria" pitchFamily="18" charset="0"/>
              </a:rPr>
              <a:t> (</a:t>
            </a:r>
            <a:r>
              <a:rPr lang="en-US" sz="3600" dirty="0" err="1">
                <a:solidFill>
                  <a:prstClr val="black"/>
                </a:solidFill>
                <a:latin typeface="Cambria" pitchFamily="18" charset="0"/>
              </a:rPr>
              <a:t>xác</a:t>
            </a:r>
            <a:r>
              <a:rPr lang="en-US" sz="3600" dirty="0">
                <a:solidFill>
                  <a:prstClr val="black"/>
                </a:solidFill>
                <a:latin typeface="Cambria" pitchFamily="18" charset="0"/>
              </a:rPr>
              <a:t> </a:t>
            </a:r>
            <a:r>
              <a:rPr lang="en-US" sz="3600" dirty="0" err="1">
                <a:solidFill>
                  <a:prstClr val="black"/>
                </a:solidFill>
                <a:latin typeface="Cambria" pitchFamily="18" charset="0"/>
              </a:rPr>
              <a:t>định</a:t>
            </a:r>
            <a:r>
              <a:rPr lang="en-US" sz="3600" dirty="0">
                <a:solidFill>
                  <a:prstClr val="black"/>
                </a:solidFill>
                <a:latin typeface="Cambria" pitchFamily="18" charset="0"/>
              </a:rPr>
              <a:t> </a:t>
            </a:r>
            <a:r>
              <a:rPr lang="en-US" sz="3600" dirty="0" err="1">
                <a:solidFill>
                  <a:prstClr val="black"/>
                </a:solidFill>
                <a:latin typeface="Cambria" pitchFamily="18" charset="0"/>
              </a:rPr>
              <a:t>từ</a:t>
            </a:r>
            <a:r>
              <a:rPr lang="en-US" sz="3600" dirty="0">
                <a:solidFill>
                  <a:prstClr val="black"/>
                </a:solidFill>
                <a:latin typeface="Cambria" pitchFamily="18" charset="0"/>
              </a:rPr>
              <a:t> </a:t>
            </a:r>
            <a:r>
              <a:rPr lang="en-US" sz="3600" dirty="0" err="1">
                <a:solidFill>
                  <a:prstClr val="black"/>
                </a:solidFill>
                <a:latin typeface="Cambria" pitchFamily="18" charset="0"/>
              </a:rPr>
              <a:t>phân</a:t>
            </a:r>
            <a:r>
              <a:rPr lang="en-US" sz="3600" dirty="0">
                <a:solidFill>
                  <a:prstClr val="black"/>
                </a:solidFill>
                <a:latin typeface="Cambria" pitchFamily="18" charset="0"/>
              </a:rPr>
              <a:t> </a:t>
            </a:r>
            <a:r>
              <a:rPr lang="en-US" sz="3600" dirty="0" err="1">
                <a:solidFill>
                  <a:prstClr val="black"/>
                </a:solidFill>
                <a:latin typeface="Cambria" pitchFamily="18" charset="0"/>
              </a:rPr>
              <a:t>tích</a:t>
            </a:r>
            <a:r>
              <a:rPr lang="en-US" sz="3600" dirty="0">
                <a:solidFill>
                  <a:prstClr val="black"/>
                </a:solidFill>
                <a:latin typeface="Cambria" pitchFamily="18" charset="0"/>
              </a:rPr>
              <a:t> </a:t>
            </a:r>
            <a:r>
              <a:rPr lang="en-US" sz="3600" dirty="0" err="1">
                <a:solidFill>
                  <a:prstClr val="black"/>
                </a:solidFill>
                <a:latin typeface="Cambria" pitchFamily="18" charset="0"/>
              </a:rPr>
              <a:t>nguyên</a:t>
            </a:r>
            <a:r>
              <a:rPr lang="en-US" sz="3600" dirty="0">
                <a:solidFill>
                  <a:prstClr val="black"/>
                </a:solidFill>
                <a:latin typeface="Cambria" pitchFamily="18" charset="0"/>
              </a:rPr>
              <a:t> </a:t>
            </a:r>
            <a:r>
              <a:rPr lang="en-US" sz="3600" dirty="0" err="1">
                <a:solidFill>
                  <a:prstClr val="black"/>
                </a:solidFill>
                <a:latin typeface="Cambria" pitchFamily="18" charset="0"/>
              </a:rPr>
              <a:t>tố</a:t>
            </a:r>
            <a:r>
              <a:rPr lang="en-US" sz="3600" dirty="0">
                <a:solidFill>
                  <a:prstClr val="black"/>
                </a:solidFill>
                <a:latin typeface="Cambria" pitchFamily="18" charset="0"/>
              </a:rPr>
              <a:t>) </a:t>
            </a:r>
            <a:r>
              <a:rPr lang="en-US" sz="3600" dirty="0" err="1">
                <a:solidFill>
                  <a:prstClr val="black"/>
                </a:solidFill>
                <a:latin typeface="Cambria" pitchFamily="18" charset="0"/>
              </a:rPr>
              <a:t>và</a:t>
            </a:r>
            <a:r>
              <a:rPr lang="en-US" sz="3600" dirty="0">
                <a:solidFill>
                  <a:prstClr val="black"/>
                </a:solidFill>
                <a:latin typeface="Cambria" pitchFamily="18" charset="0"/>
              </a:rPr>
              <a:t> </a:t>
            </a:r>
            <a:r>
              <a:rPr lang="en-US" sz="3600" dirty="0" err="1">
                <a:solidFill>
                  <a:prstClr val="black"/>
                </a:solidFill>
                <a:latin typeface="Cambria" pitchFamily="18" charset="0"/>
              </a:rPr>
              <a:t>phân</a:t>
            </a:r>
            <a:r>
              <a:rPr lang="en-US" sz="3600" dirty="0">
                <a:solidFill>
                  <a:prstClr val="black"/>
                </a:solidFill>
                <a:latin typeface="Cambria" pitchFamily="18" charset="0"/>
              </a:rPr>
              <a:t> </a:t>
            </a:r>
            <a:r>
              <a:rPr lang="en-US" sz="3600" dirty="0" err="1">
                <a:solidFill>
                  <a:prstClr val="black"/>
                </a:solidFill>
                <a:latin typeface="Cambria" pitchFamily="18" charset="0"/>
              </a:rPr>
              <a:t>tử</a:t>
            </a:r>
            <a:r>
              <a:rPr lang="en-US" sz="3600" dirty="0">
                <a:solidFill>
                  <a:prstClr val="black"/>
                </a:solidFill>
                <a:latin typeface="Cambria" pitchFamily="18" charset="0"/>
              </a:rPr>
              <a:t> </a:t>
            </a:r>
            <a:r>
              <a:rPr lang="en-US" sz="3600" dirty="0" err="1">
                <a:solidFill>
                  <a:prstClr val="black"/>
                </a:solidFill>
                <a:latin typeface="Cambria" pitchFamily="18" charset="0"/>
              </a:rPr>
              <a:t>khối</a:t>
            </a:r>
            <a:r>
              <a:rPr lang="en-US" sz="3600" dirty="0">
                <a:solidFill>
                  <a:prstClr val="black"/>
                </a:solidFill>
                <a:latin typeface="Cambria" pitchFamily="18" charset="0"/>
              </a:rPr>
              <a:t> </a:t>
            </a:r>
            <a:r>
              <a:rPr lang="en-US" sz="3600" dirty="0" err="1">
                <a:solidFill>
                  <a:prstClr val="black"/>
                </a:solidFill>
                <a:latin typeface="Cambria" pitchFamily="18" charset="0"/>
              </a:rPr>
              <a:t>là</a:t>
            </a:r>
            <a:r>
              <a:rPr lang="en-US" sz="3600" dirty="0">
                <a:solidFill>
                  <a:prstClr val="black"/>
                </a:solidFill>
                <a:latin typeface="Cambria" pitchFamily="18" charset="0"/>
              </a:rPr>
              <a:t> 42. </a:t>
            </a:r>
            <a:r>
              <a:rPr lang="en-US" sz="3600" dirty="0" err="1">
                <a:solidFill>
                  <a:prstClr val="black"/>
                </a:solidFill>
                <a:latin typeface="Cambria" pitchFamily="18" charset="0"/>
              </a:rPr>
              <a:t>Công</a:t>
            </a:r>
            <a:r>
              <a:rPr lang="en-US" sz="3600" dirty="0">
                <a:solidFill>
                  <a:prstClr val="black"/>
                </a:solidFill>
                <a:latin typeface="Cambria" pitchFamily="18" charset="0"/>
              </a:rPr>
              <a:t> </a:t>
            </a:r>
            <a:r>
              <a:rPr lang="en-US" sz="3600" dirty="0" err="1">
                <a:solidFill>
                  <a:prstClr val="black"/>
                </a:solidFill>
                <a:latin typeface="Cambria" pitchFamily="18" charset="0"/>
              </a:rPr>
              <a:t>thức</a:t>
            </a:r>
            <a:r>
              <a:rPr lang="en-US" sz="3600" dirty="0">
                <a:solidFill>
                  <a:prstClr val="black"/>
                </a:solidFill>
                <a:latin typeface="Cambria" pitchFamily="18" charset="0"/>
              </a:rPr>
              <a:t> </a:t>
            </a:r>
            <a:r>
              <a:rPr lang="en-US" sz="3600" dirty="0" err="1">
                <a:solidFill>
                  <a:prstClr val="black"/>
                </a:solidFill>
                <a:latin typeface="Cambria" pitchFamily="18" charset="0"/>
              </a:rPr>
              <a:t>phân</a:t>
            </a:r>
            <a:r>
              <a:rPr lang="en-US" sz="3600" dirty="0">
                <a:solidFill>
                  <a:prstClr val="black"/>
                </a:solidFill>
                <a:latin typeface="Cambria" pitchFamily="18" charset="0"/>
              </a:rPr>
              <a:t> </a:t>
            </a:r>
            <a:r>
              <a:rPr lang="en-US" sz="3600" dirty="0" err="1">
                <a:solidFill>
                  <a:prstClr val="black"/>
                </a:solidFill>
                <a:latin typeface="Cambria" pitchFamily="18" charset="0"/>
              </a:rPr>
              <a:t>tử</a:t>
            </a:r>
            <a:r>
              <a:rPr lang="en-US" sz="3600" dirty="0">
                <a:solidFill>
                  <a:prstClr val="black"/>
                </a:solidFill>
                <a:latin typeface="Cambria" pitchFamily="18" charset="0"/>
              </a:rPr>
              <a:t> </a:t>
            </a:r>
            <a:r>
              <a:rPr lang="en-US" sz="3600" dirty="0" err="1">
                <a:solidFill>
                  <a:prstClr val="black"/>
                </a:solidFill>
                <a:latin typeface="Cambria" pitchFamily="18" charset="0"/>
              </a:rPr>
              <a:t>của</a:t>
            </a:r>
            <a:r>
              <a:rPr lang="en-US" sz="3600" dirty="0">
                <a:solidFill>
                  <a:prstClr val="black"/>
                </a:solidFill>
                <a:latin typeface="Cambria" pitchFamily="18" charset="0"/>
              </a:rPr>
              <a:t> propene </a:t>
            </a:r>
            <a:r>
              <a:rPr lang="en-US" sz="3600" dirty="0" err="1">
                <a:solidFill>
                  <a:prstClr val="black"/>
                </a:solidFill>
                <a:latin typeface="Cambria" pitchFamily="18" charset="0"/>
              </a:rPr>
              <a:t>là</a:t>
            </a:r>
            <a:r>
              <a:rPr lang="en-US" sz="3600" dirty="0">
                <a:solidFill>
                  <a:prstClr val="black"/>
                </a:solidFill>
                <a:latin typeface="Cambria" pitchFamily="18" charset="0"/>
              </a:rPr>
              <a:t>? </a:t>
            </a:r>
          </a:p>
        </p:txBody>
      </p:sp>
      <p:sp>
        <p:nvSpPr>
          <p:cNvPr id="6" name="TextBox 5"/>
          <p:cNvSpPr txBox="1"/>
          <p:nvPr/>
        </p:nvSpPr>
        <p:spPr>
          <a:xfrm>
            <a:off x="10027040" y="1710593"/>
            <a:ext cx="2348720" cy="954107"/>
          </a:xfrm>
          <a:prstGeom prst="rect">
            <a:avLst/>
          </a:prstGeom>
          <a:noFill/>
        </p:spPr>
        <p:txBody>
          <a:bodyPr wrap="none" rtlCol="0">
            <a:spAutoFit/>
          </a:bodyPr>
          <a:lstStyle/>
          <a:p>
            <a:pPr algn="ctr" defTabSz="1828800"/>
            <a:r>
              <a:rPr lang="pt-BR" sz="5600" b="1" dirty="0">
                <a:solidFill>
                  <a:prstClr val="black"/>
                </a:solidFill>
                <a:latin typeface="Cambria" pitchFamily="18" charset="0"/>
              </a:rPr>
              <a:t>C. </a:t>
            </a:r>
            <a:r>
              <a:rPr lang="pt-BR" sz="5600" dirty="0">
                <a:solidFill>
                  <a:prstClr val="black"/>
                </a:solidFill>
                <a:latin typeface="Cambria" pitchFamily="18" charset="0"/>
              </a:rPr>
              <a:t>C</a:t>
            </a:r>
            <a:r>
              <a:rPr lang="pt-BR" sz="5600" baseline="-25000" dirty="0">
                <a:solidFill>
                  <a:prstClr val="black"/>
                </a:solidFill>
                <a:latin typeface="Cambria" pitchFamily="18" charset="0"/>
              </a:rPr>
              <a:t>3</a:t>
            </a:r>
            <a:r>
              <a:rPr lang="pt-BR" sz="5600" dirty="0">
                <a:solidFill>
                  <a:prstClr val="black"/>
                </a:solidFill>
                <a:latin typeface="Cambria" pitchFamily="18" charset="0"/>
              </a:rPr>
              <a:t>H</a:t>
            </a:r>
            <a:r>
              <a:rPr lang="pt-BR" sz="5600" baseline="-25000" dirty="0">
                <a:solidFill>
                  <a:prstClr val="black"/>
                </a:solidFill>
                <a:latin typeface="Cambria" pitchFamily="18" charset="0"/>
              </a:rPr>
              <a:t>6</a:t>
            </a:r>
            <a:endParaRPr lang="en-US" sz="56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774863" y="23754"/>
            <a:ext cx="3360738" cy="1582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07201" y="8121707"/>
            <a:ext cx="11328400" cy="769441"/>
          </a:xfrm>
          <a:prstGeom prst="rect">
            <a:avLst/>
          </a:prstGeom>
        </p:spPr>
        <p:txBody>
          <a:bodyPr wrap="square">
            <a:spAutoFit/>
          </a:bodyPr>
          <a:lstStyle/>
          <a:p>
            <a:pPr defTabSz="1828800"/>
            <a:r>
              <a:rPr lang="pt-BR" sz="4400" b="1" dirty="0">
                <a:solidFill>
                  <a:prstClr val="black"/>
                </a:solidFill>
                <a:latin typeface="Cambria" pitchFamily="18" charset="0"/>
              </a:rPr>
              <a:t>A. </a:t>
            </a:r>
            <a:r>
              <a:rPr lang="pt-BR" sz="4400" dirty="0">
                <a:solidFill>
                  <a:prstClr val="black"/>
                </a:solidFill>
                <a:latin typeface="Cambria" pitchFamily="18" charset="0"/>
              </a:rPr>
              <a:t>C</a:t>
            </a:r>
            <a:r>
              <a:rPr lang="pt-BR" sz="4400" baseline="-25000" dirty="0">
                <a:solidFill>
                  <a:prstClr val="black"/>
                </a:solidFill>
                <a:latin typeface="Cambria" pitchFamily="18" charset="0"/>
              </a:rPr>
              <a:t>2</a:t>
            </a:r>
            <a:r>
              <a:rPr lang="pt-BR" sz="4400" dirty="0">
                <a:solidFill>
                  <a:prstClr val="black"/>
                </a:solidFill>
                <a:latin typeface="Cambria" pitchFamily="18" charset="0"/>
              </a:rPr>
              <a:t>H</a:t>
            </a:r>
            <a:r>
              <a:rPr lang="pt-BR" sz="4400" baseline="-25000" dirty="0">
                <a:solidFill>
                  <a:prstClr val="black"/>
                </a:solidFill>
                <a:latin typeface="Cambria" pitchFamily="18" charset="0"/>
              </a:rPr>
              <a:t>6</a:t>
            </a:r>
            <a:r>
              <a:rPr lang="pt-BR" sz="4400" dirty="0">
                <a:solidFill>
                  <a:prstClr val="black"/>
                </a:solidFill>
                <a:latin typeface="Cambria" pitchFamily="18" charset="0"/>
              </a:rPr>
              <a:t>.    </a:t>
            </a:r>
            <a:r>
              <a:rPr lang="pt-BR" sz="4400" b="1" dirty="0">
                <a:solidFill>
                  <a:prstClr val="black"/>
                </a:solidFill>
                <a:latin typeface="Cambria" pitchFamily="18" charset="0"/>
              </a:rPr>
              <a:t>B. </a:t>
            </a:r>
            <a:r>
              <a:rPr lang="pt-BR" sz="4400" dirty="0">
                <a:solidFill>
                  <a:prstClr val="black"/>
                </a:solidFill>
                <a:latin typeface="Cambria" pitchFamily="18" charset="0"/>
              </a:rPr>
              <a:t>C</a:t>
            </a:r>
            <a:r>
              <a:rPr lang="pt-BR" sz="4400" baseline="-25000" dirty="0">
                <a:solidFill>
                  <a:prstClr val="black"/>
                </a:solidFill>
                <a:latin typeface="Cambria" pitchFamily="18" charset="0"/>
              </a:rPr>
              <a:t>2</a:t>
            </a:r>
            <a:r>
              <a:rPr lang="pt-BR" sz="4400" dirty="0">
                <a:solidFill>
                  <a:prstClr val="black"/>
                </a:solidFill>
                <a:latin typeface="Cambria" pitchFamily="18" charset="0"/>
              </a:rPr>
              <a:t>H</a:t>
            </a:r>
            <a:r>
              <a:rPr lang="pt-BR" sz="4400" baseline="-25000" dirty="0">
                <a:solidFill>
                  <a:prstClr val="black"/>
                </a:solidFill>
                <a:latin typeface="Cambria" pitchFamily="18" charset="0"/>
              </a:rPr>
              <a:t>4</a:t>
            </a:r>
            <a:r>
              <a:rPr lang="pt-BR" sz="4400" dirty="0">
                <a:solidFill>
                  <a:prstClr val="black"/>
                </a:solidFill>
                <a:latin typeface="Cambria" pitchFamily="18" charset="0"/>
              </a:rPr>
              <a:t>.      </a:t>
            </a:r>
            <a:r>
              <a:rPr lang="pt-BR" sz="4400" b="1" dirty="0">
                <a:solidFill>
                  <a:prstClr val="black"/>
                </a:solidFill>
                <a:latin typeface="Cambria" pitchFamily="18" charset="0"/>
              </a:rPr>
              <a:t>C. </a:t>
            </a:r>
            <a:r>
              <a:rPr lang="pt-BR" sz="4400" dirty="0">
                <a:solidFill>
                  <a:prstClr val="black"/>
                </a:solidFill>
                <a:latin typeface="Cambria" pitchFamily="18" charset="0"/>
              </a:rPr>
              <a:t>C</a:t>
            </a:r>
            <a:r>
              <a:rPr lang="pt-BR" sz="4400" baseline="-25000" dirty="0">
                <a:solidFill>
                  <a:prstClr val="black"/>
                </a:solidFill>
                <a:latin typeface="Cambria" pitchFamily="18" charset="0"/>
              </a:rPr>
              <a:t>3</a:t>
            </a:r>
            <a:r>
              <a:rPr lang="pt-BR" sz="4400" dirty="0">
                <a:solidFill>
                  <a:prstClr val="black"/>
                </a:solidFill>
                <a:latin typeface="Cambria" pitchFamily="18" charset="0"/>
              </a:rPr>
              <a:t>H</a:t>
            </a:r>
            <a:r>
              <a:rPr lang="pt-BR" sz="4400" baseline="-25000" dirty="0">
                <a:solidFill>
                  <a:prstClr val="black"/>
                </a:solidFill>
                <a:latin typeface="Cambria" pitchFamily="18" charset="0"/>
              </a:rPr>
              <a:t>6</a:t>
            </a:r>
            <a:r>
              <a:rPr lang="pt-BR" sz="4400" dirty="0">
                <a:solidFill>
                  <a:prstClr val="black"/>
                </a:solidFill>
                <a:latin typeface="Cambria" pitchFamily="18" charset="0"/>
              </a:rPr>
              <a:t>.	</a:t>
            </a:r>
            <a:r>
              <a:rPr lang="pt-BR" sz="4400" b="1" dirty="0">
                <a:solidFill>
                  <a:prstClr val="black"/>
                </a:solidFill>
                <a:latin typeface="Cambria" pitchFamily="18" charset="0"/>
              </a:rPr>
              <a:t>D. </a:t>
            </a:r>
            <a:r>
              <a:rPr lang="pt-BR" sz="4400" dirty="0">
                <a:solidFill>
                  <a:prstClr val="black"/>
                </a:solidFill>
                <a:latin typeface="Cambria" pitchFamily="18" charset="0"/>
              </a:rPr>
              <a:t>CH</a:t>
            </a:r>
            <a:r>
              <a:rPr lang="pt-BR" sz="4400" baseline="-25000" dirty="0">
                <a:solidFill>
                  <a:prstClr val="black"/>
                </a:solidFill>
                <a:latin typeface="Cambria" pitchFamily="18" charset="0"/>
              </a:rPr>
              <a:t>2</a:t>
            </a:r>
            <a:r>
              <a:rPr lang="pt-BR" sz="4400" dirty="0">
                <a:solidFill>
                  <a:prstClr val="black"/>
                </a:solidFill>
                <a:latin typeface="Cambria" pitchFamily="18" charset="0"/>
              </a:rPr>
              <a:t>O.</a:t>
            </a:r>
            <a:endParaRPr lang="en-US" sz="4400" dirty="0">
              <a:solidFill>
                <a:prstClr val="black"/>
              </a:solidFill>
              <a:latin typeface="Cambria" pitchFamily="18" charset="0"/>
            </a:endParaRPr>
          </a:p>
        </p:txBody>
      </p:sp>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029"/>
                                        </p:tgtEl>
                                        <p:attrNameLst>
                                          <p:attrName>style.visibility</p:attrName>
                                        </p:attrNameLst>
                                      </p:cBhvr>
                                      <p:to>
                                        <p:strVal val="visible"/>
                                      </p:to>
                                    </p:set>
                                    <p:anim calcmode="lin" valueType="num">
                                      <p:cBhvr additive="base">
                                        <p:cTn id="26" dur="500" fill="hold"/>
                                        <p:tgtEl>
                                          <p:spTgt spid="1029"/>
                                        </p:tgtEl>
                                        <p:attrNameLst>
                                          <p:attrName>ppt_x</p:attrName>
                                        </p:attrNameLst>
                                      </p:cBhvr>
                                      <p:tavLst>
                                        <p:tav tm="0">
                                          <p:val>
                                            <p:strVal val="#ppt_x"/>
                                          </p:val>
                                        </p:tav>
                                        <p:tav tm="100000">
                                          <p:val>
                                            <p:strVal val="#ppt_x"/>
                                          </p:val>
                                        </p:tav>
                                      </p:tavLst>
                                    </p:anim>
                                    <p:anim calcmode="lin" valueType="num">
                                      <p:cBhvr additive="base">
                                        <p:cTn id="27"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412305"/>
            <a:ext cx="12496800" cy="590979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198873"/>
            <a:ext cx="6553200" cy="5611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45200" y="4838701"/>
            <a:ext cx="11328400" cy="3279296"/>
          </a:xfrm>
          <a:prstGeom prst="rect">
            <a:avLst/>
          </a:prstGeom>
          <a:noFill/>
        </p:spPr>
        <p:txBody>
          <a:bodyPr wrap="square" rtlCol="0">
            <a:spAutoFit/>
          </a:bodyPr>
          <a:lstStyle/>
          <a:p>
            <a:pPr algn="ctr" defTabSz="1828800">
              <a:lnSpc>
                <a:spcPct val="150000"/>
              </a:lnSpc>
            </a:pPr>
            <a:r>
              <a:rPr lang="vi-VN" sz="4800" b="1" dirty="0">
                <a:solidFill>
                  <a:prstClr val="black"/>
                </a:solidFill>
                <a:latin typeface="Cambria" pitchFamily="18" charset="0"/>
              </a:rPr>
              <a:t>Câu</a:t>
            </a:r>
            <a:r>
              <a:rPr lang="en-US" sz="4800" b="1" dirty="0">
                <a:solidFill>
                  <a:prstClr val="black"/>
                </a:solidFill>
                <a:latin typeface="Cambria" pitchFamily="18" charset="0"/>
              </a:rPr>
              <a:t> 2</a:t>
            </a:r>
            <a:r>
              <a:rPr lang="vi-VN" sz="4800" b="1" dirty="0">
                <a:solidFill>
                  <a:prstClr val="black"/>
                </a:solidFill>
                <a:latin typeface="Cambria" pitchFamily="18" charset="0"/>
              </a:rPr>
              <a:t>: </a:t>
            </a:r>
            <a:r>
              <a:rPr lang="vi-VN" sz="4800" dirty="0">
                <a:solidFill>
                  <a:prstClr val="black"/>
                </a:solidFill>
                <a:latin typeface="Cambria" pitchFamily="18" charset="0"/>
              </a:rPr>
              <a:t>Cho dãy các chất hữu cơ: C</a:t>
            </a:r>
            <a:r>
              <a:rPr lang="vi-VN" sz="4800" baseline="-25000" dirty="0">
                <a:solidFill>
                  <a:prstClr val="black"/>
                </a:solidFill>
                <a:latin typeface="Cambria" pitchFamily="18" charset="0"/>
              </a:rPr>
              <a:t>6</a:t>
            </a:r>
            <a:r>
              <a:rPr lang="vi-VN" sz="4800" dirty="0">
                <a:solidFill>
                  <a:prstClr val="black"/>
                </a:solidFill>
                <a:latin typeface="Cambria" pitchFamily="18" charset="0"/>
              </a:rPr>
              <a:t>H</a:t>
            </a:r>
            <a:r>
              <a:rPr lang="vi-VN" sz="4800" baseline="-25000" dirty="0">
                <a:solidFill>
                  <a:prstClr val="black"/>
                </a:solidFill>
                <a:latin typeface="Cambria" pitchFamily="18" charset="0"/>
              </a:rPr>
              <a:t>6</a:t>
            </a:r>
            <a:r>
              <a:rPr lang="vi-VN" sz="4800" dirty="0">
                <a:solidFill>
                  <a:prstClr val="black"/>
                </a:solidFill>
                <a:latin typeface="Cambria" pitchFamily="18" charset="0"/>
              </a:rPr>
              <a:t>, C</a:t>
            </a:r>
            <a:r>
              <a:rPr lang="vi-VN" sz="4800" baseline="-25000" dirty="0">
                <a:solidFill>
                  <a:prstClr val="black"/>
                </a:solidFill>
                <a:latin typeface="Cambria" pitchFamily="18" charset="0"/>
              </a:rPr>
              <a:t>2</a:t>
            </a:r>
            <a:r>
              <a:rPr lang="vi-VN" sz="4800" dirty="0">
                <a:solidFill>
                  <a:prstClr val="black"/>
                </a:solidFill>
                <a:latin typeface="Cambria" pitchFamily="18" charset="0"/>
              </a:rPr>
              <a:t>H</a:t>
            </a:r>
            <a:r>
              <a:rPr lang="vi-VN" sz="4800" baseline="-25000" dirty="0">
                <a:solidFill>
                  <a:prstClr val="black"/>
                </a:solidFill>
                <a:latin typeface="Cambria" pitchFamily="18" charset="0"/>
              </a:rPr>
              <a:t>2</a:t>
            </a:r>
            <a:r>
              <a:rPr lang="vi-VN" sz="4800" dirty="0">
                <a:solidFill>
                  <a:prstClr val="black"/>
                </a:solidFill>
                <a:latin typeface="Cambria" pitchFamily="18" charset="0"/>
              </a:rPr>
              <a:t>, C</a:t>
            </a:r>
            <a:r>
              <a:rPr lang="vi-VN" sz="4800" baseline="-25000" dirty="0">
                <a:solidFill>
                  <a:prstClr val="black"/>
                </a:solidFill>
                <a:latin typeface="Cambria" pitchFamily="18" charset="0"/>
              </a:rPr>
              <a:t>4</a:t>
            </a:r>
            <a:r>
              <a:rPr lang="vi-VN" sz="4800" dirty="0">
                <a:solidFill>
                  <a:prstClr val="black"/>
                </a:solidFill>
                <a:latin typeface="Cambria" pitchFamily="18" charset="0"/>
              </a:rPr>
              <a:t>H</a:t>
            </a:r>
            <a:r>
              <a:rPr lang="vi-VN" sz="4800" baseline="-25000" dirty="0">
                <a:solidFill>
                  <a:prstClr val="black"/>
                </a:solidFill>
                <a:latin typeface="Cambria" pitchFamily="18" charset="0"/>
              </a:rPr>
              <a:t>4</a:t>
            </a:r>
            <a:r>
              <a:rPr lang="vi-VN" sz="4800" dirty="0">
                <a:solidFill>
                  <a:prstClr val="black"/>
                </a:solidFill>
                <a:latin typeface="Cambria" pitchFamily="18" charset="0"/>
              </a:rPr>
              <a:t>, công thức đơn giản nhất của dãy các hợp chất trên là</a:t>
            </a:r>
            <a:endParaRPr lang="en-US" sz="4800" dirty="0">
              <a:solidFill>
                <a:prstClr val="black"/>
              </a:solidFill>
              <a:latin typeface="Cambria" pitchFamily="18" charset="0"/>
            </a:endParaRPr>
          </a:p>
        </p:txBody>
      </p:sp>
      <p:sp>
        <p:nvSpPr>
          <p:cNvPr id="6" name="TextBox 5"/>
          <p:cNvSpPr txBox="1"/>
          <p:nvPr/>
        </p:nvSpPr>
        <p:spPr>
          <a:xfrm>
            <a:off x="10189745" y="1710593"/>
            <a:ext cx="2023310" cy="954107"/>
          </a:xfrm>
          <a:prstGeom prst="rect">
            <a:avLst/>
          </a:prstGeom>
          <a:noFill/>
        </p:spPr>
        <p:txBody>
          <a:bodyPr wrap="none" rtlCol="0">
            <a:spAutoFit/>
          </a:bodyPr>
          <a:lstStyle/>
          <a:p>
            <a:pPr algn="ctr" defTabSz="1828800"/>
            <a:r>
              <a:rPr lang="pt-BR" sz="5600" b="1" dirty="0">
                <a:solidFill>
                  <a:prstClr val="black"/>
                </a:solidFill>
                <a:latin typeface="Cambria" pitchFamily="18" charset="0"/>
              </a:rPr>
              <a:t>A. </a:t>
            </a:r>
            <a:r>
              <a:rPr lang="pt-BR" sz="5600" dirty="0">
                <a:solidFill>
                  <a:prstClr val="black"/>
                </a:solidFill>
                <a:latin typeface="Cambria" pitchFamily="18" charset="0"/>
              </a:rPr>
              <a:t>CH.</a:t>
            </a:r>
            <a:endParaRPr lang="en-US" sz="56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774863" y="23754"/>
            <a:ext cx="3360738" cy="1582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70600" y="8377951"/>
            <a:ext cx="11328400" cy="830997"/>
          </a:xfrm>
          <a:prstGeom prst="rect">
            <a:avLst/>
          </a:prstGeom>
        </p:spPr>
        <p:txBody>
          <a:bodyPr wrap="square">
            <a:spAutoFit/>
          </a:bodyPr>
          <a:lstStyle/>
          <a:p>
            <a:pPr defTabSz="1828800"/>
            <a:r>
              <a:rPr lang="pt-BR" sz="4800" b="1" dirty="0">
                <a:solidFill>
                  <a:prstClr val="black"/>
                </a:solidFill>
                <a:latin typeface="Cambria" pitchFamily="18" charset="0"/>
              </a:rPr>
              <a:t>A. </a:t>
            </a:r>
            <a:r>
              <a:rPr lang="pt-BR" sz="4800" dirty="0">
                <a:solidFill>
                  <a:prstClr val="black"/>
                </a:solidFill>
                <a:latin typeface="Cambria" pitchFamily="18" charset="0"/>
              </a:rPr>
              <a:t>CH.	    </a:t>
            </a:r>
            <a:r>
              <a:rPr lang="pt-BR" sz="4800" b="1" dirty="0">
                <a:solidFill>
                  <a:prstClr val="black"/>
                </a:solidFill>
                <a:latin typeface="Cambria" pitchFamily="18" charset="0"/>
              </a:rPr>
              <a:t>B. </a:t>
            </a:r>
            <a:r>
              <a:rPr lang="pt-BR" sz="4800" dirty="0">
                <a:solidFill>
                  <a:prstClr val="black"/>
                </a:solidFill>
                <a:latin typeface="Cambria" pitchFamily="18" charset="0"/>
              </a:rPr>
              <a:t>C</a:t>
            </a:r>
            <a:r>
              <a:rPr lang="pt-BR" sz="4800" baseline="-25000" dirty="0">
                <a:solidFill>
                  <a:prstClr val="black"/>
                </a:solidFill>
                <a:latin typeface="Cambria" pitchFamily="18" charset="0"/>
              </a:rPr>
              <a:t>2</a:t>
            </a:r>
            <a:r>
              <a:rPr lang="pt-BR" sz="4800" dirty="0">
                <a:solidFill>
                  <a:prstClr val="black"/>
                </a:solidFill>
                <a:latin typeface="Cambria" pitchFamily="18" charset="0"/>
              </a:rPr>
              <a:t>H</a:t>
            </a:r>
            <a:r>
              <a:rPr lang="pt-BR" sz="4800" baseline="-25000" dirty="0">
                <a:solidFill>
                  <a:prstClr val="black"/>
                </a:solidFill>
                <a:latin typeface="Cambria" pitchFamily="18" charset="0"/>
              </a:rPr>
              <a:t>2</a:t>
            </a:r>
            <a:r>
              <a:rPr lang="pt-BR" sz="4800" dirty="0">
                <a:solidFill>
                  <a:prstClr val="black"/>
                </a:solidFill>
                <a:latin typeface="Cambria" pitchFamily="18" charset="0"/>
              </a:rPr>
              <a:t>.	</a:t>
            </a:r>
            <a:r>
              <a:rPr lang="pt-BR" sz="4800" b="1" dirty="0">
                <a:solidFill>
                  <a:prstClr val="black"/>
                </a:solidFill>
                <a:latin typeface="Cambria" pitchFamily="18" charset="0"/>
              </a:rPr>
              <a:t>C. </a:t>
            </a:r>
            <a:r>
              <a:rPr lang="pt-BR" sz="4800" dirty="0">
                <a:solidFill>
                  <a:prstClr val="black"/>
                </a:solidFill>
                <a:latin typeface="Cambria" pitchFamily="18" charset="0"/>
              </a:rPr>
              <a:t>CH</a:t>
            </a:r>
            <a:r>
              <a:rPr lang="pt-BR" sz="4800" baseline="-25000" dirty="0">
                <a:solidFill>
                  <a:prstClr val="black"/>
                </a:solidFill>
                <a:latin typeface="Cambria" pitchFamily="18" charset="0"/>
              </a:rPr>
              <a:t>2</a:t>
            </a:r>
            <a:r>
              <a:rPr lang="pt-BR" sz="4800" dirty="0">
                <a:solidFill>
                  <a:prstClr val="black"/>
                </a:solidFill>
                <a:latin typeface="Cambria" pitchFamily="18" charset="0"/>
              </a:rPr>
              <a:t>.	     </a:t>
            </a:r>
            <a:r>
              <a:rPr lang="pt-BR" sz="4800" b="1" dirty="0">
                <a:solidFill>
                  <a:prstClr val="black"/>
                </a:solidFill>
                <a:latin typeface="Cambria" pitchFamily="18" charset="0"/>
              </a:rPr>
              <a:t>D. (</a:t>
            </a:r>
            <a:r>
              <a:rPr lang="pt-BR" sz="4800" dirty="0">
                <a:solidFill>
                  <a:prstClr val="black"/>
                </a:solidFill>
                <a:latin typeface="Cambria" pitchFamily="18" charset="0"/>
              </a:rPr>
              <a:t>CH)</a:t>
            </a:r>
            <a:r>
              <a:rPr lang="pt-BR" sz="4800" baseline="-25000" dirty="0">
                <a:solidFill>
                  <a:prstClr val="black"/>
                </a:solidFill>
                <a:latin typeface="Cambria" pitchFamily="18" charset="0"/>
              </a:rPr>
              <a:t>n</a:t>
            </a:r>
            <a:r>
              <a:rPr lang="pt-BR" sz="4800" dirty="0">
                <a:solidFill>
                  <a:prstClr val="black"/>
                </a:solidFill>
                <a:latin typeface="Cambria" pitchFamily="18" charset="0"/>
              </a:rPr>
              <a:t>.</a:t>
            </a:r>
            <a:endParaRPr lang="en-US" sz="4400" dirty="0">
              <a:solidFill>
                <a:prstClr val="black"/>
              </a:solidFill>
              <a:latin typeface="Cambria" pitchFamily="18" charset="0"/>
            </a:endParaRPr>
          </a:p>
        </p:txBody>
      </p:sp>
    </p:spTree>
    <p:extLst>
      <p:ext uri="{BB962C8B-B14F-4D97-AF65-F5344CB8AC3E}">
        <p14:creationId xmlns:p14="http://schemas.microsoft.com/office/powerpoint/2010/main" val="285655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029"/>
                                        </p:tgtEl>
                                        <p:attrNameLst>
                                          <p:attrName>style.visibility</p:attrName>
                                        </p:attrNameLst>
                                      </p:cBhvr>
                                      <p:to>
                                        <p:strVal val="visible"/>
                                      </p:to>
                                    </p:set>
                                    <p:anim calcmode="lin" valueType="num">
                                      <p:cBhvr additive="base">
                                        <p:cTn id="26" dur="500" fill="hold"/>
                                        <p:tgtEl>
                                          <p:spTgt spid="1029"/>
                                        </p:tgtEl>
                                        <p:attrNameLst>
                                          <p:attrName>ppt_x</p:attrName>
                                        </p:attrNameLst>
                                      </p:cBhvr>
                                      <p:tavLst>
                                        <p:tav tm="0">
                                          <p:val>
                                            <p:strVal val="#ppt_x"/>
                                          </p:val>
                                        </p:tav>
                                        <p:tav tm="100000">
                                          <p:val>
                                            <p:strVal val="#ppt_x"/>
                                          </p:val>
                                        </p:tav>
                                      </p:tavLst>
                                    </p:anim>
                                    <p:anim calcmode="lin" valueType="num">
                                      <p:cBhvr additive="base">
                                        <p:cTn id="27"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412305"/>
            <a:ext cx="12496800" cy="590979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198873"/>
            <a:ext cx="6553200" cy="5611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45200" y="4838700"/>
            <a:ext cx="11328400" cy="3313599"/>
          </a:xfrm>
          <a:prstGeom prst="rect">
            <a:avLst/>
          </a:prstGeom>
          <a:noFill/>
        </p:spPr>
        <p:txBody>
          <a:bodyPr wrap="square" rtlCol="0">
            <a:spAutoFit/>
          </a:bodyPr>
          <a:lstStyle/>
          <a:p>
            <a:pPr algn="just" defTabSz="1828800">
              <a:lnSpc>
                <a:spcPct val="150000"/>
              </a:lnSpc>
            </a:pPr>
            <a:r>
              <a:rPr lang="vi-VN" sz="3600" b="1" dirty="0">
                <a:solidFill>
                  <a:prstClr val="black"/>
                </a:solidFill>
                <a:latin typeface="Cambria" pitchFamily="18" charset="0"/>
              </a:rPr>
              <a:t>Câu </a:t>
            </a:r>
            <a:r>
              <a:rPr lang="en-US" sz="3600" b="1" dirty="0">
                <a:solidFill>
                  <a:prstClr val="black"/>
                </a:solidFill>
                <a:latin typeface="Cambria" pitchFamily="18" charset="0"/>
              </a:rPr>
              <a:t>3: </a:t>
            </a:r>
            <a:r>
              <a:rPr lang="vi-VN" sz="3600" dirty="0" err="1">
                <a:solidFill>
                  <a:prstClr val="black"/>
                </a:solidFill>
                <a:latin typeface="Cambria" pitchFamily="18" charset="0"/>
              </a:rPr>
              <a:t>Genaryl</a:t>
            </a:r>
            <a:r>
              <a:rPr lang="vi-VN" sz="3600" dirty="0">
                <a:solidFill>
                  <a:prstClr val="black"/>
                </a:solidFill>
                <a:latin typeface="Cambria" pitchFamily="18" charset="0"/>
              </a:rPr>
              <a:t> axetat là este có trong hoa hồng và được chiết suất để làm hương liệu cho nước hoa. Công thức cấu tạo thu gọn của genaryl axetat là</a:t>
            </a:r>
            <a:r>
              <a:rPr lang="en-US" sz="3600" dirty="0">
                <a:solidFill>
                  <a:prstClr val="black"/>
                </a:solidFill>
                <a:latin typeface="Cambria" pitchFamily="18" charset="0"/>
              </a:rPr>
              <a:t>:  </a:t>
            </a:r>
          </a:p>
          <a:p>
            <a:pPr algn="just" defTabSz="1828800">
              <a:lnSpc>
                <a:spcPct val="150000"/>
              </a:lnSpc>
            </a:pPr>
            <a:r>
              <a:rPr lang="en-US" sz="3600" dirty="0" err="1">
                <a:solidFill>
                  <a:prstClr val="black"/>
                </a:solidFill>
                <a:latin typeface="Cambria" pitchFamily="18" charset="0"/>
              </a:rPr>
              <a:t>Công</a:t>
            </a:r>
            <a:r>
              <a:rPr lang="en-US" sz="3600" dirty="0">
                <a:solidFill>
                  <a:prstClr val="black"/>
                </a:solidFill>
                <a:latin typeface="Cambria" pitchFamily="18" charset="0"/>
              </a:rPr>
              <a:t> </a:t>
            </a:r>
            <a:r>
              <a:rPr lang="en-US" sz="3600" dirty="0" err="1">
                <a:solidFill>
                  <a:prstClr val="black"/>
                </a:solidFill>
                <a:latin typeface="Cambria" pitchFamily="18" charset="0"/>
              </a:rPr>
              <a:t>thức</a:t>
            </a:r>
            <a:r>
              <a:rPr lang="en-US" sz="3600" dirty="0">
                <a:solidFill>
                  <a:prstClr val="black"/>
                </a:solidFill>
                <a:latin typeface="Cambria" pitchFamily="18" charset="0"/>
              </a:rPr>
              <a:t> </a:t>
            </a:r>
            <a:r>
              <a:rPr lang="en-US" sz="3600" dirty="0" err="1">
                <a:solidFill>
                  <a:prstClr val="black"/>
                </a:solidFill>
                <a:latin typeface="Cambria" pitchFamily="18" charset="0"/>
              </a:rPr>
              <a:t>phân</a:t>
            </a:r>
            <a:r>
              <a:rPr lang="en-US" sz="3600" dirty="0">
                <a:solidFill>
                  <a:prstClr val="black"/>
                </a:solidFill>
                <a:latin typeface="Cambria" pitchFamily="18" charset="0"/>
              </a:rPr>
              <a:t> </a:t>
            </a:r>
            <a:r>
              <a:rPr lang="en-US" sz="3600" dirty="0" err="1">
                <a:solidFill>
                  <a:prstClr val="black"/>
                </a:solidFill>
                <a:latin typeface="Cambria" pitchFamily="18" charset="0"/>
              </a:rPr>
              <a:t>tử</a:t>
            </a:r>
            <a:r>
              <a:rPr lang="en-US" sz="3600" dirty="0">
                <a:solidFill>
                  <a:prstClr val="black"/>
                </a:solidFill>
                <a:latin typeface="Cambria" pitchFamily="18" charset="0"/>
              </a:rPr>
              <a:t> </a:t>
            </a:r>
            <a:r>
              <a:rPr lang="en-US" sz="3600" dirty="0" err="1">
                <a:solidFill>
                  <a:prstClr val="black"/>
                </a:solidFill>
                <a:latin typeface="Cambria" pitchFamily="18" charset="0"/>
              </a:rPr>
              <a:t>của</a:t>
            </a:r>
            <a:r>
              <a:rPr lang="en-US" sz="3600" dirty="0">
                <a:solidFill>
                  <a:prstClr val="black"/>
                </a:solidFill>
                <a:latin typeface="Cambria" pitchFamily="18" charset="0"/>
              </a:rPr>
              <a:t> </a:t>
            </a:r>
            <a:r>
              <a:rPr lang="en-US" sz="3600" dirty="0" err="1">
                <a:solidFill>
                  <a:prstClr val="black"/>
                </a:solidFill>
                <a:latin typeface="Cambria" pitchFamily="18" charset="0"/>
              </a:rPr>
              <a:t>Genaryl</a:t>
            </a:r>
            <a:r>
              <a:rPr lang="en-US" sz="3600" dirty="0">
                <a:solidFill>
                  <a:prstClr val="black"/>
                </a:solidFill>
                <a:latin typeface="Cambria" pitchFamily="18" charset="0"/>
              </a:rPr>
              <a:t> </a:t>
            </a:r>
            <a:r>
              <a:rPr lang="en-US" sz="3600" dirty="0" err="1">
                <a:solidFill>
                  <a:prstClr val="black"/>
                </a:solidFill>
                <a:latin typeface="Cambria" pitchFamily="18" charset="0"/>
              </a:rPr>
              <a:t>axetat</a:t>
            </a:r>
            <a:r>
              <a:rPr lang="en-US" sz="3600" dirty="0">
                <a:solidFill>
                  <a:prstClr val="black"/>
                </a:solidFill>
                <a:latin typeface="Cambria" pitchFamily="18" charset="0"/>
              </a:rPr>
              <a:t> </a:t>
            </a:r>
            <a:r>
              <a:rPr lang="en-US" sz="3600" dirty="0" err="1">
                <a:solidFill>
                  <a:prstClr val="black"/>
                </a:solidFill>
                <a:latin typeface="Cambria" pitchFamily="18" charset="0"/>
              </a:rPr>
              <a:t>là</a:t>
            </a:r>
            <a:endParaRPr lang="en-US" sz="3600" dirty="0">
              <a:solidFill>
                <a:prstClr val="black"/>
              </a:solidFill>
              <a:latin typeface="Cambria" pitchFamily="18" charset="0"/>
            </a:endParaRPr>
          </a:p>
        </p:txBody>
      </p:sp>
      <p:sp>
        <p:nvSpPr>
          <p:cNvPr id="6" name="TextBox 5"/>
          <p:cNvSpPr txBox="1"/>
          <p:nvPr/>
        </p:nvSpPr>
        <p:spPr>
          <a:xfrm>
            <a:off x="9335346" y="1710593"/>
            <a:ext cx="3732112" cy="954107"/>
          </a:xfrm>
          <a:prstGeom prst="rect">
            <a:avLst/>
          </a:prstGeom>
          <a:noFill/>
        </p:spPr>
        <p:txBody>
          <a:bodyPr wrap="none" rtlCol="0">
            <a:spAutoFit/>
          </a:bodyPr>
          <a:lstStyle/>
          <a:p>
            <a:pPr algn="ctr" defTabSz="1828800"/>
            <a:r>
              <a:rPr lang="en-US" sz="5600" dirty="0">
                <a:solidFill>
                  <a:prstClr val="black"/>
                </a:solidFill>
                <a:latin typeface="Cambria" pitchFamily="18" charset="0"/>
              </a:rPr>
              <a:t>C. C</a:t>
            </a:r>
            <a:r>
              <a:rPr lang="en-US" sz="5600" baseline="-25000" dirty="0">
                <a:solidFill>
                  <a:prstClr val="black"/>
                </a:solidFill>
                <a:latin typeface="Cambria" pitchFamily="18" charset="0"/>
              </a:rPr>
              <a:t>12</a:t>
            </a:r>
            <a:r>
              <a:rPr lang="en-US" sz="5600" dirty="0">
                <a:solidFill>
                  <a:prstClr val="black"/>
                </a:solidFill>
                <a:latin typeface="Cambria" pitchFamily="18" charset="0"/>
              </a:rPr>
              <a:t>H</a:t>
            </a:r>
            <a:r>
              <a:rPr lang="en-US" sz="5600" baseline="-25000" dirty="0">
                <a:solidFill>
                  <a:prstClr val="black"/>
                </a:solidFill>
                <a:latin typeface="Cambria" pitchFamily="18" charset="0"/>
              </a:rPr>
              <a:t>20</a:t>
            </a:r>
            <a:r>
              <a:rPr lang="en-US" sz="5600" dirty="0">
                <a:solidFill>
                  <a:prstClr val="black"/>
                </a:solidFill>
                <a:latin typeface="Cambria" pitchFamily="18" charset="0"/>
              </a:rPr>
              <a:t>O</a:t>
            </a:r>
            <a:r>
              <a:rPr lang="en-US" sz="5600" baseline="-25000" dirty="0">
                <a:solidFill>
                  <a:prstClr val="black"/>
                </a:solidFill>
                <a:latin typeface="Cambria" pitchFamily="18" charset="0"/>
              </a:rPr>
              <a:t>2</a:t>
            </a:r>
            <a:r>
              <a:rPr lang="en-US" sz="5600" dirty="0">
                <a:solidFill>
                  <a:prstClr val="black"/>
                </a:solidFill>
                <a:latin typeface="Cambria" pitchFamily="18" charset="0"/>
              </a:rPr>
              <a:t>.</a:t>
            </a:r>
            <a:endParaRPr lang="en-US" sz="56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774863" y="23754"/>
            <a:ext cx="3360738" cy="1582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77000" y="8347353"/>
            <a:ext cx="10922000" cy="1323439"/>
          </a:xfrm>
          <a:prstGeom prst="rect">
            <a:avLst/>
          </a:prstGeom>
        </p:spPr>
        <p:txBody>
          <a:bodyPr wrap="square">
            <a:spAutoFit/>
          </a:bodyPr>
          <a:lstStyle/>
          <a:p>
            <a:pPr defTabSz="1828800"/>
            <a:r>
              <a:rPr lang="en-US" sz="4000" b="1" dirty="0">
                <a:solidFill>
                  <a:prstClr val="black"/>
                </a:solidFill>
                <a:latin typeface="Cambria" pitchFamily="18" charset="0"/>
              </a:rPr>
              <a:t>A. </a:t>
            </a:r>
            <a:r>
              <a:rPr lang="en-US" sz="4000" dirty="0">
                <a:solidFill>
                  <a:prstClr val="black"/>
                </a:solidFill>
                <a:latin typeface="Cambria" pitchFamily="18" charset="0"/>
              </a:rPr>
              <a:t>C</a:t>
            </a:r>
            <a:r>
              <a:rPr lang="en-US" sz="4000" baseline="-25000" dirty="0">
                <a:solidFill>
                  <a:prstClr val="black"/>
                </a:solidFill>
                <a:latin typeface="Cambria" pitchFamily="18" charset="0"/>
              </a:rPr>
              <a:t>11</a:t>
            </a:r>
            <a:r>
              <a:rPr lang="en-US" sz="4000" dirty="0">
                <a:solidFill>
                  <a:prstClr val="black"/>
                </a:solidFill>
                <a:latin typeface="Cambria" pitchFamily="18" charset="0"/>
              </a:rPr>
              <a:t>H</a:t>
            </a:r>
            <a:r>
              <a:rPr lang="en-US" sz="4000" baseline="-25000" dirty="0">
                <a:solidFill>
                  <a:prstClr val="black"/>
                </a:solidFill>
                <a:latin typeface="Cambria" pitchFamily="18" charset="0"/>
              </a:rPr>
              <a:t>16</a:t>
            </a:r>
            <a:r>
              <a:rPr lang="en-US" sz="4000" dirty="0">
                <a:solidFill>
                  <a:prstClr val="black"/>
                </a:solidFill>
                <a:latin typeface="Cambria" pitchFamily="18" charset="0"/>
              </a:rPr>
              <a:t>O</a:t>
            </a:r>
            <a:r>
              <a:rPr lang="en-US" sz="4000" baseline="-25000" dirty="0">
                <a:solidFill>
                  <a:prstClr val="black"/>
                </a:solidFill>
                <a:latin typeface="Cambria" pitchFamily="18" charset="0"/>
              </a:rPr>
              <a:t>2</a:t>
            </a:r>
            <a:r>
              <a:rPr lang="pt-BR" sz="4000" dirty="0">
                <a:solidFill>
                  <a:prstClr val="black"/>
                </a:solidFill>
                <a:latin typeface="Cambria" pitchFamily="18" charset="0"/>
              </a:rPr>
              <a:t>.                     	      </a:t>
            </a:r>
            <a:r>
              <a:rPr lang="en-US" sz="4000" b="1" dirty="0">
                <a:solidFill>
                  <a:prstClr val="black"/>
                </a:solidFill>
                <a:latin typeface="Cambria" pitchFamily="18" charset="0"/>
              </a:rPr>
              <a:t>B. </a:t>
            </a:r>
            <a:r>
              <a:rPr lang="en-US" sz="4000" dirty="0">
                <a:solidFill>
                  <a:prstClr val="black"/>
                </a:solidFill>
                <a:latin typeface="Cambria" pitchFamily="18" charset="0"/>
              </a:rPr>
              <a:t>C</a:t>
            </a:r>
            <a:r>
              <a:rPr lang="en-US" sz="4000" baseline="-25000" dirty="0">
                <a:solidFill>
                  <a:prstClr val="black"/>
                </a:solidFill>
                <a:latin typeface="Cambria" pitchFamily="18" charset="0"/>
              </a:rPr>
              <a:t>12</a:t>
            </a:r>
            <a:r>
              <a:rPr lang="en-US" sz="4000" dirty="0">
                <a:solidFill>
                  <a:prstClr val="black"/>
                </a:solidFill>
                <a:latin typeface="Cambria" pitchFamily="18" charset="0"/>
              </a:rPr>
              <a:t>H</a:t>
            </a:r>
            <a:r>
              <a:rPr lang="en-US" sz="4000" baseline="-25000" dirty="0">
                <a:solidFill>
                  <a:prstClr val="black"/>
                </a:solidFill>
                <a:latin typeface="Cambria" pitchFamily="18" charset="0"/>
              </a:rPr>
              <a:t>18</a:t>
            </a:r>
            <a:r>
              <a:rPr lang="en-US" sz="4000" dirty="0">
                <a:solidFill>
                  <a:prstClr val="black"/>
                </a:solidFill>
                <a:latin typeface="Cambria" pitchFamily="18" charset="0"/>
              </a:rPr>
              <a:t>O</a:t>
            </a:r>
            <a:r>
              <a:rPr lang="en-US" sz="4000" baseline="-25000" dirty="0">
                <a:solidFill>
                  <a:prstClr val="black"/>
                </a:solidFill>
                <a:latin typeface="Cambria" pitchFamily="18" charset="0"/>
              </a:rPr>
              <a:t>2 </a:t>
            </a:r>
          </a:p>
          <a:p>
            <a:pPr defTabSz="1828800"/>
            <a:r>
              <a:rPr lang="en-US" sz="4000" b="1" dirty="0">
                <a:solidFill>
                  <a:prstClr val="black"/>
                </a:solidFill>
                <a:latin typeface="Cambria" pitchFamily="18" charset="0"/>
              </a:rPr>
              <a:t>C. </a:t>
            </a:r>
            <a:r>
              <a:rPr lang="en-US" sz="4000" dirty="0">
                <a:solidFill>
                  <a:prstClr val="black"/>
                </a:solidFill>
                <a:latin typeface="Cambria" pitchFamily="18" charset="0"/>
              </a:rPr>
              <a:t>C</a:t>
            </a:r>
            <a:r>
              <a:rPr lang="en-US" sz="4000" baseline="-25000" dirty="0">
                <a:solidFill>
                  <a:prstClr val="black"/>
                </a:solidFill>
                <a:latin typeface="Cambria" pitchFamily="18" charset="0"/>
              </a:rPr>
              <a:t>12</a:t>
            </a:r>
            <a:r>
              <a:rPr lang="en-US" sz="4000" dirty="0">
                <a:solidFill>
                  <a:prstClr val="black"/>
                </a:solidFill>
                <a:latin typeface="Cambria" pitchFamily="18" charset="0"/>
              </a:rPr>
              <a:t>H</a:t>
            </a:r>
            <a:r>
              <a:rPr lang="en-US" sz="4000" baseline="-25000" dirty="0">
                <a:solidFill>
                  <a:prstClr val="black"/>
                </a:solidFill>
                <a:latin typeface="Cambria" pitchFamily="18" charset="0"/>
              </a:rPr>
              <a:t>20</a:t>
            </a:r>
            <a:r>
              <a:rPr lang="en-US" sz="4000" dirty="0">
                <a:solidFill>
                  <a:prstClr val="black"/>
                </a:solidFill>
                <a:latin typeface="Cambria" pitchFamily="18" charset="0"/>
              </a:rPr>
              <a:t>O</a:t>
            </a:r>
            <a:r>
              <a:rPr lang="en-US" sz="4000" baseline="-25000" dirty="0">
                <a:solidFill>
                  <a:prstClr val="black"/>
                </a:solidFill>
                <a:latin typeface="Cambria" pitchFamily="18" charset="0"/>
              </a:rPr>
              <a:t>2</a:t>
            </a:r>
            <a:r>
              <a:rPr lang="en-US" sz="4000" dirty="0">
                <a:solidFill>
                  <a:prstClr val="black"/>
                </a:solidFill>
                <a:latin typeface="Cambria" pitchFamily="18" charset="0"/>
              </a:rPr>
              <a:t>. </a:t>
            </a:r>
            <a:r>
              <a:rPr lang="pt-BR" sz="4000" dirty="0">
                <a:solidFill>
                  <a:prstClr val="black"/>
                </a:solidFill>
                <a:latin typeface="Cambria" pitchFamily="18" charset="0"/>
              </a:rPr>
              <a:t>	</a:t>
            </a:r>
            <a:r>
              <a:rPr lang="en-US" sz="4000" dirty="0">
                <a:solidFill>
                  <a:prstClr val="black"/>
                </a:solidFill>
                <a:latin typeface="Cambria" pitchFamily="18" charset="0"/>
              </a:rPr>
              <a:t>                   </a:t>
            </a:r>
            <a:r>
              <a:rPr lang="en-US" sz="4000" b="1" dirty="0">
                <a:solidFill>
                  <a:prstClr val="black"/>
                </a:solidFill>
                <a:latin typeface="Cambria" pitchFamily="18" charset="0"/>
              </a:rPr>
              <a:t>    D. </a:t>
            </a:r>
            <a:r>
              <a:rPr lang="en-US" sz="4000" dirty="0">
                <a:solidFill>
                  <a:prstClr val="black"/>
                </a:solidFill>
                <a:latin typeface="Cambria" pitchFamily="18" charset="0"/>
              </a:rPr>
              <a:t>C</a:t>
            </a:r>
            <a:r>
              <a:rPr lang="en-US" sz="4000" baseline="-25000" dirty="0">
                <a:solidFill>
                  <a:prstClr val="black"/>
                </a:solidFill>
                <a:latin typeface="Cambria" pitchFamily="18" charset="0"/>
              </a:rPr>
              <a:t>11</a:t>
            </a:r>
            <a:r>
              <a:rPr lang="en-US" sz="4000" dirty="0">
                <a:solidFill>
                  <a:prstClr val="black"/>
                </a:solidFill>
                <a:latin typeface="Cambria" pitchFamily="18" charset="0"/>
              </a:rPr>
              <a:t>H</a:t>
            </a:r>
            <a:r>
              <a:rPr lang="en-US" sz="4000" baseline="-25000" dirty="0">
                <a:solidFill>
                  <a:prstClr val="black"/>
                </a:solidFill>
                <a:latin typeface="Cambria" pitchFamily="18" charset="0"/>
              </a:rPr>
              <a:t>18</a:t>
            </a:r>
            <a:r>
              <a:rPr lang="en-US" sz="4000" dirty="0">
                <a:solidFill>
                  <a:prstClr val="black"/>
                </a:solidFill>
                <a:latin typeface="Cambria" pitchFamily="18" charset="0"/>
              </a:rPr>
              <a:t>O</a:t>
            </a:r>
            <a:r>
              <a:rPr lang="en-US" sz="4000" baseline="-25000" dirty="0">
                <a:solidFill>
                  <a:prstClr val="black"/>
                </a:solidFill>
                <a:latin typeface="Cambria" pitchFamily="18" charset="0"/>
              </a:rPr>
              <a:t>2</a:t>
            </a:r>
            <a:r>
              <a:rPr lang="en-US" sz="4000" dirty="0">
                <a:solidFill>
                  <a:prstClr val="black"/>
                </a:solidFill>
                <a:latin typeface="Cambria" pitchFamily="18" charset="0"/>
              </a:rPr>
              <a:t>. </a:t>
            </a:r>
          </a:p>
        </p:txBody>
      </p:sp>
      <p:sp>
        <p:nvSpPr>
          <p:cNvPr id="4" name="Rectangle 2"/>
          <p:cNvSpPr>
            <a:spLocks noChangeArrowheads="1"/>
          </p:cNvSpPr>
          <p:nvPr/>
        </p:nvSpPr>
        <p:spPr bwMode="auto">
          <a:xfrm>
            <a:off x="1" y="-369330"/>
            <a:ext cx="36939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82880" tIns="91440" rIns="182880" bIns="91440" numCol="1" anchor="ctr" anchorCtr="0" compatLnSpc="1">
            <a:prstTxWarp prst="textNoShape">
              <a:avLst/>
            </a:prstTxWarp>
            <a:spAutoFit/>
          </a:bodyPr>
          <a:lstStyle/>
          <a:p>
            <a:pPr defTabSz="1828800"/>
            <a:endParaRPr lang="en-US" sz="3600">
              <a:solidFill>
                <a:prstClr val="black"/>
              </a:solidFill>
              <a:latin typeface="Calibri"/>
            </a:endParaRPr>
          </a:p>
        </p:txBody>
      </p:sp>
      <p:graphicFrame>
        <p:nvGraphicFramePr>
          <p:cNvPr id="5" name="Object 4"/>
          <p:cNvGraphicFramePr>
            <a:graphicFrameLocks noChangeAspect="1"/>
          </p:cNvGraphicFramePr>
          <p:nvPr/>
        </p:nvGraphicFramePr>
        <p:xfrm>
          <a:off x="14724062" y="6424372"/>
          <a:ext cx="2362200" cy="2171700"/>
        </p:xfrm>
        <a:graphic>
          <a:graphicData uri="http://schemas.openxmlformats.org/presentationml/2006/ole">
            <mc:AlternateContent xmlns:mc="http://schemas.openxmlformats.org/markup-compatibility/2006">
              <mc:Choice xmlns:v="urn:schemas-microsoft-com:vml" Requires="v">
                <p:oleObj r:id="rId9" imgW="1381125" imgH="1285875" progId="ChemWindow.Document">
                  <p:embed/>
                </p:oleObj>
              </mc:Choice>
              <mc:Fallback>
                <p:oleObj r:id="rId9" imgW="1381125" imgH="1285875" progId="ChemWindow.Document">
                  <p:embed/>
                  <p:pic>
                    <p:nvPicPr>
                      <p:cNvPr id="5"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24062" y="6424372"/>
                        <a:ext cx="2362200" cy="217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5695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029"/>
                                        </p:tgtEl>
                                        <p:attrNameLst>
                                          <p:attrName>style.visibility</p:attrName>
                                        </p:attrNameLst>
                                      </p:cBhvr>
                                      <p:to>
                                        <p:strVal val="visible"/>
                                      </p:to>
                                    </p:set>
                                    <p:anim calcmode="lin" valueType="num">
                                      <p:cBhvr additive="base">
                                        <p:cTn id="26" dur="500" fill="hold"/>
                                        <p:tgtEl>
                                          <p:spTgt spid="1029"/>
                                        </p:tgtEl>
                                        <p:attrNameLst>
                                          <p:attrName>ppt_x</p:attrName>
                                        </p:attrNameLst>
                                      </p:cBhvr>
                                      <p:tavLst>
                                        <p:tav tm="0">
                                          <p:val>
                                            <p:strVal val="#ppt_x"/>
                                          </p:val>
                                        </p:tav>
                                        <p:tav tm="100000">
                                          <p:val>
                                            <p:strVal val="#ppt_x"/>
                                          </p:val>
                                        </p:tav>
                                      </p:tavLst>
                                    </p:anim>
                                    <p:anim calcmode="lin" valueType="num">
                                      <p:cBhvr additive="base">
                                        <p:cTn id="27"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412305"/>
            <a:ext cx="12496800" cy="590979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198873"/>
            <a:ext cx="6553200" cy="5611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45200" y="4838701"/>
            <a:ext cx="5638800" cy="3313599"/>
          </a:xfrm>
          <a:prstGeom prst="rect">
            <a:avLst/>
          </a:prstGeom>
          <a:noFill/>
        </p:spPr>
        <p:txBody>
          <a:bodyPr wrap="square" rtlCol="0">
            <a:spAutoFit/>
          </a:bodyPr>
          <a:lstStyle/>
          <a:p>
            <a:pPr algn="just" defTabSz="1828800">
              <a:lnSpc>
                <a:spcPct val="150000"/>
              </a:lnSpc>
            </a:pPr>
            <a:r>
              <a:rPr lang="vi-VN" sz="3600" b="1" dirty="0">
                <a:solidFill>
                  <a:prstClr val="black"/>
                </a:solidFill>
                <a:latin typeface="Cambria" pitchFamily="18" charset="0"/>
              </a:rPr>
              <a:t>Câu</a:t>
            </a:r>
            <a:r>
              <a:rPr lang="en-US" sz="3600" b="1" dirty="0">
                <a:solidFill>
                  <a:prstClr val="black"/>
                </a:solidFill>
                <a:latin typeface="Cambria" pitchFamily="18" charset="0"/>
              </a:rPr>
              <a:t> 4</a:t>
            </a:r>
            <a:r>
              <a:rPr lang="vi-VN" sz="3600" b="1" dirty="0">
                <a:solidFill>
                  <a:prstClr val="black"/>
                </a:solidFill>
                <a:latin typeface="Cambria" pitchFamily="18" charset="0"/>
              </a:rPr>
              <a:t>: </a:t>
            </a:r>
            <a:r>
              <a:rPr lang="vi-VN" sz="3600" dirty="0">
                <a:solidFill>
                  <a:prstClr val="black"/>
                </a:solidFill>
                <a:latin typeface="Cambria" pitchFamily="18" charset="0"/>
              </a:rPr>
              <a:t>Phố khối lượng của ethanol được cho trong hình dưới đây. </a:t>
            </a:r>
            <a:endParaRPr lang="en-US" sz="3600" dirty="0">
              <a:solidFill>
                <a:prstClr val="black"/>
              </a:solidFill>
              <a:latin typeface="Cambria" pitchFamily="18" charset="0"/>
            </a:endParaRPr>
          </a:p>
          <a:p>
            <a:pPr algn="just" defTabSz="1828800">
              <a:lnSpc>
                <a:spcPct val="150000"/>
              </a:lnSpc>
            </a:pPr>
            <a:r>
              <a:rPr lang="en-US" sz="3600" dirty="0" err="1">
                <a:solidFill>
                  <a:prstClr val="black"/>
                </a:solidFill>
                <a:latin typeface="Cambria" pitchFamily="18" charset="0"/>
              </a:rPr>
              <a:t>Phân</a:t>
            </a:r>
            <a:r>
              <a:rPr lang="en-US" sz="3600" dirty="0">
                <a:solidFill>
                  <a:prstClr val="black"/>
                </a:solidFill>
                <a:latin typeface="Cambria" pitchFamily="18" charset="0"/>
              </a:rPr>
              <a:t> </a:t>
            </a:r>
            <a:r>
              <a:rPr lang="en-US" sz="3600" dirty="0" err="1">
                <a:solidFill>
                  <a:prstClr val="black"/>
                </a:solidFill>
                <a:latin typeface="Cambria" pitchFamily="18" charset="0"/>
              </a:rPr>
              <a:t>tử</a:t>
            </a:r>
            <a:r>
              <a:rPr lang="en-US" sz="3600" dirty="0">
                <a:solidFill>
                  <a:prstClr val="black"/>
                </a:solidFill>
                <a:latin typeface="Cambria" pitchFamily="18" charset="0"/>
              </a:rPr>
              <a:t> </a:t>
            </a:r>
            <a:r>
              <a:rPr lang="en-US" sz="3600" dirty="0" err="1">
                <a:solidFill>
                  <a:prstClr val="black"/>
                </a:solidFill>
                <a:latin typeface="Cambria" pitchFamily="18" charset="0"/>
              </a:rPr>
              <a:t>khối</a:t>
            </a:r>
            <a:r>
              <a:rPr lang="en-US" sz="3600" dirty="0">
                <a:solidFill>
                  <a:prstClr val="black"/>
                </a:solidFill>
                <a:latin typeface="Cambria" pitchFamily="18" charset="0"/>
              </a:rPr>
              <a:t> </a:t>
            </a:r>
            <a:r>
              <a:rPr lang="en-US" sz="3600" dirty="0" err="1">
                <a:solidFill>
                  <a:prstClr val="black"/>
                </a:solidFill>
                <a:latin typeface="Cambria" pitchFamily="18" charset="0"/>
              </a:rPr>
              <a:t>của</a:t>
            </a:r>
            <a:r>
              <a:rPr lang="en-US" sz="3600" dirty="0">
                <a:solidFill>
                  <a:prstClr val="black"/>
                </a:solidFill>
                <a:latin typeface="Cambria" pitchFamily="18" charset="0"/>
              </a:rPr>
              <a:t> ethanol </a:t>
            </a:r>
            <a:r>
              <a:rPr lang="en-US" sz="3600" dirty="0" err="1">
                <a:solidFill>
                  <a:prstClr val="black"/>
                </a:solidFill>
                <a:latin typeface="Cambria" pitchFamily="18" charset="0"/>
              </a:rPr>
              <a:t>là</a:t>
            </a:r>
            <a:endParaRPr lang="en-US" sz="3600" dirty="0">
              <a:solidFill>
                <a:prstClr val="black"/>
              </a:solidFill>
              <a:latin typeface="Cambria" pitchFamily="18" charset="0"/>
            </a:endParaRPr>
          </a:p>
        </p:txBody>
      </p:sp>
      <p:sp>
        <p:nvSpPr>
          <p:cNvPr id="6" name="TextBox 5"/>
          <p:cNvSpPr txBox="1"/>
          <p:nvPr/>
        </p:nvSpPr>
        <p:spPr>
          <a:xfrm>
            <a:off x="10269093" y="1710593"/>
            <a:ext cx="1864613" cy="954107"/>
          </a:xfrm>
          <a:prstGeom prst="rect">
            <a:avLst/>
          </a:prstGeom>
          <a:noFill/>
        </p:spPr>
        <p:txBody>
          <a:bodyPr wrap="none" rtlCol="0">
            <a:spAutoFit/>
          </a:bodyPr>
          <a:lstStyle/>
          <a:p>
            <a:pPr algn="ctr" defTabSz="1828800"/>
            <a:r>
              <a:rPr lang="pt-BR" sz="5600" b="1" dirty="0">
                <a:solidFill>
                  <a:prstClr val="black"/>
                </a:solidFill>
                <a:latin typeface="Cambria" pitchFamily="18" charset="0"/>
              </a:rPr>
              <a:t>C. </a:t>
            </a:r>
            <a:r>
              <a:rPr lang="pt-BR" sz="5600" dirty="0">
                <a:solidFill>
                  <a:prstClr val="black"/>
                </a:solidFill>
                <a:latin typeface="Cambria" pitchFamily="18" charset="0"/>
              </a:rPr>
              <a:t>46.</a:t>
            </a:r>
            <a:endParaRPr lang="en-US" sz="56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774863" y="23754"/>
            <a:ext cx="3360738" cy="1582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07201" y="8481906"/>
            <a:ext cx="11328400" cy="769441"/>
          </a:xfrm>
          <a:prstGeom prst="rect">
            <a:avLst/>
          </a:prstGeom>
        </p:spPr>
        <p:txBody>
          <a:bodyPr wrap="square">
            <a:spAutoFit/>
          </a:bodyPr>
          <a:lstStyle/>
          <a:p>
            <a:pPr defTabSz="1828800"/>
            <a:r>
              <a:rPr lang="pt-BR" sz="4400" b="1" dirty="0">
                <a:solidFill>
                  <a:prstClr val="black"/>
                </a:solidFill>
                <a:latin typeface="Cambria" pitchFamily="18" charset="0"/>
              </a:rPr>
              <a:t>A. </a:t>
            </a:r>
            <a:r>
              <a:rPr lang="pt-BR" sz="4400" dirty="0">
                <a:solidFill>
                  <a:prstClr val="black"/>
                </a:solidFill>
                <a:latin typeface="Cambria" pitchFamily="18" charset="0"/>
              </a:rPr>
              <a:t>29     </a:t>
            </a:r>
            <a:r>
              <a:rPr lang="pt-BR" sz="4400" b="1" dirty="0">
                <a:solidFill>
                  <a:prstClr val="black"/>
                </a:solidFill>
                <a:latin typeface="Cambria" pitchFamily="18" charset="0"/>
              </a:rPr>
              <a:t>B. </a:t>
            </a:r>
            <a:r>
              <a:rPr lang="pt-BR" sz="4400" dirty="0">
                <a:solidFill>
                  <a:prstClr val="black"/>
                </a:solidFill>
                <a:latin typeface="Cambria" pitchFamily="18" charset="0"/>
              </a:rPr>
              <a:t>31.      </a:t>
            </a:r>
            <a:r>
              <a:rPr lang="pt-BR" sz="4400" b="1" dirty="0">
                <a:solidFill>
                  <a:prstClr val="black"/>
                </a:solidFill>
                <a:latin typeface="Cambria" pitchFamily="18" charset="0"/>
              </a:rPr>
              <a:t>C. </a:t>
            </a:r>
            <a:r>
              <a:rPr lang="pt-BR" sz="4400" dirty="0">
                <a:solidFill>
                  <a:prstClr val="black"/>
                </a:solidFill>
                <a:latin typeface="Cambria" pitchFamily="18" charset="0"/>
              </a:rPr>
              <a:t>46.	  </a:t>
            </a:r>
            <a:r>
              <a:rPr lang="pt-BR" sz="4400" b="1" dirty="0">
                <a:solidFill>
                  <a:prstClr val="black"/>
                </a:solidFill>
                <a:latin typeface="Cambria" pitchFamily="18" charset="0"/>
              </a:rPr>
              <a:t>D. </a:t>
            </a:r>
            <a:r>
              <a:rPr lang="pt-BR" sz="4400" dirty="0">
                <a:solidFill>
                  <a:prstClr val="black"/>
                </a:solidFill>
                <a:latin typeface="Cambria" pitchFamily="18" charset="0"/>
              </a:rPr>
              <a:t>26.</a:t>
            </a:r>
            <a:endParaRPr lang="en-US" sz="4400" dirty="0">
              <a:solidFill>
                <a:prstClr val="black"/>
              </a:solidFill>
              <a:latin typeface="Cambria" pitchFamily="18" charset="0"/>
            </a:endParaRPr>
          </a:p>
        </p:txBody>
      </p:sp>
      <p:pic>
        <p:nvPicPr>
          <p:cNvPr id="9" name="Hình ảnh 1355886453"/>
          <p:cNvPicPr/>
          <p:nvPr/>
        </p:nvPicPr>
        <p:blipFill>
          <a:blip r:embed="rId9"/>
          <a:stretch>
            <a:fillRect/>
          </a:stretch>
        </p:blipFill>
        <p:spPr>
          <a:xfrm>
            <a:off x="11684001" y="5126632"/>
            <a:ext cx="5638800" cy="2995542"/>
          </a:xfrm>
          <a:prstGeom prst="rect">
            <a:avLst/>
          </a:prstGeom>
        </p:spPr>
      </p:pic>
    </p:spTree>
    <p:extLst>
      <p:ext uri="{BB962C8B-B14F-4D97-AF65-F5344CB8AC3E}">
        <p14:creationId xmlns:p14="http://schemas.microsoft.com/office/powerpoint/2010/main" val="397423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029"/>
                                        </p:tgtEl>
                                        <p:attrNameLst>
                                          <p:attrName>style.visibility</p:attrName>
                                        </p:attrNameLst>
                                      </p:cBhvr>
                                      <p:to>
                                        <p:strVal val="visible"/>
                                      </p:to>
                                    </p:set>
                                    <p:anim calcmode="lin" valueType="num">
                                      <p:cBhvr additive="base">
                                        <p:cTn id="26" dur="500" fill="hold"/>
                                        <p:tgtEl>
                                          <p:spTgt spid="1029"/>
                                        </p:tgtEl>
                                        <p:attrNameLst>
                                          <p:attrName>ppt_x</p:attrName>
                                        </p:attrNameLst>
                                      </p:cBhvr>
                                      <p:tavLst>
                                        <p:tav tm="0">
                                          <p:val>
                                            <p:strVal val="#ppt_x"/>
                                          </p:val>
                                        </p:tav>
                                        <p:tav tm="100000">
                                          <p:val>
                                            <p:strVal val="#ppt_x"/>
                                          </p:val>
                                        </p:tav>
                                      </p:tavLst>
                                    </p:anim>
                                    <p:anim calcmode="lin" valueType="num">
                                      <p:cBhvr additive="base">
                                        <p:cTn id="27"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412305"/>
            <a:ext cx="12496800" cy="590979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198873"/>
            <a:ext cx="6553200" cy="5611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45200" y="4838701"/>
            <a:ext cx="11328400" cy="2482603"/>
          </a:xfrm>
          <a:prstGeom prst="rect">
            <a:avLst/>
          </a:prstGeom>
          <a:noFill/>
        </p:spPr>
        <p:txBody>
          <a:bodyPr wrap="square" rtlCol="0">
            <a:spAutoFit/>
          </a:bodyPr>
          <a:lstStyle/>
          <a:p>
            <a:pPr algn="just" defTabSz="1828800">
              <a:lnSpc>
                <a:spcPct val="150000"/>
              </a:lnSpc>
            </a:pPr>
            <a:r>
              <a:rPr lang="vi-VN" sz="3600" b="1" dirty="0">
                <a:solidFill>
                  <a:prstClr val="black"/>
                </a:solidFill>
                <a:latin typeface="Cambria" pitchFamily="18" charset="0"/>
              </a:rPr>
              <a:t>Câu</a:t>
            </a:r>
            <a:r>
              <a:rPr lang="en-US" sz="3600" b="1" dirty="0">
                <a:solidFill>
                  <a:prstClr val="black"/>
                </a:solidFill>
                <a:latin typeface="Cambria" pitchFamily="18" charset="0"/>
              </a:rPr>
              <a:t> 5</a:t>
            </a:r>
            <a:r>
              <a:rPr lang="vi-VN" sz="3600" b="1" dirty="0">
                <a:solidFill>
                  <a:prstClr val="black"/>
                </a:solidFill>
                <a:latin typeface="Cambria" pitchFamily="18" charset="0"/>
              </a:rPr>
              <a:t>: </a:t>
            </a:r>
            <a:r>
              <a:rPr lang="vi-VN" sz="3600" dirty="0">
                <a:solidFill>
                  <a:prstClr val="black"/>
                </a:solidFill>
                <a:latin typeface="Cambria" pitchFamily="18" charset="0"/>
              </a:rPr>
              <a:t>Một chất hữu cơ X có chứa 51,3% C; 9,4% H; 12% N; 27,3% O. Tỉ khối hơi của X so với không khí là 4,034. Công thức phân tử của hợp chất hữu cơ X là </a:t>
            </a:r>
            <a:endParaRPr lang="en-US" sz="3600" dirty="0">
              <a:solidFill>
                <a:prstClr val="black"/>
              </a:solidFill>
              <a:latin typeface="Cambria" pitchFamily="18" charset="0"/>
            </a:endParaRPr>
          </a:p>
        </p:txBody>
      </p:sp>
      <p:sp>
        <p:nvSpPr>
          <p:cNvPr id="6" name="TextBox 5"/>
          <p:cNvSpPr txBox="1"/>
          <p:nvPr/>
        </p:nvSpPr>
        <p:spPr>
          <a:xfrm>
            <a:off x="9181458" y="1710593"/>
            <a:ext cx="4039888" cy="954107"/>
          </a:xfrm>
          <a:prstGeom prst="rect">
            <a:avLst/>
          </a:prstGeom>
          <a:noFill/>
        </p:spPr>
        <p:txBody>
          <a:bodyPr wrap="none" rtlCol="0">
            <a:spAutoFit/>
          </a:bodyPr>
          <a:lstStyle/>
          <a:p>
            <a:pPr algn="ctr" defTabSz="1828800"/>
            <a:r>
              <a:rPr lang="pt-BR" sz="5600" b="1" dirty="0">
                <a:solidFill>
                  <a:prstClr val="black"/>
                </a:solidFill>
                <a:latin typeface="Cambria" pitchFamily="18" charset="0"/>
              </a:rPr>
              <a:t>B. </a:t>
            </a:r>
            <a:r>
              <a:rPr lang="pt-BR" sz="5600" dirty="0">
                <a:solidFill>
                  <a:prstClr val="black"/>
                </a:solidFill>
                <a:latin typeface="Cambria" pitchFamily="18" charset="0"/>
              </a:rPr>
              <a:t>C</a:t>
            </a:r>
            <a:r>
              <a:rPr lang="pt-BR" sz="5600" baseline="-25000" dirty="0">
                <a:solidFill>
                  <a:prstClr val="black"/>
                </a:solidFill>
                <a:latin typeface="Cambria" pitchFamily="18" charset="0"/>
              </a:rPr>
              <a:t>5</a:t>
            </a:r>
            <a:r>
              <a:rPr lang="pt-BR" sz="5600" dirty="0">
                <a:solidFill>
                  <a:prstClr val="black"/>
                </a:solidFill>
                <a:latin typeface="Cambria" pitchFamily="18" charset="0"/>
              </a:rPr>
              <a:t>H</a:t>
            </a:r>
            <a:r>
              <a:rPr lang="pt-BR" sz="5600" baseline="-25000" dirty="0">
                <a:solidFill>
                  <a:prstClr val="black"/>
                </a:solidFill>
                <a:latin typeface="Cambria" pitchFamily="18" charset="0"/>
              </a:rPr>
              <a:t>11</a:t>
            </a:r>
            <a:r>
              <a:rPr lang="pt-BR" sz="5600" dirty="0">
                <a:solidFill>
                  <a:prstClr val="black"/>
                </a:solidFill>
                <a:latin typeface="Cambria" pitchFamily="18" charset="0"/>
              </a:rPr>
              <a:t>O</a:t>
            </a:r>
            <a:r>
              <a:rPr lang="pt-BR" sz="5600" baseline="-25000" dirty="0">
                <a:solidFill>
                  <a:prstClr val="black"/>
                </a:solidFill>
                <a:latin typeface="Cambria" pitchFamily="18" charset="0"/>
              </a:rPr>
              <a:t>2</a:t>
            </a:r>
            <a:r>
              <a:rPr lang="pt-BR" sz="5600" dirty="0">
                <a:solidFill>
                  <a:prstClr val="black"/>
                </a:solidFill>
                <a:latin typeface="Cambria" pitchFamily="18" charset="0"/>
              </a:rPr>
              <a:t>N.</a:t>
            </a:r>
            <a:endParaRPr lang="en-US" sz="56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774863" y="23754"/>
            <a:ext cx="3360738" cy="1582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27800" y="7455185"/>
            <a:ext cx="11328400" cy="2171300"/>
          </a:xfrm>
          <a:prstGeom prst="rect">
            <a:avLst/>
          </a:prstGeom>
        </p:spPr>
        <p:txBody>
          <a:bodyPr wrap="square">
            <a:spAutoFit/>
          </a:bodyPr>
          <a:lstStyle/>
          <a:p>
            <a:pPr defTabSz="1828800">
              <a:lnSpc>
                <a:spcPct val="150000"/>
              </a:lnSpc>
            </a:pPr>
            <a:r>
              <a:rPr lang="pt-BR" sz="4800" b="1" dirty="0">
                <a:solidFill>
                  <a:prstClr val="black"/>
                </a:solidFill>
                <a:latin typeface="Cambria" pitchFamily="18" charset="0"/>
              </a:rPr>
              <a:t>A. </a:t>
            </a:r>
            <a:r>
              <a:rPr lang="pt-BR" sz="4800" dirty="0">
                <a:solidFill>
                  <a:prstClr val="black"/>
                </a:solidFill>
                <a:latin typeface="Cambria" pitchFamily="18" charset="0"/>
              </a:rPr>
              <a:t>C</a:t>
            </a:r>
            <a:r>
              <a:rPr lang="pt-BR" sz="4800" baseline="-25000" dirty="0">
                <a:solidFill>
                  <a:prstClr val="black"/>
                </a:solidFill>
                <a:latin typeface="Cambria" pitchFamily="18" charset="0"/>
              </a:rPr>
              <a:t>5</a:t>
            </a:r>
            <a:r>
              <a:rPr lang="pt-BR" sz="4800" dirty="0">
                <a:solidFill>
                  <a:prstClr val="black"/>
                </a:solidFill>
                <a:latin typeface="Cambria" pitchFamily="18" charset="0"/>
              </a:rPr>
              <a:t>H</a:t>
            </a:r>
            <a:r>
              <a:rPr lang="pt-BR" sz="4800" baseline="-25000" dirty="0">
                <a:solidFill>
                  <a:prstClr val="black"/>
                </a:solidFill>
                <a:latin typeface="Cambria" pitchFamily="18" charset="0"/>
              </a:rPr>
              <a:t>12</a:t>
            </a:r>
            <a:r>
              <a:rPr lang="pt-BR" sz="4800" dirty="0">
                <a:solidFill>
                  <a:prstClr val="black"/>
                </a:solidFill>
                <a:latin typeface="Cambria" pitchFamily="18" charset="0"/>
              </a:rPr>
              <a:t>O</a:t>
            </a:r>
            <a:r>
              <a:rPr lang="pt-BR" sz="4800" baseline="-25000" dirty="0">
                <a:solidFill>
                  <a:prstClr val="black"/>
                </a:solidFill>
                <a:latin typeface="Cambria" pitchFamily="18" charset="0"/>
              </a:rPr>
              <a:t>2</a:t>
            </a:r>
            <a:r>
              <a:rPr lang="pt-BR" sz="4800" dirty="0">
                <a:solidFill>
                  <a:prstClr val="black"/>
                </a:solidFill>
                <a:latin typeface="Cambria" pitchFamily="18" charset="0"/>
              </a:rPr>
              <a:t>N            </a:t>
            </a:r>
            <a:r>
              <a:rPr lang="pt-BR" sz="4800" b="1" dirty="0">
                <a:solidFill>
                  <a:prstClr val="black"/>
                </a:solidFill>
                <a:latin typeface="Cambria" pitchFamily="18" charset="0"/>
              </a:rPr>
              <a:t>B. </a:t>
            </a:r>
            <a:r>
              <a:rPr lang="pt-BR" sz="4800" dirty="0">
                <a:solidFill>
                  <a:prstClr val="black"/>
                </a:solidFill>
                <a:latin typeface="Cambria" pitchFamily="18" charset="0"/>
              </a:rPr>
              <a:t>C</a:t>
            </a:r>
            <a:r>
              <a:rPr lang="pt-BR" sz="4800" baseline="-25000" dirty="0">
                <a:solidFill>
                  <a:prstClr val="black"/>
                </a:solidFill>
                <a:latin typeface="Cambria" pitchFamily="18" charset="0"/>
              </a:rPr>
              <a:t>5</a:t>
            </a:r>
            <a:r>
              <a:rPr lang="pt-BR" sz="4800" dirty="0">
                <a:solidFill>
                  <a:prstClr val="black"/>
                </a:solidFill>
                <a:latin typeface="Cambria" pitchFamily="18" charset="0"/>
              </a:rPr>
              <a:t>H</a:t>
            </a:r>
            <a:r>
              <a:rPr lang="pt-BR" sz="4800" baseline="-25000" dirty="0">
                <a:solidFill>
                  <a:prstClr val="black"/>
                </a:solidFill>
                <a:latin typeface="Cambria" pitchFamily="18" charset="0"/>
              </a:rPr>
              <a:t>11</a:t>
            </a:r>
            <a:r>
              <a:rPr lang="pt-BR" sz="4800" dirty="0">
                <a:solidFill>
                  <a:prstClr val="black"/>
                </a:solidFill>
                <a:latin typeface="Cambria" pitchFamily="18" charset="0"/>
              </a:rPr>
              <a:t>O</a:t>
            </a:r>
            <a:r>
              <a:rPr lang="pt-BR" sz="4800" baseline="-25000" dirty="0">
                <a:solidFill>
                  <a:prstClr val="black"/>
                </a:solidFill>
                <a:latin typeface="Cambria" pitchFamily="18" charset="0"/>
              </a:rPr>
              <a:t>2</a:t>
            </a:r>
            <a:r>
              <a:rPr lang="pt-BR" sz="4800" dirty="0">
                <a:solidFill>
                  <a:prstClr val="black"/>
                </a:solidFill>
                <a:latin typeface="Cambria" pitchFamily="18" charset="0"/>
              </a:rPr>
              <a:t>N. </a:t>
            </a:r>
          </a:p>
          <a:p>
            <a:pPr defTabSz="1828800">
              <a:lnSpc>
                <a:spcPct val="150000"/>
              </a:lnSpc>
            </a:pPr>
            <a:r>
              <a:rPr lang="pt-BR" sz="4800" b="1" dirty="0">
                <a:solidFill>
                  <a:prstClr val="black"/>
                </a:solidFill>
                <a:latin typeface="Cambria" pitchFamily="18" charset="0"/>
              </a:rPr>
              <a:t>C. </a:t>
            </a:r>
            <a:r>
              <a:rPr lang="pt-BR" sz="4800" dirty="0">
                <a:solidFill>
                  <a:prstClr val="black"/>
                </a:solidFill>
                <a:latin typeface="Cambria" pitchFamily="18" charset="0"/>
              </a:rPr>
              <a:t>C</a:t>
            </a:r>
            <a:r>
              <a:rPr lang="pt-BR" sz="4800" baseline="-25000" dirty="0">
                <a:solidFill>
                  <a:prstClr val="black"/>
                </a:solidFill>
                <a:latin typeface="Cambria" pitchFamily="18" charset="0"/>
              </a:rPr>
              <a:t>5</a:t>
            </a:r>
            <a:r>
              <a:rPr lang="pt-BR" sz="4800" dirty="0">
                <a:solidFill>
                  <a:prstClr val="black"/>
                </a:solidFill>
                <a:latin typeface="Cambria" pitchFamily="18" charset="0"/>
              </a:rPr>
              <a:t>H</a:t>
            </a:r>
            <a:r>
              <a:rPr lang="pt-BR" sz="4800" baseline="-25000" dirty="0">
                <a:solidFill>
                  <a:prstClr val="black"/>
                </a:solidFill>
                <a:latin typeface="Cambria" pitchFamily="18" charset="0"/>
              </a:rPr>
              <a:t>11</a:t>
            </a:r>
            <a:r>
              <a:rPr lang="pt-BR" sz="4800" dirty="0">
                <a:solidFill>
                  <a:prstClr val="black"/>
                </a:solidFill>
                <a:latin typeface="Cambria" pitchFamily="18" charset="0"/>
              </a:rPr>
              <a:t>O</a:t>
            </a:r>
            <a:r>
              <a:rPr lang="pt-BR" sz="4800" baseline="-25000" dirty="0">
                <a:solidFill>
                  <a:prstClr val="black"/>
                </a:solidFill>
                <a:latin typeface="Cambria" pitchFamily="18" charset="0"/>
              </a:rPr>
              <a:t>3</a:t>
            </a:r>
            <a:r>
              <a:rPr lang="pt-BR" sz="4800" dirty="0">
                <a:solidFill>
                  <a:prstClr val="black"/>
                </a:solidFill>
                <a:latin typeface="Cambria" pitchFamily="18" charset="0"/>
              </a:rPr>
              <a:t>N.            </a:t>
            </a:r>
            <a:r>
              <a:rPr lang="pt-BR" sz="4800" b="1" dirty="0">
                <a:solidFill>
                  <a:prstClr val="black"/>
                </a:solidFill>
                <a:latin typeface="Cambria" pitchFamily="18" charset="0"/>
              </a:rPr>
              <a:t>D. </a:t>
            </a:r>
            <a:r>
              <a:rPr lang="pt-BR" sz="4800" dirty="0">
                <a:solidFill>
                  <a:prstClr val="black"/>
                </a:solidFill>
                <a:latin typeface="Cambria" pitchFamily="18" charset="0"/>
              </a:rPr>
              <a:t>C</a:t>
            </a:r>
            <a:r>
              <a:rPr lang="pt-BR" sz="4800" baseline="-25000" dirty="0">
                <a:solidFill>
                  <a:prstClr val="black"/>
                </a:solidFill>
                <a:latin typeface="Cambria" pitchFamily="18" charset="0"/>
              </a:rPr>
              <a:t>5</a:t>
            </a:r>
            <a:r>
              <a:rPr lang="pt-BR" sz="4800" dirty="0">
                <a:solidFill>
                  <a:prstClr val="black"/>
                </a:solidFill>
                <a:latin typeface="Cambria" pitchFamily="18" charset="0"/>
              </a:rPr>
              <a:t>H</a:t>
            </a:r>
            <a:r>
              <a:rPr lang="pt-BR" sz="4800" baseline="-25000" dirty="0">
                <a:solidFill>
                  <a:prstClr val="black"/>
                </a:solidFill>
                <a:latin typeface="Cambria" pitchFamily="18" charset="0"/>
              </a:rPr>
              <a:t>10</a:t>
            </a:r>
            <a:r>
              <a:rPr lang="pt-BR" sz="4800" dirty="0">
                <a:solidFill>
                  <a:prstClr val="black"/>
                </a:solidFill>
                <a:latin typeface="Cambria" pitchFamily="18" charset="0"/>
              </a:rPr>
              <a:t>O</a:t>
            </a:r>
            <a:r>
              <a:rPr lang="pt-BR" sz="4800" baseline="-25000" dirty="0">
                <a:solidFill>
                  <a:prstClr val="black"/>
                </a:solidFill>
                <a:latin typeface="Cambria" pitchFamily="18" charset="0"/>
              </a:rPr>
              <a:t>2</a:t>
            </a:r>
            <a:r>
              <a:rPr lang="pt-BR" sz="4800" dirty="0">
                <a:solidFill>
                  <a:prstClr val="black"/>
                </a:solidFill>
                <a:latin typeface="Cambria" pitchFamily="18" charset="0"/>
              </a:rPr>
              <a:t>N..</a:t>
            </a:r>
            <a:endParaRPr lang="en-US" sz="4800" dirty="0">
              <a:solidFill>
                <a:prstClr val="black"/>
              </a:solidFill>
              <a:latin typeface="Cambria" pitchFamily="18" charset="0"/>
            </a:endParaRPr>
          </a:p>
        </p:txBody>
      </p:sp>
    </p:spTree>
    <p:extLst>
      <p:ext uri="{BB962C8B-B14F-4D97-AF65-F5344CB8AC3E}">
        <p14:creationId xmlns:p14="http://schemas.microsoft.com/office/powerpoint/2010/main" val="45665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029"/>
                                        </p:tgtEl>
                                        <p:attrNameLst>
                                          <p:attrName>style.visibility</p:attrName>
                                        </p:attrNameLst>
                                      </p:cBhvr>
                                      <p:to>
                                        <p:strVal val="visible"/>
                                      </p:to>
                                    </p:set>
                                    <p:anim calcmode="lin" valueType="num">
                                      <p:cBhvr additive="base">
                                        <p:cTn id="26" dur="500" fill="hold"/>
                                        <p:tgtEl>
                                          <p:spTgt spid="1029"/>
                                        </p:tgtEl>
                                        <p:attrNameLst>
                                          <p:attrName>ppt_x</p:attrName>
                                        </p:attrNameLst>
                                      </p:cBhvr>
                                      <p:tavLst>
                                        <p:tav tm="0">
                                          <p:val>
                                            <p:strVal val="#ppt_x"/>
                                          </p:val>
                                        </p:tav>
                                        <p:tav tm="100000">
                                          <p:val>
                                            <p:strVal val="#ppt_x"/>
                                          </p:val>
                                        </p:tav>
                                      </p:tavLst>
                                    </p:anim>
                                    <p:anim calcmode="lin" valueType="num">
                                      <p:cBhvr additive="base">
                                        <p:cTn id="27"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0" y="0"/>
            <a:ext cx="18288000" cy="10287000"/>
          </a:xfrm>
          <a:prstGeom prst="rect">
            <a:avLst/>
          </a:prstGeom>
        </p:spPr>
      </p:pic>
      <p:sp>
        <p:nvSpPr>
          <p:cNvPr id="3" name="Freeform 3"/>
          <p:cNvSpPr/>
          <p:nvPr/>
        </p:nvSpPr>
        <p:spPr>
          <a:xfrm>
            <a:off x="-10287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cs typeface="+mn-ea"/>
              <a:sym typeface="+mn-lt"/>
            </a:endParaRPr>
          </a:p>
        </p:txBody>
      </p:sp>
      <p:sp>
        <p:nvSpPr>
          <p:cNvPr id="4" name="Freeform 4"/>
          <p:cNvSpPr/>
          <p:nvPr/>
        </p:nvSpPr>
        <p:spPr>
          <a:xfrm>
            <a:off x="-663485" y="8173622"/>
            <a:ext cx="3749585" cy="3217826"/>
          </a:xfrm>
          <a:custGeom>
            <a:avLst/>
            <a:gdLst/>
            <a:ahLst/>
            <a:cxnLst/>
            <a:rect l="l" t="t" r="r" b="b"/>
            <a:pathLst>
              <a:path w="3749585" h="3217826">
                <a:moveTo>
                  <a:pt x="0" y="0"/>
                </a:moveTo>
                <a:lnTo>
                  <a:pt x="3749585" y="0"/>
                </a:lnTo>
                <a:lnTo>
                  <a:pt x="3749585" y="3217825"/>
                </a:lnTo>
                <a:lnTo>
                  <a:pt x="0" y="32178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cs typeface="+mn-ea"/>
              <a:sym typeface="+mn-lt"/>
            </a:endParaRPr>
          </a:p>
        </p:txBody>
      </p:sp>
      <p:sp>
        <p:nvSpPr>
          <p:cNvPr id="5" name="Freeform 5"/>
          <p:cNvSpPr/>
          <p:nvPr/>
        </p:nvSpPr>
        <p:spPr>
          <a:xfrm rot="5400000">
            <a:off x="16739908" y="4881280"/>
            <a:ext cx="3096184" cy="2837231"/>
          </a:xfrm>
          <a:custGeom>
            <a:avLst/>
            <a:gdLst/>
            <a:ahLst/>
            <a:cxnLst/>
            <a:rect l="l" t="t" r="r" b="b"/>
            <a:pathLst>
              <a:path w="3096184" h="2837231">
                <a:moveTo>
                  <a:pt x="0" y="0"/>
                </a:moveTo>
                <a:lnTo>
                  <a:pt x="3096184" y="0"/>
                </a:lnTo>
                <a:lnTo>
                  <a:pt x="3096184" y="2837231"/>
                </a:lnTo>
                <a:lnTo>
                  <a:pt x="0" y="28372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cs typeface="+mn-ea"/>
              <a:sym typeface="+mn-lt"/>
            </a:endParaRPr>
          </a:p>
        </p:txBody>
      </p:sp>
      <p:sp>
        <p:nvSpPr>
          <p:cNvPr id="6" name="Freeform 6"/>
          <p:cNvSpPr/>
          <p:nvPr/>
        </p:nvSpPr>
        <p:spPr>
          <a:xfrm>
            <a:off x="3723646" y="9085772"/>
            <a:ext cx="3008221" cy="1706482"/>
          </a:xfrm>
          <a:custGeom>
            <a:avLst/>
            <a:gdLst/>
            <a:ahLst/>
            <a:cxnLst/>
            <a:rect l="l" t="t" r="r" b="b"/>
            <a:pathLst>
              <a:path w="3008221" h="1706482">
                <a:moveTo>
                  <a:pt x="0" y="0"/>
                </a:moveTo>
                <a:lnTo>
                  <a:pt x="3008221" y="0"/>
                </a:lnTo>
                <a:lnTo>
                  <a:pt x="3008221" y="1706481"/>
                </a:lnTo>
                <a:lnTo>
                  <a:pt x="0" y="17064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cs typeface="+mn-ea"/>
              <a:sym typeface="+mn-lt"/>
            </a:endParaRPr>
          </a:p>
        </p:txBody>
      </p:sp>
      <p:sp>
        <p:nvSpPr>
          <p:cNvPr id="7" name="Freeform 7"/>
          <p:cNvSpPr/>
          <p:nvPr/>
        </p:nvSpPr>
        <p:spPr>
          <a:xfrm>
            <a:off x="3533399" y="-1303822"/>
            <a:ext cx="2862682" cy="2607643"/>
          </a:xfrm>
          <a:custGeom>
            <a:avLst/>
            <a:gdLst/>
            <a:ahLst/>
            <a:cxnLst/>
            <a:rect l="l" t="t" r="r" b="b"/>
            <a:pathLst>
              <a:path w="2862682" h="2607643">
                <a:moveTo>
                  <a:pt x="0" y="0"/>
                </a:moveTo>
                <a:lnTo>
                  <a:pt x="2862682" y="0"/>
                </a:lnTo>
                <a:lnTo>
                  <a:pt x="2862682" y="2607644"/>
                </a:lnTo>
                <a:lnTo>
                  <a:pt x="0" y="26076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cs typeface="+mn-ea"/>
              <a:sym typeface="+mn-lt"/>
            </a:endParaRPr>
          </a:p>
        </p:txBody>
      </p:sp>
      <p:sp>
        <p:nvSpPr>
          <p:cNvPr id="8" name="Freeform 8"/>
          <p:cNvSpPr/>
          <p:nvPr/>
        </p:nvSpPr>
        <p:spPr>
          <a:xfrm>
            <a:off x="16025243" y="8173622"/>
            <a:ext cx="1992699" cy="2566708"/>
          </a:xfrm>
          <a:custGeom>
            <a:avLst/>
            <a:gdLst/>
            <a:ahLst/>
            <a:cxnLst/>
            <a:rect l="l" t="t" r="r" b="b"/>
            <a:pathLst>
              <a:path w="1992699" h="2566708">
                <a:moveTo>
                  <a:pt x="0" y="0"/>
                </a:moveTo>
                <a:lnTo>
                  <a:pt x="1992699" y="0"/>
                </a:lnTo>
                <a:lnTo>
                  <a:pt x="1992699" y="2566707"/>
                </a:lnTo>
                <a:lnTo>
                  <a:pt x="0" y="25667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cs typeface="+mn-ea"/>
              <a:sym typeface="+mn-lt"/>
            </a:endParaRPr>
          </a:p>
        </p:txBody>
      </p:sp>
      <p:sp>
        <p:nvSpPr>
          <p:cNvPr id="9" name="Freeform 9"/>
          <p:cNvSpPr/>
          <p:nvPr/>
        </p:nvSpPr>
        <p:spPr>
          <a:xfrm>
            <a:off x="-1257644" y="5603839"/>
            <a:ext cx="2676240" cy="2068004"/>
          </a:xfrm>
          <a:custGeom>
            <a:avLst/>
            <a:gdLst/>
            <a:ahLst/>
            <a:cxnLst/>
            <a:rect l="l" t="t" r="r" b="b"/>
            <a:pathLst>
              <a:path w="2676240" h="2068004">
                <a:moveTo>
                  <a:pt x="0" y="0"/>
                </a:moveTo>
                <a:lnTo>
                  <a:pt x="2676240" y="0"/>
                </a:lnTo>
                <a:lnTo>
                  <a:pt x="2676240" y="2068004"/>
                </a:lnTo>
                <a:lnTo>
                  <a:pt x="0" y="20680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cs typeface="+mn-ea"/>
              <a:sym typeface="+mn-lt"/>
            </a:endParaRPr>
          </a:p>
        </p:txBody>
      </p:sp>
      <p:sp>
        <p:nvSpPr>
          <p:cNvPr id="10" name="Freeform 10"/>
          <p:cNvSpPr/>
          <p:nvPr/>
        </p:nvSpPr>
        <p:spPr>
          <a:xfrm>
            <a:off x="17259300" y="1673776"/>
            <a:ext cx="1788451" cy="2434772"/>
          </a:xfrm>
          <a:custGeom>
            <a:avLst/>
            <a:gdLst/>
            <a:ahLst/>
            <a:cxnLst/>
            <a:rect l="l" t="t" r="r" b="b"/>
            <a:pathLst>
              <a:path w="1788451" h="2434772">
                <a:moveTo>
                  <a:pt x="0" y="0"/>
                </a:moveTo>
                <a:lnTo>
                  <a:pt x="1788451" y="0"/>
                </a:lnTo>
                <a:lnTo>
                  <a:pt x="1788451" y="2434772"/>
                </a:lnTo>
                <a:lnTo>
                  <a:pt x="0" y="24347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cs typeface="+mn-ea"/>
              <a:sym typeface="+mn-lt"/>
            </a:endParaRPr>
          </a:p>
        </p:txBody>
      </p:sp>
      <p:sp>
        <p:nvSpPr>
          <p:cNvPr id="11" name="Freeform 11"/>
          <p:cNvSpPr/>
          <p:nvPr/>
        </p:nvSpPr>
        <p:spPr>
          <a:xfrm>
            <a:off x="13105268" y="9085772"/>
            <a:ext cx="2603932" cy="2887425"/>
          </a:xfrm>
          <a:custGeom>
            <a:avLst/>
            <a:gdLst/>
            <a:ahLst/>
            <a:cxnLst/>
            <a:rect l="l" t="t" r="r" b="b"/>
            <a:pathLst>
              <a:path w="2603932" h="2887425">
                <a:moveTo>
                  <a:pt x="0" y="0"/>
                </a:moveTo>
                <a:lnTo>
                  <a:pt x="2603932" y="0"/>
                </a:lnTo>
                <a:lnTo>
                  <a:pt x="2603932" y="2887424"/>
                </a:lnTo>
                <a:lnTo>
                  <a:pt x="0" y="288742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cs typeface="+mn-ea"/>
              <a:sym typeface="+mn-lt"/>
            </a:endParaRPr>
          </a:p>
        </p:txBody>
      </p:sp>
      <p:sp>
        <p:nvSpPr>
          <p:cNvPr id="12" name="Freeform 12"/>
          <p:cNvSpPr/>
          <p:nvPr/>
        </p:nvSpPr>
        <p:spPr>
          <a:xfrm>
            <a:off x="7019183" y="-1214819"/>
            <a:ext cx="2124817" cy="2518641"/>
          </a:xfrm>
          <a:custGeom>
            <a:avLst/>
            <a:gdLst/>
            <a:ahLst/>
            <a:cxnLst/>
            <a:rect l="l" t="t" r="r" b="b"/>
            <a:pathLst>
              <a:path w="2124817" h="2518641">
                <a:moveTo>
                  <a:pt x="0" y="0"/>
                </a:moveTo>
                <a:lnTo>
                  <a:pt x="2124817" y="0"/>
                </a:lnTo>
                <a:lnTo>
                  <a:pt x="2124817" y="2518641"/>
                </a:lnTo>
                <a:lnTo>
                  <a:pt x="0" y="251864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cs typeface="+mn-ea"/>
              <a:sym typeface="+mn-lt"/>
            </a:endParaRPr>
          </a:p>
        </p:txBody>
      </p:sp>
      <p:sp>
        <p:nvSpPr>
          <p:cNvPr id="13" name="Freeform 13"/>
          <p:cNvSpPr/>
          <p:nvPr/>
        </p:nvSpPr>
        <p:spPr>
          <a:xfrm>
            <a:off x="14786361" y="-1306770"/>
            <a:ext cx="2960465" cy="2610592"/>
          </a:xfrm>
          <a:custGeom>
            <a:avLst/>
            <a:gdLst/>
            <a:ahLst/>
            <a:cxnLst/>
            <a:rect l="l" t="t" r="r" b="b"/>
            <a:pathLst>
              <a:path w="2960465" h="2610592">
                <a:moveTo>
                  <a:pt x="0" y="0"/>
                </a:moveTo>
                <a:lnTo>
                  <a:pt x="2960465" y="0"/>
                </a:lnTo>
                <a:lnTo>
                  <a:pt x="2960465" y="2610592"/>
                </a:lnTo>
                <a:lnTo>
                  <a:pt x="0" y="261059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cs typeface="+mn-ea"/>
              <a:sym typeface="+mn-lt"/>
            </a:endParaRPr>
          </a:p>
        </p:txBody>
      </p:sp>
      <p:sp>
        <p:nvSpPr>
          <p:cNvPr id="14" name="Freeform 14"/>
          <p:cNvSpPr/>
          <p:nvPr/>
        </p:nvSpPr>
        <p:spPr>
          <a:xfrm>
            <a:off x="7370042" y="8329101"/>
            <a:ext cx="1861756" cy="2884411"/>
          </a:xfrm>
          <a:custGeom>
            <a:avLst/>
            <a:gdLst/>
            <a:ahLst/>
            <a:cxnLst/>
            <a:rect l="l" t="t" r="r" b="b"/>
            <a:pathLst>
              <a:path w="1861756" h="2884411">
                <a:moveTo>
                  <a:pt x="0" y="0"/>
                </a:moveTo>
                <a:lnTo>
                  <a:pt x="1861756" y="0"/>
                </a:lnTo>
                <a:lnTo>
                  <a:pt x="1861756" y="2884410"/>
                </a:lnTo>
                <a:lnTo>
                  <a:pt x="0" y="288441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cs typeface="+mn-ea"/>
              <a:sym typeface="+mn-lt"/>
            </a:endParaRPr>
          </a:p>
        </p:txBody>
      </p:sp>
      <p:sp>
        <p:nvSpPr>
          <p:cNvPr id="15" name="Freeform 15"/>
          <p:cNvSpPr/>
          <p:nvPr/>
        </p:nvSpPr>
        <p:spPr>
          <a:xfrm>
            <a:off x="10509242" y="-1028700"/>
            <a:ext cx="2911877" cy="2297736"/>
          </a:xfrm>
          <a:custGeom>
            <a:avLst/>
            <a:gdLst/>
            <a:ahLst/>
            <a:cxnLst/>
            <a:rect l="l" t="t" r="r" b="b"/>
            <a:pathLst>
              <a:path w="2911877" h="2297736">
                <a:moveTo>
                  <a:pt x="0" y="0"/>
                </a:moveTo>
                <a:lnTo>
                  <a:pt x="2911877" y="0"/>
                </a:lnTo>
                <a:lnTo>
                  <a:pt x="2911877" y="2297736"/>
                </a:lnTo>
                <a:lnTo>
                  <a:pt x="0" y="229773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cs typeface="+mn-ea"/>
              <a:sym typeface="+mn-lt"/>
            </a:endParaRPr>
          </a:p>
        </p:txBody>
      </p:sp>
      <p:sp>
        <p:nvSpPr>
          <p:cNvPr id="16" name="Freeform 16"/>
          <p:cNvSpPr/>
          <p:nvPr/>
        </p:nvSpPr>
        <p:spPr>
          <a:xfrm>
            <a:off x="9945731" y="8952815"/>
            <a:ext cx="2445604" cy="1787514"/>
          </a:xfrm>
          <a:custGeom>
            <a:avLst/>
            <a:gdLst/>
            <a:ahLst/>
            <a:cxnLst/>
            <a:rect l="l" t="t" r="r" b="b"/>
            <a:pathLst>
              <a:path w="2445604" h="1787514">
                <a:moveTo>
                  <a:pt x="0" y="0"/>
                </a:moveTo>
                <a:lnTo>
                  <a:pt x="2445603" y="0"/>
                </a:lnTo>
                <a:lnTo>
                  <a:pt x="2445603" y="1787514"/>
                </a:lnTo>
                <a:lnTo>
                  <a:pt x="0" y="178751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cs typeface="+mn-ea"/>
              <a:sym typeface="+mn-lt"/>
            </a:endParaRPr>
          </a:p>
        </p:txBody>
      </p:sp>
      <p:sp>
        <p:nvSpPr>
          <p:cNvPr id="17" name="Freeform 17"/>
          <p:cNvSpPr/>
          <p:nvPr/>
        </p:nvSpPr>
        <p:spPr>
          <a:xfrm>
            <a:off x="-1508452" y="3649064"/>
            <a:ext cx="2719760" cy="2205478"/>
          </a:xfrm>
          <a:custGeom>
            <a:avLst/>
            <a:gdLst/>
            <a:ahLst/>
            <a:cxnLst/>
            <a:rect l="l" t="t" r="r" b="b"/>
            <a:pathLst>
              <a:path w="2719760" h="2205478">
                <a:moveTo>
                  <a:pt x="0" y="0"/>
                </a:moveTo>
                <a:lnTo>
                  <a:pt x="2719760" y="0"/>
                </a:lnTo>
                <a:lnTo>
                  <a:pt x="2719760" y="2205478"/>
                </a:lnTo>
                <a:lnTo>
                  <a:pt x="0" y="220547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cs typeface="+mn-ea"/>
              <a:sym typeface="+mn-lt"/>
            </a:endParaRPr>
          </a:p>
        </p:txBody>
      </p:sp>
      <p:sp>
        <p:nvSpPr>
          <p:cNvPr id="18" name="TextBox 18"/>
          <p:cNvSpPr txBox="1"/>
          <p:nvPr/>
        </p:nvSpPr>
        <p:spPr>
          <a:xfrm>
            <a:off x="981072" y="4184962"/>
            <a:ext cx="16118549" cy="2154436"/>
          </a:xfrm>
          <a:prstGeom prst="rect">
            <a:avLst/>
          </a:prstGeom>
        </p:spPr>
        <p:txBody>
          <a:bodyPr wrap="square" lIns="0" tIns="0" rIns="0" bIns="0" rtlCol="0" anchor="t">
            <a:spAutoFit/>
          </a:bodyPr>
          <a:lstStyle/>
          <a:p>
            <a:pPr algn="ctr">
              <a:lnSpc>
                <a:spcPts val="16798"/>
              </a:lnSpc>
            </a:pPr>
            <a:r>
              <a:rPr lang="en-US" sz="17300" b="1" spc="275" dirty="0">
                <a:solidFill>
                  <a:srgbClr val="FFFFFF"/>
                </a:solidFill>
                <a:cs typeface="+mn-ea"/>
                <a:sym typeface="+mn-lt"/>
              </a:rPr>
              <a:t>THANK YOU</a:t>
            </a:r>
            <a:r>
              <a:rPr lang="en-US" sz="17300" spc="275" dirty="0">
                <a:solidFill>
                  <a:srgbClr val="FFFFFF"/>
                </a:solidFill>
                <a:cs typeface="+mn-ea"/>
                <a:sym typeface="+mn-lt"/>
              </a:rPr>
              <a:t>!</a:t>
            </a:r>
            <a:endParaRPr lang="en-US" sz="11999" spc="275" dirty="0">
              <a:solidFill>
                <a:srgbClr val="FFFFFF"/>
              </a:solidFill>
              <a:cs typeface="+mn-ea"/>
              <a:sym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0" y="0"/>
            <a:ext cx="18288000" cy="10287000"/>
          </a:xfrm>
          <a:prstGeom prst="rect">
            <a:avLst/>
          </a:prstGeom>
        </p:spPr>
      </p:pic>
      <p:sp>
        <p:nvSpPr>
          <p:cNvPr id="6" name="Freeform 6"/>
          <p:cNvSpPr/>
          <p:nvPr/>
        </p:nvSpPr>
        <p:spPr>
          <a:xfrm>
            <a:off x="15544800" y="6614469"/>
            <a:ext cx="1887919" cy="2431745"/>
          </a:xfrm>
          <a:custGeom>
            <a:avLst/>
            <a:gdLst/>
            <a:ahLst/>
            <a:cxnLst/>
            <a:rect l="l" t="t" r="r" b="b"/>
            <a:pathLst>
              <a:path w="1887919" h="2431745">
                <a:moveTo>
                  <a:pt x="0" y="0"/>
                </a:moveTo>
                <a:lnTo>
                  <a:pt x="1887919" y="0"/>
                </a:lnTo>
                <a:lnTo>
                  <a:pt x="1887919" y="2431745"/>
                </a:lnTo>
                <a:lnTo>
                  <a:pt x="0" y="24317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cs typeface="+mn-ea"/>
              <a:sym typeface="+mn-lt"/>
            </a:endParaRPr>
          </a:p>
        </p:txBody>
      </p:sp>
      <p:sp>
        <p:nvSpPr>
          <p:cNvPr id="7" name="Freeform 7"/>
          <p:cNvSpPr/>
          <p:nvPr/>
        </p:nvSpPr>
        <p:spPr>
          <a:xfrm>
            <a:off x="13757772" y="4242837"/>
            <a:ext cx="2054835" cy="1882976"/>
          </a:xfrm>
          <a:custGeom>
            <a:avLst/>
            <a:gdLst/>
            <a:ahLst/>
            <a:cxnLst/>
            <a:rect l="l" t="t" r="r" b="b"/>
            <a:pathLst>
              <a:path w="2054835" h="1882976">
                <a:moveTo>
                  <a:pt x="0" y="0"/>
                </a:moveTo>
                <a:lnTo>
                  <a:pt x="2054835" y="0"/>
                </a:lnTo>
                <a:lnTo>
                  <a:pt x="2054835" y="1882976"/>
                </a:lnTo>
                <a:lnTo>
                  <a:pt x="0" y="18829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cs typeface="+mn-ea"/>
              <a:sym typeface="+mn-lt"/>
            </a:endParaRPr>
          </a:p>
        </p:txBody>
      </p:sp>
      <p:sp>
        <p:nvSpPr>
          <p:cNvPr id="8" name="Freeform 8"/>
          <p:cNvSpPr/>
          <p:nvPr/>
        </p:nvSpPr>
        <p:spPr>
          <a:xfrm>
            <a:off x="13996209" y="7830341"/>
            <a:ext cx="1630260" cy="1630260"/>
          </a:xfrm>
          <a:custGeom>
            <a:avLst/>
            <a:gdLst/>
            <a:ahLst/>
            <a:cxnLst/>
            <a:rect l="l" t="t" r="r" b="b"/>
            <a:pathLst>
              <a:path w="1630260" h="1630260">
                <a:moveTo>
                  <a:pt x="0" y="0"/>
                </a:moveTo>
                <a:lnTo>
                  <a:pt x="1630260" y="0"/>
                </a:lnTo>
                <a:lnTo>
                  <a:pt x="1630260" y="1630260"/>
                </a:lnTo>
                <a:lnTo>
                  <a:pt x="0" y="16302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cs typeface="+mn-ea"/>
              <a:sym typeface="+mn-lt"/>
            </a:endParaRPr>
          </a:p>
        </p:txBody>
      </p:sp>
      <p:sp>
        <p:nvSpPr>
          <p:cNvPr id="9" name="TextBox 9"/>
          <p:cNvSpPr txBox="1"/>
          <p:nvPr/>
        </p:nvSpPr>
        <p:spPr>
          <a:xfrm>
            <a:off x="2778920" y="3185848"/>
            <a:ext cx="9807555" cy="2113977"/>
          </a:xfrm>
          <a:prstGeom prst="rect">
            <a:avLst/>
          </a:prstGeom>
        </p:spPr>
        <p:txBody>
          <a:bodyPr wrap="square" lIns="0" tIns="0" rIns="0" bIns="0" rtlCol="0" anchor="t">
            <a:spAutoFit/>
          </a:bodyPr>
          <a:lstStyle/>
          <a:p>
            <a:pPr marL="0" lvl="0" indent="0" algn="ctr">
              <a:lnSpc>
                <a:spcPct val="120000"/>
              </a:lnSpc>
              <a:spcBef>
                <a:spcPct val="0"/>
              </a:spcBef>
            </a:pPr>
            <a:r>
              <a:rPr lang="en-US" sz="6000" b="1" spc="113" dirty="0">
                <a:solidFill>
                  <a:srgbClr val="FFFFFF"/>
                </a:solidFill>
                <a:cs typeface="+mn-ea"/>
                <a:sym typeface="+mn-lt"/>
              </a:rPr>
              <a:t>XÁC ĐỊNH PHÂN TỬ KHỐI CỦA HỢP CHẤT HỮU CƠ</a:t>
            </a:r>
            <a:endParaRPr lang="en-US" sz="6000" b="1" u="none" spc="113" dirty="0">
              <a:solidFill>
                <a:srgbClr val="FFFFFF"/>
              </a:solidFill>
              <a:cs typeface="+mn-ea"/>
              <a:sym typeface="+mn-lt"/>
            </a:endParaRPr>
          </a:p>
        </p:txBody>
      </p:sp>
      <p:sp>
        <p:nvSpPr>
          <p:cNvPr id="10" name="Freeform 10"/>
          <p:cNvSpPr/>
          <p:nvPr/>
        </p:nvSpPr>
        <p:spPr>
          <a:xfrm>
            <a:off x="14811339" y="2041697"/>
            <a:ext cx="2874869" cy="1630835"/>
          </a:xfrm>
          <a:custGeom>
            <a:avLst/>
            <a:gdLst/>
            <a:ahLst/>
            <a:cxnLst/>
            <a:rect l="l" t="t" r="r" b="b"/>
            <a:pathLst>
              <a:path w="2874869" h="1630835">
                <a:moveTo>
                  <a:pt x="0" y="0"/>
                </a:moveTo>
                <a:lnTo>
                  <a:pt x="2874869" y="0"/>
                </a:lnTo>
                <a:lnTo>
                  <a:pt x="2874869" y="1630835"/>
                </a:lnTo>
                <a:lnTo>
                  <a:pt x="0" y="16308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cs typeface="+mn-ea"/>
              <a:sym typeface="+mn-lt"/>
            </a:endParaRPr>
          </a:p>
        </p:txBody>
      </p:sp>
      <p:sp>
        <p:nvSpPr>
          <p:cNvPr id="11" name="TextBox 11"/>
          <p:cNvSpPr txBox="1"/>
          <p:nvPr/>
        </p:nvSpPr>
        <p:spPr>
          <a:xfrm>
            <a:off x="2221710" y="1754422"/>
            <a:ext cx="8973086" cy="806246"/>
          </a:xfrm>
          <a:prstGeom prst="rect">
            <a:avLst/>
          </a:prstGeom>
        </p:spPr>
        <p:txBody>
          <a:bodyPr wrap="square" lIns="0" tIns="0" rIns="0" bIns="0" rtlCol="0" anchor="t">
            <a:spAutoFit/>
          </a:bodyPr>
          <a:lstStyle/>
          <a:p>
            <a:pPr marL="0" lvl="0" indent="0">
              <a:lnSpc>
                <a:spcPts val="6248"/>
              </a:lnSpc>
              <a:spcBef>
                <a:spcPct val="0"/>
              </a:spcBef>
            </a:pPr>
            <a:r>
              <a:rPr lang="en-US" sz="7200" b="1" dirty="0">
                <a:solidFill>
                  <a:srgbClr val="FFFFFF"/>
                </a:solidFill>
                <a:cs typeface="+mn-ea"/>
                <a:sym typeface="+mn-lt"/>
              </a:rPr>
              <a:t>NỘI DUNG BÀI HỌC</a:t>
            </a:r>
          </a:p>
        </p:txBody>
      </p:sp>
      <p:sp>
        <p:nvSpPr>
          <p:cNvPr id="12" name="TextBox 9">
            <a:extLst>
              <a:ext uri="{FF2B5EF4-FFF2-40B4-BE49-F238E27FC236}">
                <a16:creationId xmlns:a16="http://schemas.microsoft.com/office/drawing/2014/main" id="{772ADEC3-19F3-49E7-2F8A-033B57878470}"/>
              </a:ext>
            </a:extLst>
          </p:cNvPr>
          <p:cNvSpPr txBox="1"/>
          <p:nvPr/>
        </p:nvSpPr>
        <p:spPr>
          <a:xfrm>
            <a:off x="2778920" y="5557479"/>
            <a:ext cx="8973086" cy="2113977"/>
          </a:xfrm>
          <a:prstGeom prst="rect">
            <a:avLst/>
          </a:prstGeom>
        </p:spPr>
        <p:txBody>
          <a:bodyPr wrap="square" lIns="0" tIns="0" rIns="0" bIns="0" rtlCol="0" anchor="t">
            <a:spAutoFit/>
          </a:bodyPr>
          <a:lstStyle/>
          <a:p>
            <a:pPr marL="0" lvl="0" indent="0" algn="ctr">
              <a:lnSpc>
                <a:spcPct val="120000"/>
              </a:lnSpc>
              <a:spcBef>
                <a:spcPct val="0"/>
              </a:spcBef>
            </a:pPr>
            <a:r>
              <a:rPr lang="en-US" sz="6000" b="1" spc="113" dirty="0">
                <a:solidFill>
                  <a:srgbClr val="FFFFFF"/>
                </a:solidFill>
                <a:cs typeface="+mn-ea"/>
                <a:sym typeface="+mn-lt"/>
              </a:rPr>
              <a:t>CÔNG THỨC PHÂN TỬ HỢP CHẤT HỮU CƠ</a:t>
            </a:r>
            <a:endParaRPr lang="en-US" sz="6000" b="1" u="none" spc="113" dirty="0">
              <a:solidFill>
                <a:srgbClr val="FFFFFF"/>
              </a:solidFill>
              <a:cs typeface="+mn-ea"/>
              <a:sym typeface="+mn-lt"/>
            </a:endParaRPr>
          </a:p>
        </p:txBody>
      </p:sp>
      <p:sp>
        <p:nvSpPr>
          <p:cNvPr id="13" name="Hình Bầu dục 12">
            <a:extLst>
              <a:ext uri="{FF2B5EF4-FFF2-40B4-BE49-F238E27FC236}">
                <a16:creationId xmlns:a16="http://schemas.microsoft.com/office/drawing/2014/main" id="{E87D8B73-0783-6B5F-5C64-7313D01AA4F0}"/>
              </a:ext>
            </a:extLst>
          </p:cNvPr>
          <p:cNvSpPr/>
          <p:nvPr/>
        </p:nvSpPr>
        <p:spPr>
          <a:xfrm>
            <a:off x="896257" y="3429000"/>
            <a:ext cx="1325453" cy="1242368"/>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9">
            <a:extLst>
              <a:ext uri="{FF2B5EF4-FFF2-40B4-BE49-F238E27FC236}">
                <a16:creationId xmlns:a16="http://schemas.microsoft.com/office/drawing/2014/main" id="{9A61C882-B812-D5D9-6C3E-A342679E5F25}"/>
              </a:ext>
            </a:extLst>
          </p:cNvPr>
          <p:cNvSpPr txBox="1"/>
          <p:nvPr/>
        </p:nvSpPr>
        <p:spPr>
          <a:xfrm>
            <a:off x="1018837" y="4050184"/>
            <a:ext cx="1216440" cy="425053"/>
          </a:xfrm>
          <a:prstGeom prst="rect">
            <a:avLst/>
          </a:prstGeom>
        </p:spPr>
        <p:txBody>
          <a:bodyPr wrap="square" lIns="0" tIns="0" rIns="0" bIns="0" rtlCol="0" anchor="t">
            <a:spAutoFit/>
          </a:bodyPr>
          <a:lstStyle/>
          <a:p>
            <a:pPr marL="0" lvl="0" indent="0" algn="ctr">
              <a:lnSpc>
                <a:spcPts val="2564"/>
              </a:lnSpc>
              <a:spcBef>
                <a:spcPct val="0"/>
              </a:spcBef>
            </a:pPr>
            <a:r>
              <a:rPr lang="en-US" sz="6000" b="1" u="none" spc="113" dirty="0">
                <a:solidFill>
                  <a:srgbClr val="19496D"/>
                </a:solidFill>
                <a:cs typeface="+mn-ea"/>
                <a:sym typeface="+mn-lt"/>
              </a:rPr>
              <a:t>I.</a:t>
            </a:r>
          </a:p>
        </p:txBody>
      </p:sp>
      <p:sp>
        <p:nvSpPr>
          <p:cNvPr id="16" name="Hình Bầu dục 15">
            <a:extLst>
              <a:ext uri="{FF2B5EF4-FFF2-40B4-BE49-F238E27FC236}">
                <a16:creationId xmlns:a16="http://schemas.microsoft.com/office/drawing/2014/main" id="{124A7600-058E-8966-AD77-0D9106C51B38}"/>
              </a:ext>
            </a:extLst>
          </p:cNvPr>
          <p:cNvSpPr/>
          <p:nvPr/>
        </p:nvSpPr>
        <p:spPr>
          <a:xfrm>
            <a:off x="1018837" y="5798256"/>
            <a:ext cx="1325453" cy="1242368"/>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9">
            <a:extLst>
              <a:ext uri="{FF2B5EF4-FFF2-40B4-BE49-F238E27FC236}">
                <a16:creationId xmlns:a16="http://schemas.microsoft.com/office/drawing/2014/main" id="{CF95589D-10CB-B43A-B555-8008577B8DA1}"/>
              </a:ext>
            </a:extLst>
          </p:cNvPr>
          <p:cNvSpPr txBox="1"/>
          <p:nvPr/>
        </p:nvSpPr>
        <p:spPr>
          <a:xfrm>
            <a:off x="1027699" y="6401942"/>
            <a:ext cx="1339020" cy="425053"/>
          </a:xfrm>
          <a:prstGeom prst="rect">
            <a:avLst/>
          </a:prstGeom>
        </p:spPr>
        <p:txBody>
          <a:bodyPr wrap="square" lIns="0" tIns="0" rIns="0" bIns="0" rtlCol="0" anchor="t">
            <a:spAutoFit/>
          </a:bodyPr>
          <a:lstStyle/>
          <a:p>
            <a:pPr marL="0" lvl="0" indent="0" algn="ctr">
              <a:lnSpc>
                <a:spcPts val="2564"/>
              </a:lnSpc>
              <a:spcBef>
                <a:spcPct val="0"/>
              </a:spcBef>
            </a:pPr>
            <a:r>
              <a:rPr lang="en-US" sz="6000" b="1" spc="113" dirty="0">
                <a:solidFill>
                  <a:srgbClr val="19496D"/>
                </a:solidFill>
                <a:cs typeface="+mn-ea"/>
                <a:sym typeface="+mn-lt"/>
              </a:rPr>
              <a:t>II.</a:t>
            </a:r>
            <a:endParaRPr lang="en-US" sz="6000" b="1" u="none" spc="113" dirty="0">
              <a:solidFill>
                <a:srgbClr val="19496D"/>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0" y="0"/>
            <a:ext cx="18288000" cy="10287000"/>
          </a:xfrm>
          <a:prstGeom prst="rect">
            <a:avLst/>
          </a:prstGeom>
        </p:spPr>
      </p:pic>
      <p:sp>
        <p:nvSpPr>
          <p:cNvPr id="3" name="Freeform 3"/>
          <p:cNvSpPr/>
          <p:nvPr/>
        </p:nvSpPr>
        <p:spPr>
          <a:xfrm>
            <a:off x="-10287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663485" y="8173622"/>
            <a:ext cx="3749585" cy="3217826"/>
          </a:xfrm>
          <a:custGeom>
            <a:avLst/>
            <a:gdLst/>
            <a:ahLst/>
            <a:cxnLst/>
            <a:rect l="l" t="t" r="r" b="b"/>
            <a:pathLst>
              <a:path w="3749585" h="3217826">
                <a:moveTo>
                  <a:pt x="0" y="0"/>
                </a:moveTo>
                <a:lnTo>
                  <a:pt x="3749585" y="0"/>
                </a:lnTo>
                <a:lnTo>
                  <a:pt x="3749585" y="3217825"/>
                </a:lnTo>
                <a:lnTo>
                  <a:pt x="0" y="32178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6" name="Freeform 6"/>
          <p:cNvSpPr/>
          <p:nvPr/>
        </p:nvSpPr>
        <p:spPr>
          <a:xfrm>
            <a:off x="3723646" y="9085772"/>
            <a:ext cx="3008221" cy="1706482"/>
          </a:xfrm>
          <a:custGeom>
            <a:avLst/>
            <a:gdLst/>
            <a:ahLst/>
            <a:cxnLst/>
            <a:rect l="l" t="t" r="r" b="b"/>
            <a:pathLst>
              <a:path w="3008221" h="1706482">
                <a:moveTo>
                  <a:pt x="0" y="0"/>
                </a:moveTo>
                <a:lnTo>
                  <a:pt x="3008221" y="0"/>
                </a:lnTo>
                <a:lnTo>
                  <a:pt x="3008221" y="1706481"/>
                </a:lnTo>
                <a:lnTo>
                  <a:pt x="0" y="17064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7" name="Freeform 7"/>
          <p:cNvSpPr/>
          <p:nvPr/>
        </p:nvSpPr>
        <p:spPr>
          <a:xfrm>
            <a:off x="3533399" y="-1303822"/>
            <a:ext cx="2862682" cy="2607643"/>
          </a:xfrm>
          <a:custGeom>
            <a:avLst/>
            <a:gdLst/>
            <a:ahLst/>
            <a:cxnLst/>
            <a:rect l="l" t="t" r="r" b="b"/>
            <a:pathLst>
              <a:path w="2862682" h="2607643">
                <a:moveTo>
                  <a:pt x="0" y="0"/>
                </a:moveTo>
                <a:lnTo>
                  <a:pt x="2862682" y="0"/>
                </a:lnTo>
                <a:lnTo>
                  <a:pt x="2862682" y="2607644"/>
                </a:lnTo>
                <a:lnTo>
                  <a:pt x="0" y="26076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8" name="Freeform 8"/>
          <p:cNvSpPr/>
          <p:nvPr/>
        </p:nvSpPr>
        <p:spPr>
          <a:xfrm>
            <a:off x="16025243" y="8173622"/>
            <a:ext cx="1992699" cy="2566708"/>
          </a:xfrm>
          <a:custGeom>
            <a:avLst/>
            <a:gdLst/>
            <a:ahLst/>
            <a:cxnLst/>
            <a:rect l="l" t="t" r="r" b="b"/>
            <a:pathLst>
              <a:path w="1992699" h="2566708">
                <a:moveTo>
                  <a:pt x="0" y="0"/>
                </a:moveTo>
                <a:lnTo>
                  <a:pt x="1992699" y="0"/>
                </a:lnTo>
                <a:lnTo>
                  <a:pt x="1992699" y="2566707"/>
                </a:lnTo>
                <a:lnTo>
                  <a:pt x="0" y="25667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1" name="Freeform 11"/>
          <p:cNvSpPr/>
          <p:nvPr/>
        </p:nvSpPr>
        <p:spPr>
          <a:xfrm>
            <a:off x="13105268" y="9085772"/>
            <a:ext cx="2603932" cy="2887425"/>
          </a:xfrm>
          <a:custGeom>
            <a:avLst/>
            <a:gdLst/>
            <a:ahLst/>
            <a:cxnLst/>
            <a:rect l="l" t="t" r="r" b="b"/>
            <a:pathLst>
              <a:path w="2603932" h="2887425">
                <a:moveTo>
                  <a:pt x="0" y="0"/>
                </a:moveTo>
                <a:lnTo>
                  <a:pt x="2603932" y="0"/>
                </a:lnTo>
                <a:lnTo>
                  <a:pt x="2603932" y="2887424"/>
                </a:lnTo>
                <a:lnTo>
                  <a:pt x="0" y="28874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2" name="Freeform 12"/>
          <p:cNvSpPr/>
          <p:nvPr/>
        </p:nvSpPr>
        <p:spPr>
          <a:xfrm>
            <a:off x="7019183" y="-1214819"/>
            <a:ext cx="2124817" cy="2518641"/>
          </a:xfrm>
          <a:custGeom>
            <a:avLst/>
            <a:gdLst/>
            <a:ahLst/>
            <a:cxnLst/>
            <a:rect l="l" t="t" r="r" b="b"/>
            <a:pathLst>
              <a:path w="2124817" h="2518641">
                <a:moveTo>
                  <a:pt x="0" y="0"/>
                </a:moveTo>
                <a:lnTo>
                  <a:pt x="2124817" y="0"/>
                </a:lnTo>
                <a:lnTo>
                  <a:pt x="2124817" y="2518641"/>
                </a:lnTo>
                <a:lnTo>
                  <a:pt x="0" y="25186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3" name="Freeform 13"/>
          <p:cNvSpPr/>
          <p:nvPr/>
        </p:nvSpPr>
        <p:spPr>
          <a:xfrm>
            <a:off x="14786361" y="-1306770"/>
            <a:ext cx="2960465" cy="2610592"/>
          </a:xfrm>
          <a:custGeom>
            <a:avLst/>
            <a:gdLst/>
            <a:ahLst/>
            <a:cxnLst/>
            <a:rect l="l" t="t" r="r" b="b"/>
            <a:pathLst>
              <a:path w="2960465" h="2610592">
                <a:moveTo>
                  <a:pt x="0" y="0"/>
                </a:moveTo>
                <a:lnTo>
                  <a:pt x="2960465" y="0"/>
                </a:lnTo>
                <a:lnTo>
                  <a:pt x="2960465" y="2610592"/>
                </a:lnTo>
                <a:lnTo>
                  <a:pt x="0" y="26105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4" name="Freeform 14"/>
          <p:cNvSpPr/>
          <p:nvPr/>
        </p:nvSpPr>
        <p:spPr>
          <a:xfrm>
            <a:off x="7370042" y="8329101"/>
            <a:ext cx="1861756" cy="2884411"/>
          </a:xfrm>
          <a:custGeom>
            <a:avLst/>
            <a:gdLst/>
            <a:ahLst/>
            <a:cxnLst/>
            <a:rect l="l" t="t" r="r" b="b"/>
            <a:pathLst>
              <a:path w="1861756" h="2884411">
                <a:moveTo>
                  <a:pt x="0" y="0"/>
                </a:moveTo>
                <a:lnTo>
                  <a:pt x="1861756" y="0"/>
                </a:lnTo>
                <a:lnTo>
                  <a:pt x="1861756" y="2884410"/>
                </a:lnTo>
                <a:lnTo>
                  <a:pt x="0" y="288441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5" name="Freeform 15"/>
          <p:cNvSpPr/>
          <p:nvPr/>
        </p:nvSpPr>
        <p:spPr>
          <a:xfrm>
            <a:off x="10509242" y="-1028700"/>
            <a:ext cx="2911877" cy="2297736"/>
          </a:xfrm>
          <a:custGeom>
            <a:avLst/>
            <a:gdLst/>
            <a:ahLst/>
            <a:cxnLst/>
            <a:rect l="l" t="t" r="r" b="b"/>
            <a:pathLst>
              <a:path w="2911877" h="2297736">
                <a:moveTo>
                  <a:pt x="0" y="0"/>
                </a:moveTo>
                <a:lnTo>
                  <a:pt x="2911877" y="0"/>
                </a:lnTo>
                <a:lnTo>
                  <a:pt x="2911877" y="2297736"/>
                </a:lnTo>
                <a:lnTo>
                  <a:pt x="0" y="22977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6" name="Freeform 16"/>
          <p:cNvSpPr/>
          <p:nvPr/>
        </p:nvSpPr>
        <p:spPr>
          <a:xfrm>
            <a:off x="9945731" y="8952815"/>
            <a:ext cx="2445604" cy="1787514"/>
          </a:xfrm>
          <a:custGeom>
            <a:avLst/>
            <a:gdLst/>
            <a:ahLst/>
            <a:cxnLst/>
            <a:rect l="l" t="t" r="r" b="b"/>
            <a:pathLst>
              <a:path w="2445604" h="1787514">
                <a:moveTo>
                  <a:pt x="0" y="0"/>
                </a:moveTo>
                <a:lnTo>
                  <a:pt x="2445603" y="0"/>
                </a:lnTo>
                <a:lnTo>
                  <a:pt x="2445603" y="1787514"/>
                </a:lnTo>
                <a:lnTo>
                  <a:pt x="0" y="17875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8" name="TextBox 18"/>
          <p:cNvSpPr txBox="1"/>
          <p:nvPr/>
        </p:nvSpPr>
        <p:spPr>
          <a:xfrm>
            <a:off x="-1" y="3755824"/>
            <a:ext cx="18288001" cy="2536720"/>
          </a:xfrm>
          <a:prstGeom prst="rect">
            <a:avLst/>
          </a:prstGeom>
          <a:solidFill>
            <a:schemeClr val="bg1"/>
          </a:solidFill>
        </p:spPr>
        <p:txBody>
          <a:bodyPr wrap="square" lIns="0" tIns="0" rIns="0" bIns="0" rtlCol="0" anchor="t">
            <a:spAutoFit/>
          </a:bodyPr>
          <a:lstStyle/>
          <a:p>
            <a:pPr marL="0" lvl="0" indent="0" algn="ctr">
              <a:lnSpc>
                <a:spcPct val="120000"/>
              </a:lnSpc>
              <a:spcBef>
                <a:spcPct val="0"/>
              </a:spcBef>
            </a:pPr>
            <a:r>
              <a:rPr lang="en-US" sz="7200" b="1" spc="113" dirty="0">
                <a:solidFill>
                  <a:srgbClr val="19496D"/>
                </a:solidFill>
                <a:cs typeface="+mn-ea"/>
                <a:sym typeface="+mn-lt"/>
              </a:rPr>
              <a:t>I. XÁC ĐỊNH PHÂN TỬ KHỐI </a:t>
            </a:r>
          </a:p>
          <a:p>
            <a:pPr marL="0" lvl="0" indent="0" algn="ctr">
              <a:lnSpc>
                <a:spcPct val="120000"/>
              </a:lnSpc>
              <a:spcBef>
                <a:spcPct val="0"/>
              </a:spcBef>
            </a:pPr>
            <a:r>
              <a:rPr lang="en-US" sz="7200" b="1" spc="113" dirty="0">
                <a:solidFill>
                  <a:srgbClr val="19496D"/>
                </a:solidFill>
                <a:cs typeface="+mn-ea"/>
                <a:sym typeface="+mn-lt"/>
              </a:rPr>
              <a:t>CỦA HỢP CHẤT HỮU CƠ</a:t>
            </a:r>
            <a:endParaRPr lang="en-US" sz="7200" b="1" u="none" spc="113" dirty="0">
              <a:solidFill>
                <a:srgbClr val="19496D"/>
              </a:solidFill>
              <a:cs typeface="+mn-ea"/>
              <a:sym typeface="+mn-lt"/>
            </a:endParaRPr>
          </a:p>
        </p:txBody>
      </p:sp>
    </p:spTree>
    <p:extLst>
      <p:ext uri="{BB962C8B-B14F-4D97-AF65-F5344CB8AC3E}">
        <p14:creationId xmlns:p14="http://schemas.microsoft.com/office/powerpoint/2010/main" val="3049115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3048" y="419100"/>
            <a:ext cx="18288000" cy="9867900"/>
          </a:xfrm>
          <a:prstGeom prst="rect">
            <a:avLst/>
          </a:prstGeom>
        </p:spPr>
      </p:pic>
      <p:sp>
        <p:nvSpPr>
          <p:cNvPr id="10" name="Bong bóng Ý nghĩ: Hình đám mây 9">
            <a:extLst>
              <a:ext uri="{FF2B5EF4-FFF2-40B4-BE49-F238E27FC236}">
                <a16:creationId xmlns:a16="http://schemas.microsoft.com/office/drawing/2014/main" id="{EF18DC14-FF6E-3CE5-0565-8471BC5F9B4C}"/>
              </a:ext>
            </a:extLst>
          </p:cNvPr>
          <p:cNvSpPr/>
          <p:nvPr/>
        </p:nvSpPr>
        <p:spPr>
          <a:xfrm>
            <a:off x="4876800" y="2095500"/>
            <a:ext cx="7297781" cy="4876800"/>
          </a:xfrm>
          <a:prstGeom prst="cloudCallout">
            <a:avLst>
              <a:gd name="adj1" fmla="val -54898"/>
              <a:gd name="adj2" fmla="val 782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ộp Văn bản 2">
            <a:extLst>
              <a:ext uri="{FF2B5EF4-FFF2-40B4-BE49-F238E27FC236}">
                <a16:creationId xmlns:a16="http://schemas.microsoft.com/office/drawing/2014/main" id="{E582969A-2687-0B85-3416-0EB5AB746518}"/>
              </a:ext>
            </a:extLst>
          </p:cNvPr>
          <p:cNvSpPr txBox="1"/>
          <p:nvPr/>
        </p:nvSpPr>
        <p:spPr>
          <a:xfrm>
            <a:off x="-393573" y="365468"/>
            <a:ext cx="1866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9496D"/>
                </a:solidFill>
                <a:latin typeface="Cambria"/>
                <a:ea typeface="Cambria"/>
              </a:rPr>
              <a:t>I. XÁC ĐỊNH PHÂN TỬ KHỐI CỦA HỢP CHẤT HỮU CƠ</a:t>
            </a:r>
            <a:endParaRPr kumimoji="0" lang="en-US" sz="5400" b="1" i="0" u="none" strike="noStrike" kern="1200" cap="none" spc="0" normalizeH="0" baseline="0" noProof="0" dirty="0">
              <a:ln>
                <a:noFill/>
              </a:ln>
              <a:solidFill>
                <a:srgbClr val="19496D"/>
              </a:solidFill>
              <a:effectLst/>
              <a:uLnTx/>
              <a:uFillTx/>
              <a:latin typeface="Cambria"/>
              <a:ea typeface="Cambria"/>
              <a:cs typeface="+mn-cs"/>
            </a:endParaRPr>
          </a:p>
        </p:txBody>
      </p:sp>
      <p:sp>
        <p:nvSpPr>
          <p:cNvPr id="5" name="TextBox 9">
            <a:extLst>
              <a:ext uri="{FF2B5EF4-FFF2-40B4-BE49-F238E27FC236}">
                <a16:creationId xmlns:a16="http://schemas.microsoft.com/office/drawing/2014/main" id="{C3787E52-0227-0CE5-A2E1-137E9BB2E89C}"/>
              </a:ext>
            </a:extLst>
          </p:cNvPr>
          <p:cNvSpPr txBox="1"/>
          <p:nvPr/>
        </p:nvSpPr>
        <p:spPr>
          <a:xfrm>
            <a:off x="732180" y="2183284"/>
            <a:ext cx="1216440" cy="425053"/>
          </a:xfrm>
          <a:prstGeom prst="rect">
            <a:avLst/>
          </a:prstGeom>
        </p:spPr>
        <p:txBody>
          <a:bodyPr wrap="square" lIns="0" tIns="0" rIns="0" bIns="0" rtlCol="0" anchor="t">
            <a:spAutoFit/>
          </a:bodyPr>
          <a:lstStyle/>
          <a:p>
            <a:pPr marL="0" marR="0" lvl="0" indent="0" algn="ctr" defTabSz="914400" rtl="0" eaLnBrk="1" fontAlgn="auto" latinLnBrk="0" hangingPunct="1">
              <a:lnSpc>
                <a:spcPts val="2564"/>
              </a:lnSpc>
              <a:spcBef>
                <a:spcPct val="0"/>
              </a:spcBef>
              <a:spcAft>
                <a:spcPts val="0"/>
              </a:spcAft>
              <a:buClrTx/>
              <a:buSzTx/>
              <a:buFontTx/>
              <a:buNone/>
              <a:tabLst/>
              <a:defRPr/>
            </a:pPr>
            <a:r>
              <a:rPr kumimoji="0" lang="en-US" sz="6000" b="1" i="0" u="none" strike="noStrike" kern="1200" cap="none" spc="113" normalizeH="0" baseline="0" noProof="0" dirty="0">
                <a:ln>
                  <a:noFill/>
                </a:ln>
                <a:solidFill>
                  <a:srgbClr val="19496D"/>
                </a:solidFill>
                <a:effectLst/>
                <a:uLnTx/>
                <a:uFillTx/>
                <a:latin typeface="Cambria"/>
                <a:ea typeface="Cambria"/>
                <a:cs typeface="+mn-ea"/>
                <a:sym typeface="+mn-lt"/>
              </a:rPr>
              <a:t>1.</a:t>
            </a:r>
          </a:p>
        </p:txBody>
      </p:sp>
      <p:sp>
        <p:nvSpPr>
          <p:cNvPr id="11" name="Hộp Văn bản 10">
            <a:extLst>
              <a:ext uri="{FF2B5EF4-FFF2-40B4-BE49-F238E27FC236}">
                <a16:creationId xmlns:a16="http://schemas.microsoft.com/office/drawing/2014/main" id="{7ABE136A-654B-73CF-7460-71DA935505C2}"/>
              </a:ext>
            </a:extLst>
          </p:cNvPr>
          <p:cNvSpPr txBox="1"/>
          <p:nvPr/>
        </p:nvSpPr>
        <p:spPr>
          <a:xfrm>
            <a:off x="5486400" y="3044421"/>
            <a:ext cx="5562600" cy="2978957"/>
          </a:xfrm>
          <a:prstGeom prst="rect">
            <a:avLst/>
          </a:prstGeom>
          <a:noFill/>
        </p:spPr>
        <p:txBody>
          <a:bodyPr wrap="square">
            <a:spAutoFit/>
          </a:bodyPr>
          <a:lstStyle/>
          <a:p>
            <a:pPr marL="571500" marR="0" lvl="0" indent="-571500" algn="just" defTabSz="914400" rtl="0" eaLnBrk="1" fontAlgn="auto" latinLnBrk="0" hangingPunct="1">
              <a:lnSpc>
                <a:spcPct val="120000"/>
              </a:lnSpc>
              <a:spcBef>
                <a:spcPts val="600"/>
              </a:spcBef>
              <a:spcAft>
                <a:spcPts val="1000"/>
              </a:spcAft>
              <a:buClrTx/>
              <a:buSzTx/>
              <a:buFont typeface="Arial" panose="020B0604020202020204" pitchFamily="34" charset="0"/>
              <a:buChar char="•"/>
              <a:tabLst>
                <a:tab pos="179705" algn="l"/>
                <a:tab pos="3420110" algn="l"/>
                <a:tab pos="5039995" algn="l"/>
              </a:tabLst>
              <a:defRPr/>
            </a:pPr>
            <a:r>
              <a:rPr lang="en-US" sz="4000" b="1" dirty="0" err="1">
                <a:solidFill>
                  <a:srgbClr val="19496D"/>
                </a:solidFill>
                <a:latin typeface="Cambria"/>
                <a:ea typeface="Calibri" panose="020F0502020204030204" pitchFamily="34" charset="0"/>
                <a:cs typeface="Times New Roman" panose="02020603050405020304" pitchFamily="18" charset="0"/>
              </a:rPr>
              <a:t>Làm</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thế</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nào</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để</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xác</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định</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được</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phân</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tử</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khối</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của</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hợp</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chất</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hữu</a:t>
            </a:r>
            <a:r>
              <a:rPr lang="en-US" sz="4000" b="1" dirty="0">
                <a:solidFill>
                  <a:srgbClr val="19496D"/>
                </a:solidFill>
                <a:latin typeface="Cambria"/>
                <a:ea typeface="Calibri" panose="020F0502020204030204" pitchFamily="34" charset="0"/>
                <a:cs typeface="Times New Roman" panose="02020603050405020304" pitchFamily="18" charset="0"/>
              </a:rPr>
              <a:t> </a:t>
            </a:r>
            <a:r>
              <a:rPr lang="en-US" sz="4000" b="1" dirty="0" err="1">
                <a:solidFill>
                  <a:srgbClr val="19496D"/>
                </a:solidFill>
                <a:latin typeface="Cambria"/>
                <a:ea typeface="Calibri" panose="020F0502020204030204" pitchFamily="34" charset="0"/>
                <a:cs typeface="Times New Roman" panose="02020603050405020304" pitchFamily="18" charset="0"/>
              </a:rPr>
              <a:t>cơ</a:t>
            </a:r>
            <a:r>
              <a:rPr lang="en-US" sz="4000" b="1" dirty="0">
                <a:solidFill>
                  <a:srgbClr val="19496D"/>
                </a:solidFill>
                <a:latin typeface="Cambria"/>
                <a:ea typeface="Calibri" panose="020F0502020204030204" pitchFamily="34" charset="0"/>
                <a:cs typeface="Times New Roman" panose="02020603050405020304" pitchFamily="18" charset="0"/>
              </a:rPr>
              <a:t>?</a:t>
            </a:r>
          </a:p>
        </p:txBody>
      </p:sp>
      <p:sp>
        <p:nvSpPr>
          <p:cNvPr id="9" name="Freeform 4">
            <a:extLst>
              <a:ext uri="{FF2B5EF4-FFF2-40B4-BE49-F238E27FC236}">
                <a16:creationId xmlns:a16="http://schemas.microsoft.com/office/drawing/2014/main" id="{FEC637B4-0554-8EB2-324E-6BCFAC9447A1}"/>
              </a:ext>
            </a:extLst>
          </p:cNvPr>
          <p:cNvSpPr/>
          <p:nvPr/>
        </p:nvSpPr>
        <p:spPr>
          <a:xfrm>
            <a:off x="1340400" y="6133387"/>
            <a:ext cx="3341110" cy="3702420"/>
          </a:xfrm>
          <a:custGeom>
            <a:avLst/>
            <a:gdLst/>
            <a:ahLst/>
            <a:cxnLst/>
            <a:rect l="l" t="t" r="r" b="b"/>
            <a:pathLst>
              <a:path w="5884164" h="8229600">
                <a:moveTo>
                  <a:pt x="0" y="0"/>
                </a:moveTo>
                <a:lnTo>
                  <a:pt x="5884164" y="0"/>
                </a:lnTo>
                <a:lnTo>
                  <a:pt x="5884164" y="8229600"/>
                </a:lnTo>
                <a:lnTo>
                  <a:pt x="0" y="8229600"/>
                </a:lnTo>
                <a:lnTo>
                  <a:pt x="0" y="0"/>
                </a:lnTo>
                <a:close/>
              </a:path>
            </a:pathLst>
          </a:custGeom>
          <a:blipFill>
            <a:blip r:embed="rId3"/>
            <a:stretch>
              <a:fillRect/>
            </a:stretch>
          </a:blipFill>
        </p:spPr>
        <p:txBody>
          <a:bodyPr/>
          <a:lstStyle/>
          <a:p>
            <a:endParaRPr lang="en-US"/>
          </a:p>
        </p:txBody>
      </p:sp>
      <p:pic>
        <p:nvPicPr>
          <p:cNvPr id="13" name="Hình ảnh 12">
            <a:extLst>
              <a:ext uri="{FF2B5EF4-FFF2-40B4-BE49-F238E27FC236}">
                <a16:creationId xmlns:a16="http://schemas.microsoft.com/office/drawing/2014/main" id="{0BD5FB64-7308-900A-D729-0C2DE49F52A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1658600" y="5769024"/>
            <a:ext cx="5791200" cy="4019955"/>
          </a:xfrm>
          <a:prstGeom prst="rect">
            <a:avLst/>
          </a:prstGeom>
        </p:spPr>
      </p:pic>
    </p:spTree>
    <p:extLst>
      <p:ext uri="{BB962C8B-B14F-4D97-AF65-F5344CB8AC3E}">
        <p14:creationId xmlns:p14="http://schemas.microsoft.com/office/powerpoint/2010/main" val="149554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29999" t="-4030" r="40386" b="62386"/>
          <a:stretch>
            <a:fillRect/>
          </a:stretch>
        </p:blipFill>
        <p:spPr>
          <a:xfrm>
            <a:off x="287" y="419100"/>
            <a:ext cx="18288000" cy="9867900"/>
          </a:xfrm>
          <a:prstGeom prst="rect">
            <a:avLst/>
          </a:prstGeom>
        </p:spPr>
      </p:pic>
      <p:sp>
        <p:nvSpPr>
          <p:cNvPr id="5" name="TextBox 9">
            <a:extLst>
              <a:ext uri="{FF2B5EF4-FFF2-40B4-BE49-F238E27FC236}">
                <a16:creationId xmlns:a16="http://schemas.microsoft.com/office/drawing/2014/main" id="{C3787E52-0227-0CE5-A2E1-137E9BB2E89C}"/>
              </a:ext>
            </a:extLst>
          </p:cNvPr>
          <p:cNvSpPr txBox="1"/>
          <p:nvPr/>
        </p:nvSpPr>
        <p:spPr>
          <a:xfrm>
            <a:off x="540954" y="2676614"/>
            <a:ext cx="1216440" cy="425053"/>
          </a:xfrm>
          <a:prstGeom prst="rect">
            <a:avLst/>
          </a:prstGeom>
        </p:spPr>
        <p:txBody>
          <a:bodyPr wrap="square" lIns="0" tIns="0" rIns="0" bIns="0" rtlCol="0" anchor="t">
            <a:spAutoFit/>
          </a:bodyPr>
          <a:lstStyle/>
          <a:p>
            <a:pPr marL="0" marR="0" lvl="0" indent="0" algn="ctr" defTabSz="914400" rtl="0" eaLnBrk="1" fontAlgn="auto" latinLnBrk="0" hangingPunct="1">
              <a:lnSpc>
                <a:spcPts val="2564"/>
              </a:lnSpc>
              <a:spcBef>
                <a:spcPct val="0"/>
              </a:spcBef>
              <a:spcAft>
                <a:spcPts val="0"/>
              </a:spcAft>
              <a:buClrTx/>
              <a:buSzTx/>
              <a:buFontTx/>
              <a:buNone/>
              <a:tabLst/>
              <a:defRPr/>
            </a:pPr>
            <a:r>
              <a:rPr kumimoji="0" lang="en-US" sz="4800" b="1" i="0" u="none" strike="noStrike" kern="1200" cap="none" spc="113" normalizeH="0" baseline="0" noProof="0" dirty="0">
                <a:ln>
                  <a:noFill/>
                </a:ln>
                <a:solidFill>
                  <a:srgbClr val="19496D"/>
                </a:solidFill>
                <a:effectLst/>
                <a:uLnTx/>
                <a:uFillTx/>
                <a:latin typeface="Cambria"/>
                <a:ea typeface="Cambria"/>
                <a:cs typeface="+mn-cs"/>
                <a:sym typeface="+mn-lt"/>
              </a:rPr>
              <a:t>1</a:t>
            </a:r>
            <a:r>
              <a:rPr kumimoji="0" lang="en-US" sz="6000" b="1" i="0" u="none" strike="noStrike" kern="1200" cap="none" spc="113" normalizeH="0" baseline="0" noProof="0" dirty="0">
                <a:ln>
                  <a:noFill/>
                </a:ln>
                <a:solidFill>
                  <a:srgbClr val="19496D"/>
                </a:solidFill>
                <a:effectLst/>
                <a:uLnTx/>
                <a:uFillTx/>
                <a:latin typeface="Cambria"/>
                <a:ea typeface="Cambria"/>
                <a:cs typeface="+mn-cs"/>
                <a:sym typeface="+mn-lt"/>
              </a:rPr>
              <a:t>.</a:t>
            </a:r>
          </a:p>
        </p:txBody>
      </p:sp>
      <p:sp>
        <p:nvSpPr>
          <p:cNvPr id="11" name="Hộp Văn bản 10">
            <a:extLst>
              <a:ext uri="{FF2B5EF4-FFF2-40B4-BE49-F238E27FC236}">
                <a16:creationId xmlns:a16="http://schemas.microsoft.com/office/drawing/2014/main" id="{7ABE136A-654B-73CF-7460-71DA935505C2}"/>
              </a:ext>
            </a:extLst>
          </p:cNvPr>
          <p:cNvSpPr txBox="1"/>
          <p:nvPr/>
        </p:nvSpPr>
        <p:spPr>
          <a:xfrm>
            <a:off x="1149174" y="2927019"/>
            <a:ext cx="5196405" cy="2240293"/>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1000"/>
              </a:spcAft>
              <a:buClrTx/>
              <a:buSzTx/>
              <a:buFontTx/>
              <a:buNone/>
              <a:tabLst>
                <a:tab pos="179705" algn="l"/>
                <a:tab pos="3420110" algn="l"/>
                <a:tab pos="5039995" algn="l"/>
              </a:tabLst>
              <a:defRPr/>
            </a:pPr>
            <a:r>
              <a:rPr kumimoji="0" lang="en-US" sz="4000" b="1" i="0" u="none" strike="noStrike" kern="1200" cap="none" spc="0" normalizeH="0" baseline="0" noProof="0" dirty="0" err="1">
                <a:ln>
                  <a:noFill/>
                </a:ln>
                <a:solidFill>
                  <a:prstClr val="white"/>
                </a:solidFill>
                <a:effectLst/>
                <a:uLnTx/>
                <a:uFillTx/>
                <a:latin typeface="Cambria"/>
                <a:ea typeface="Calibri" panose="020F0502020204030204" pitchFamily="34" charset="0"/>
                <a:cs typeface="Times New Roman" panose="02020603050405020304" pitchFamily="18" charset="0"/>
              </a:rPr>
              <a:t>Làm</a:t>
            </a:r>
            <a:r>
              <a:rPr kumimoji="0" lang="en-US" sz="4000" b="1"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a:ea typeface="Calibri" panose="020F0502020204030204" pitchFamily="34" charset="0"/>
                <a:cs typeface="Times New Roman" panose="02020603050405020304" pitchFamily="18" charset="0"/>
              </a:rPr>
              <a:t>việc</a:t>
            </a:r>
            <a:r>
              <a:rPr kumimoji="0" lang="en-US" sz="4000" b="1"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a:ea typeface="Calibri" panose="020F0502020204030204" pitchFamily="34" charset="0"/>
                <a:cs typeface="Times New Roman" panose="02020603050405020304" pitchFamily="18" charset="0"/>
              </a:rPr>
              <a:t>theo</a:t>
            </a:r>
            <a:r>
              <a:rPr kumimoji="0" lang="en-US" sz="4000" b="1"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rPr>
              <a:t> 4 </a:t>
            </a:r>
            <a:r>
              <a:rPr kumimoji="0" lang="en-US" sz="4000" b="1" i="0" u="none" strike="noStrike" kern="1200" cap="none" spc="0" normalizeH="0" baseline="0" noProof="0" dirty="0" err="1">
                <a:ln>
                  <a:noFill/>
                </a:ln>
                <a:solidFill>
                  <a:prstClr val="white"/>
                </a:solidFill>
                <a:effectLst/>
                <a:uLnTx/>
                <a:uFillTx/>
                <a:latin typeface="Cambria"/>
                <a:ea typeface="Calibri" panose="020F0502020204030204" pitchFamily="34" charset="0"/>
                <a:cs typeface="Times New Roman" panose="02020603050405020304" pitchFamily="18" charset="0"/>
              </a:rPr>
              <a:t>nhóm</a:t>
            </a:r>
            <a:r>
              <a:rPr kumimoji="0" lang="en-US" sz="4000" b="1"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a:ea typeface="Calibri" panose="020F0502020204030204" pitchFamily="34" charset="0"/>
                <a:cs typeface="Times New Roman" panose="02020603050405020304" pitchFamily="18" charset="0"/>
              </a:rPr>
              <a:t>trong</a:t>
            </a:r>
            <a:r>
              <a:rPr kumimoji="0" lang="en-US" sz="4000" b="1"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rPr>
              <a:t> 2 </a:t>
            </a:r>
            <a:r>
              <a:rPr kumimoji="0" lang="en-US" sz="4000" b="1" i="0" u="none" strike="noStrike" kern="1200" cap="none" spc="0" normalizeH="0" baseline="0" noProof="0" dirty="0" err="1">
                <a:ln>
                  <a:noFill/>
                </a:ln>
                <a:solidFill>
                  <a:prstClr val="white"/>
                </a:solidFill>
                <a:effectLst/>
                <a:uLnTx/>
                <a:uFillTx/>
                <a:latin typeface="Cambria"/>
                <a:ea typeface="Calibri" panose="020F0502020204030204" pitchFamily="34" charset="0"/>
                <a:cs typeface="Times New Roman" panose="02020603050405020304" pitchFamily="18" charset="0"/>
              </a:rPr>
              <a:t>phút</a:t>
            </a:r>
            <a:r>
              <a:rPr kumimoji="0" lang="en-US" sz="4000" b="1"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a:ea typeface="Calibri" panose="020F0502020204030204" pitchFamily="34" charset="0"/>
                <a:cs typeface="Times New Roman" panose="02020603050405020304" pitchFamily="18" charset="0"/>
              </a:rPr>
              <a:t>hoàn</a:t>
            </a:r>
            <a:r>
              <a:rPr kumimoji="0" lang="en-US" sz="4000" b="1"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a:ea typeface="Calibri" panose="020F0502020204030204" pitchFamily="34" charset="0"/>
                <a:cs typeface="Times New Roman" panose="02020603050405020304" pitchFamily="18" charset="0"/>
              </a:rPr>
              <a:t>thiện</a:t>
            </a:r>
            <a:r>
              <a:rPr kumimoji="0" lang="en-US" sz="4000" b="1"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rPr>
              <a:t> PHT </a:t>
            </a:r>
            <a:r>
              <a:rPr kumimoji="0" lang="en-US" sz="4000" b="1" i="0" u="none" strike="noStrike" kern="1200" cap="none" spc="0" normalizeH="0" baseline="0" noProof="0" dirty="0" err="1">
                <a:ln>
                  <a:noFill/>
                </a:ln>
                <a:solidFill>
                  <a:prstClr val="white"/>
                </a:solidFill>
                <a:effectLst/>
                <a:uLnTx/>
                <a:uFillTx/>
                <a:latin typeface="Cambria"/>
                <a:ea typeface="Calibri" panose="020F0502020204030204" pitchFamily="34" charset="0"/>
                <a:cs typeface="Times New Roman" panose="02020603050405020304" pitchFamily="18" charset="0"/>
              </a:rPr>
              <a:t>số</a:t>
            </a:r>
            <a:r>
              <a:rPr kumimoji="0" lang="en-US" sz="4000" b="1"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rPr>
              <a:t> 1</a:t>
            </a:r>
            <a:endParaRPr kumimoji="0" lang="en-US" sz="4400" b="0"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endParaRPr>
          </a:p>
        </p:txBody>
      </p:sp>
      <p:sp>
        <p:nvSpPr>
          <p:cNvPr id="10" name="Freeform 3">
            <a:extLst>
              <a:ext uri="{FF2B5EF4-FFF2-40B4-BE49-F238E27FC236}">
                <a16:creationId xmlns:a16="http://schemas.microsoft.com/office/drawing/2014/main" id="{AEC4F282-3469-8634-25A8-32391A4B2289}"/>
              </a:ext>
            </a:extLst>
          </p:cNvPr>
          <p:cNvSpPr/>
          <p:nvPr/>
        </p:nvSpPr>
        <p:spPr>
          <a:xfrm>
            <a:off x="7166121" y="1342430"/>
            <a:ext cx="10580925" cy="8525470"/>
          </a:xfrm>
          <a:custGeom>
            <a:avLst/>
            <a:gdLst/>
            <a:ahLst/>
            <a:cxnLst/>
            <a:rect l="l" t="t" r="r" b="b"/>
            <a:pathLst>
              <a:path w="7024119" h="5619295">
                <a:moveTo>
                  <a:pt x="0" y="0"/>
                </a:moveTo>
                <a:lnTo>
                  <a:pt x="7024119" y="0"/>
                </a:lnTo>
                <a:lnTo>
                  <a:pt x="7024119" y="5619296"/>
                </a:lnTo>
                <a:lnTo>
                  <a:pt x="0" y="56192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sp>
        <p:nvSpPr>
          <p:cNvPr id="12" name="Hộp Văn bản 11">
            <a:extLst>
              <a:ext uri="{FF2B5EF4-FFF2-40B4-BE49-F238E27FC236}">
                <a16:creationId xmlns:a16="http://schemas.microsoft.com/office/drawing/2014/main" id="{47604CDD-3FBF-46DE-B16E-4FC07F46AF86}"/>
              </a:ext>
            </a:extLst>
          </p:cNvPr>
          <p:cNvSpPr txBox="1"/>
          <p:nvPr/>
        </p:nvSpPr>
        <p:spPr>
          <a:xfrm>
            <a:off x="10610299" y="1419200"/>
            <a:ext cx="5196405" cy="762966"/>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1000"/>
              </a:spcAft>
              <a:buClrTx/>
              <a:buSzTx/>
              <a:buFontTx/>
              <a:buNone/>
              <a:tabLst>
                <a:tab pos="179705" algn="l"/>
                <a:tab pos="3420110" algn="l"/>
                <a:tab pos="5039995" algn="l"/>
              </a:tabLst>
              <a:defRPr/>
            </a:pPr>
            <a:r>
              <a:rPr kumimoji="0" lang="en-US" sz="4000" b="1"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rPr>
              <a:t>PHIẾU HỌC TẬP 1</a:t>
            </a:r>
            <a:endParaRPr kumimoji="0" lang="en-US" sz="4400" b="0"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id="{0E65BFFB-B44A-167D-411B-C1A7B012296A}"/>
              </a:ext>
            </a:extLst>
          </p:cNvPr>
          <p:cNvSpPr txBox="1"/>
          <p:nvPr/>
        </p:nvSpPr>
        <p:spPr>
          <a:xfrm>
            <a:off x="7258342" y="2362169"/>
            <a:ext cx="10102596" cy="628890"/>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1000"/>
              </a:spcAft>
              <a:buClrTx/>
              <a:buSzTx/>
              <a:buFontTx/>
              <a:buNone/>
              <a:tabLst>
                <a:tab pos="179705" algn="l"/>
                <a:tab pos="3420110" algn="l"/>
                <a:tab pos="5039995" algn="l"/>
              </a:tabLst>
              <a:defRPr/>
            </a:pP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1: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Điền</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thích</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hợp</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vào</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E2E02DA2-DEDA-120E-EDA4-D86F1DE98125}"/>
              </a:ext>
            </a:extLst>
          </p:cNvPr>
          <p:cNvSpPr txBox="1"/>
          <p:nvPr/>
        </p:nvSpPr>
        <p:spPr>
          <a:xfrm>
            <a:off x="7374079" y="3018810"/>
            <a:ext cx="10102596" cy="3402983"/>
          </a:xfrm>
          <a:prstGeom prst="rect">
            <a:avLst/>
          </a:prstGeom>
          <a:noFill/>
        </p:spPr>
        <p:txBody>
          <a:bodyPr wrap="square">
            <a:spAutoFit/>
          </a:bodyPr>
          <a:lstStyle/>
          <a:p>
            <a:pPr marL="514350" marR="0" lvl="0" indent="-514350" algn="just" defTabSz="914400" rtl="0" eaLnBrk="1" fontAlgn="auto" latinLnBrk="0" hangingPunct="1">
              <a:lnSpc>
                <a:spcPct val="120000"/>
              </a:lnSpc>
              <a:spcBef>
                <a:spcPts val="600"/>
              </a:spcBef>
              <a:spcAft>
                <a:spcPts val="1000"/>
              </a:spcAft>
              <a:buClrTx/>
              <a:buSzTx/>
              <a:buFontTx/>
              <a:buAutoNum type="alphaLcParenR"/>
              <a:tabLst>
                <a:tab pos="179705" algn="l"/>
                <a:tab pos="3420110" algn="l"/>
                <a:tab pos="5039995" algn="l"/>
              </a:tabLst>
              <a:defRPr/>
            </a:pP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Phương</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pháp</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phổ</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khối</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lượng</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được</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sử</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dụng</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để</a:t>
            </a:r>
            <a:endPar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600"/>
              </a:spcBef>
              <a:spcAft>
                <a:spcPts val="1000"/>
              </a:spcAft>
              <a:buClrTx/>
              <a:buSzTx/>
              <a:buFontTx/>
              <a:buNone/>
              <a:tabLst>
                <a:tab pos="179705" algn="l"/>
                <a:tab pos="3420110" algn="l"/>
                <a:tab pos="5039995" algn="l"/>
              </a:tabLst>
              <a:defRPr/>
            </a:pP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20000"/>
              </a:lnSpc>
              <a:spcBef>
                <a:spcPts val="600"/>
              </a:spcBef>
              <a:spcAft>
                <a:spcPts val="1000"/>
              </a:spcAft>
              <a:buClrTx/>
              <a:buSzTx/>
              <a:buFontTx/>
              <a:buNone/>
              <a:tabLst>
                <a:tab pos="179705" algn="l"/>
                <a:tab pos="3420110" algn="l"/>
                <a:tab pos="5039995" algn="l"/>
              </a:tabLst>
              <a:defRPr/>
            </a:pP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b)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Đối</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với</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hợp</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chất</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đơn</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giản</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thường</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mảnh</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m/z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có</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giá</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trị</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lớn</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nhất</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ứng</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với</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và</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bằng</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F4676123-7172-7268-6D81-C45408137D44}"/>
              </a:ext>
            </a:extLst>
          </p:cNvPr>
          <p:cNvSpPr txBox="1"/>
          <p:nvPr/>
        </p:nvSpPr>
        <p:spPr>
          <a:xfrm>
            <a:off x="7374079" y="6373523"/>
            <a:ext cx="3912395" cy="2992614"/>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1000"/>
              </a:spcAft>
              <a:buClrTx/>
              <a:buSzTx/>
              <a:buFontTx/>
              <a:buNone/>
              <a:tabLst>
                <a:tab pos="179705" algn="l"/>
                <a:tab pos="3420110" algn="l"/>
                <a:tab pos="5039995" algn="l"/>
              </a:tabLst>
              <a:defRPr/>
            </a:pP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2: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Xác</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định</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phân</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tử</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khối</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ethanol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thông</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qua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phổ</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khối</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lượng</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sau</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endParaRPr>
          </a:p>
        </p:txBody>
      </p:sp>
      <p:pic>
        <p:nvPicPr>
          <p:cNvPr id="16" name="Hình ảnh 15">
            <a:extLst>
              <a:ext uri="{FF2B5EF4-FFF2-40B4-BE49-F238E27FC236}">
                <a16:creationId xmlns:a16="http://schemas.microsoft.com/office/drawing/2014/main" id="{E70E641B-EB2D-9EBC-5FA6-D674B8A2E611}"/>
              </a:ext>
            </a:extLst>
          </p:cNvPr>
          <p:cNvPicPr>
            <a:picLocks noChangeAspect="1"/>
          </p:cNvPicPr>
          <p:nvPr/>
        </p:nvPicPr>
        <p:blipFill rotWithShape="1">
          <a:blip r:embed="rId7"/>
          <a:srcRect r="4209"/>
          <a:stretch/>
        </p:blipFill>
        <p:spPr>
          <a:xfrm>
            <a:off x="11522455" y="6109208"/>
            <a:ext cx="5988610" cy="3631245"/>
          </a:xfrm>
          <a:prstGeom prst="rect">
            <a:avLst/>
          </a:prstGeom>
        </p:spPr>
      </p:pic>
      <p:pic>
        <p:nvPicPr>
          <p:cNvPr id="17" name="Đồng-hồ-đếm-ngược-2-phút">
            <a:hlinkClick r:id="" action="ppaction://media"/>
            <a:extLst>
              <a:ext uri="{FF2B5EF4-FFF2-40B4-BE49-F238E27FC236}">
                <a16:creationId xmlns:a16="http://schemas.microsoft.com/office/drawing/2014/main" id="{65A77D9E-AF16-E247-BE58-A4845CFA040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98400" y="6075870"/>
            <a:ext cx="4598183" cy="2586478"/>
          </a:xfrm>
          <a:prstGeom prst="rect">
            <a:avLst/>
          </a:prstGeom>
        </p:spPr>
      </p:pic>
      <p:sp>
        <p:nvSpPr>
          <p:cNvPr id="7" name="Hộp Văn bản 6">
            <a:extLst>
              <a:ext uri="{FF2B5EF4-FFF2-40B4-BE49-F238E27FC236}">
                <a16:creationId xmlns:a16="http://schemas.microsoft.com/office/drawing/2014/main" id="{74E71D06-96B8-C906-8D36-F38BC817727D}"/>
              </a:ext>
            </a:extLst>
          </p:cNvPr>
          <p:cNvSpPr txBox="1"/>
          <p:nvPr/>
        </p:nvSpPr>
        <p:spPr>
          <a:xfrm>
            <a:off x="-393573" y="365468"/>
            <a:ext cx="1866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9496D"/>
                </a:solidFill>
                <a:latin typeface="Cambria"/>
                <a:ea typeface="Cambria"/>
              </a:rPr>
              <a:t>I. XÁC ĐỊNH PHÂN TỬ KHỐI CỦA HỢP CHẤT HỮU CƠ</a:t>
            </a:r>
            <a:endParaRPr kumimoji="0" lang="en-US" sz="5400" b="1" i="0" u="none" strike="noStrike" kern="1200" cap="none" spc="0" normalizeH="0" baseline="0" noProof="0" dirty="0">
              <a:ln>
                <a:noFill/>
              </a:ln>
              <a:solidFill>
                <a:srgbClr val="19496D"/>
              </a:solidFill>
              <a:effectLst/>
              <a:uLnTx/>
              <a:uFillTx/>
              <a:latin typeface="Cambria"/>
              <a:ea typeface="Cambria"/>
              <a:cs typeface="+mn-cs"/>
            </a:endParaRPr>
          </a:p>
        </p:txBody>
      </p:sp>
    </p:spTree>
    <p:extLst>
      <p:ext uri="{BB962C8B-B14F-4D97-AF65-F5344CB8AC3E}">
        <p14:creationId xmlns:p14="http://schemas.microsoft.com/office/powerpoint/2010/main" val="35133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7"/>
                </p:tgtEl>
              </p:cMediaNode>
            </p:video>
          </p:childTnLst>
        </p:cTn>
      </p:par>
    </p:tnLst>
    <p:bldLst>
      <p:bldP spid="11" grpId="0"/>
      <p:bldP spid="10" grpId="0" animBg="1"/>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287" y="419100"/>
            <a:ext cx="18288000" cy="9867900"/>
          </a:xfrm>
          <a:prstGeom prst="rect">
            <a:avLst/>
          </a:prstGeom>
        </p:spPr>
      </p:pic>
      <p:sp>
        <p:nvSpPr>
          <p:cNvPr id="5" name="TextBox 9">
            <a:extLst>
              <a:ext uri="{FF2B5EF4-FFF2-40B4-BE49-F238E27FC236}">
                <a16:creationId xmlns:a16="http://schemas.microsoft.com/office/drawing/2014/main" id="{C3787E52-0227-0CE5-A2E1-137E9BB2E89C}"/>
              </a:ext>
            </a:extLst>
          </p:cNvPr>
          <p:cNvSpPr txBox="1"/>
          <p:nvPr/>
        </p:nvSpPr>
        <p:spPr>
          <a:xfrm>
            <a:off x="540954" y="2676614"/>
            <a:ext cx="1216440" cy="425053"/>
          </a:xfrm>
          <a:prstGeom prst="rect">
            <a:avLst/>
          </a:prstGeom>
        </p:spPr>
        <p:txBody>
          <a:bodyPr wrap="square" lIns="0" tIns="0" rIns="0" bIns="0" rtlCol="0" anchor="t">
            <a:spAutoFit/>
          </a:bodyPr>
          <a:lstStyle/>
          <a:p>
            <a:pPr marL="0" marR="0" lvl="0" indent="0" algn="ctr" defTabSz="914400" rtl="0" eaLnBrk="1" fontAlgn="auto" latinLnBrk="0" hangingPunct="1">
              <a:lnSpc>
                <a:spcPts val="2564"/>
              </a:lnSpc>
              <a:spcBef>
                <a:spcPct val="0"/>
              </a:spcBef>
              <a:spcAft>
                <a:spcPts val="0"/>
              </a:spcAft>
              <a:buClrTx/>
              <a:buSzTx/>
              <a:buFontTx/>
              <a:buNone/>
              <a:tabLst/>
              <a:defRPr/>
            </a:pPr>
            <a:r>
              <a:rPr kumimoji="0" lang="en-US" sz="4800" b="1" i="0" u="none" strike="noStrike" kern="1200" cap="none" spc="113" normalizeH="0" baseline="0" noProof="0" dirty="0">
                <a:ln>
                  <a:noFill/>
                </a:ln>
                <a:solidFill>
                  <a:srgbClr val="19496D"/>
                </a:solidFill>
                <a:effectLst/>
                <a:uLnTx/>
                <a:uFillTx/>
                <a:latin typeface="Cambria"/>
                <a:ea typeface="Cambria"/>
                <a:cs typeface="+mn-cs"/>
                <a:sym typeface="+mn-lt"/>
              </a:rPr>
              <a:t>2</a:t>
            </a:r>
            <a:r>
              <a:rPr kumimoji="0" lang="en-US" sz="6000" b="1" i="0" u="none" strike="noStrike" kern="1200" cap="none" spc="113" normalizeH="0" baseline="0" noProof="0" dirty="0">
                <a:ln>
                  <a:noFill/>
                </a:ln>
                <a:solidFill>
                  <a:srgbClr val="19496D"/>
                </a:solidFill>
                <a:effectLst/>
                <a:uLnTx/>
                <a:uFillTx/>
                <a:latin typeface="Cambria"/>
                <a:ea typeface="Cambria"/>
                <a:cs typeface="+mn-cs"/>
                <a:sym typeface="+mn-lt"/>
              </a:rPr>
              <a:t>.</a:t>
            </a:r>
          </a:p>
        </p:txBody>
      </p:sp>
      <p:sp>
        <p:nvSpPr>
          <p:cNvPr id="10" name="Freeform 3">
            <a:extLst>
              <a:ext uri="{FF2B5EF4-FFF2-40B4-BE49-F238E27FC236}">
                <a16:creationId xmlns:a16="http://schemas.microsoft.com/office/drawing/2014/main" id="{AEC4F282-3469-8634-25A8-32391A4B2289}"/>
              </a:ext>
            </a:extLst>
          </p:cNvPr>
          <p:cNvSpPr/>
          <p:nvPr/>
        </p:nvSpPr>
        <p:spPr>
          <a:xfrm>
            <a:off x="540955" y="1342430"/>
            <a:ext cx="17206092" cy="8525470"/>
          </a:xfrm>
          <a:custGeom>
            <a:avLst/>
            <a:gdLst/>
            <a:ahLst/>
            <a:cxnLst/>
            <a:rect l="l" t="t" r="r" b="b"/>
            <a:pathLst>
              <a:path w="7024119" h="5619295">
                <a:moveTo>
                  <a:pt x="0" y="0"/>
                </a:moveTo>
                <a:lnTo>
                  <a:pt x="7024119" y="0"/>
                </a:lnTo>
                <a:lnTo>
                  <a:pt x="7024119" y="5619296"/>
                </a:lnTo>
                <a:lnTo>
                  <a:pt x="0" y="5619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sp>
        <p:nvSpPr>
          <p:cNvPr id="12" name="Hộp Văn bản 11">
            <a:extLst>
              <a:ext uri="{FF2B5EF4-FFF2-40B4-BE49-F238E27FC236}">
                <a16:creationId xmlns:a16="http://schemas.microsoft.com/office/drawing/2014/main" id="{47604CDD-3FBF-46DE-B16E-4FC07F46AF86}"/>
              </a:ext>
            </a:extLst>
          </p:cNvPr>
          <p:cNvSpPr txBox="1"/>
          <p:nvPr/>
        </p:nvSpPr>
        <p:spPr>
          <a:xfrm>
            <a:off x="7391400" y="1418385"/>
            <a:ext cx="5196405" cy="762966"/>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1000"/>
              </a:spcAft>
              <a:buClrTx/>
              <a:buSzTx/>
              <a:buFontTx/>
              <a:buNone/>
              <a:tabLst>
                <a:tab pos="179705" algn="l"/>
                <a:tab pos="3420110" algn="l"/>
                <a:tab pos="5039995" algn="l"/>
              </a:tabLst>
              <a:defRPr/>
            </a:pPr>
            <a:r>
              <a:rPr kumimoji="0" lang="en-US" sz="4000" b="1"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rPr>
              <a:t>PHIẾU HỌC TẬP 1</a:t>
            </a:r>
            <a:endParaRPr kumimoji="0" lang="en-US" sz="4400" b="0" i="0" u="none" strike="noStrike" kern="1200" cap="none" spc="0" normalizeH="0" baseline="0" noProof="0" dirty="0">
              <a:ln>
                <a:noFill/>
              </a:ln>
              <a:solidFill>
                <a:prstClr val="white"/>
              </a:solidFill>
              <a:effectLst/>
              <a:uLnTx/>
              <a:uFillTx/>
              <a:latin typeface="Cambria"/>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id="{0E65BFFB-B44A-167D-411B-C1A7B012296A}"/>
              </a:ext>
            </a:extLst>
          </p:cNvPr>
          <p:cNvSpPr txBox="1"/>
          <p:nvPr/>
        </p:nvSpPr>
        <p:spPr>
          <a:xfrm>
            <a:off x="838200" y="2362169"/>
            <a:ext cx="10102596" cy="628890"/>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1000"/>
              </a:spcAft>
              <a:buClrTx/>
              <a:buSzTx/>
              <a:buFontTx/>
              <a:buNone/>
              <a:tabLst>
                <a:tab pos="179705" algn="l"/>
                <a:tab pos="3420110" algn="l"/>
                <a:tab pos="5039995" algn="l"/>
              </a:tabLst>
              <a:defRPr/>
            </a:pP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1: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Điền</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thích</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hợp</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vào</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E2E02DA2-DEDA-120E-EDA4-D86F1DE98125}"/>
              </a:ext>
            </a:extLst>
          </p:cNvPr>
          <p:cNvSpPr txBox="1"/>
          <p:nvPr/>
        </p:nvSpPr>
        <p:spPr>
          <a:xfrm>
            <a:off x="786495" y="3783191"/>
            <a:ext cx="7433360" cy="5339603"/>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1000"/>
              </a:spcAft>
              <a:buClrTx/>
              <a:buSzTx/>
              <a:buFontTx/>
              <a:buNone/>
              <a:tabLst>
                <a:tab pos="179705" algn="l"/>
                <a:tab pos="3420110" algn="l"/>
                <a:tab pos="5039995" algn="l"/>
              </a:tabLst>
              <a:defRPr/>
            </a:pP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a)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Phương</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pháp</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phổ</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khối</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lượng</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được</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sử</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dụng</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để</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xác</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định</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khối</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lượng</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phân</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tử</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các</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hợp</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chất</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hữu</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cơ</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20000"/>
              </a:lnSpc>
              <a:spcBef>
                <a:spcPts val="1200"/>
              </a:spcBef>
              <a:spcAft>
                <a:spcPts val="1000"/>
              </a:spcAft>
              <a:buClrTx/>
              <a:buSzTx/>
              <a:buFontTx/>
              <a:buNone/>
              <a:tabLst>
                <a:tab pos="179705" algn="l"/>
                <a:tab pos="3420110" algn="l"/>
                <a:tab pos="5039995" algn="l"/>
              </a:tabLst>
              <a:defRPr/>
            </a:pP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b)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Đối</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với</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hợp</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chất</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đơn</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giản</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thường</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mảnh</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m/z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có</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giá</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trị</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lớn</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nhất</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ứng</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với</a:t>
            </a:r>
            <a:r>
              <a:rPr kumimoji="0" lang="en-US" sz="34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mảnh</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ion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phân</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tử</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[M</a:t>
            </a:r>
            <a:r>
              <a:rPr kumimoji="0" lang="en-US" sz="3400" b="1" i="0" u="none" strike="noStrike" kern="1200" cap="none" spc="0" normalizeH="0" baseline="3000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và</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có</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giá</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trị</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bằng</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phân</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tử</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khối</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của</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chất</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nghiên</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Cambria"/>
                <a:ea typeface="Calibri" panose="020F0502020204030204" pitchFamily="34" charset="0"/>
                <a:cs typeface="Times New Roman" panose="02020603050405020304" pitchFamily="18" charset="0"/>
              </a:rPr>
              <a:t>cứu</a:t>
            </a:r>
            <a:r>
              <a:rPr kumimoji="0" lang="en-US" sz="3400" b="1"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rPr>
              <a:t>.</a:t>
            </a:r>
            <a:endParaRPr kumimoji="0" lang="en-US" sz="3400" b="0" i="0" u="none" strike="noStrike" kern="1200" cap="none" spc="0" normalizeH="0" baseline="0" noProof="0" dirty="0">
              <a:ln>
                <a:noFill/>
              </a:ln>
              <a:solidFill>
                <a:srgbClr val="FF0000"/>
              </a:solidFill>
              <a:effectLst/>
              <a:uLnTx/>
              <a:uFillTx/>
              <a:latin typeface="Cambria"/>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F4676123-7172-7268-6D81-C45408137D44}"/>
              </a:ext>
            </a:extLst>
          </p:cNvPr>
          <p:cNvSpPr txBox="1"/>
          <p:nvPr/>
        </p:nvSpPr>
        <p:spPr>
          <a:xfrm>
            <a:off x="9698697" y="2491756"/>
            <a:ext cx="7751103" cy="1219821"/>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1000"/>
              </a:spcAft>
              <a:buClrTx/>
              <a:buSzTx/>
              <a:buFontTx/>
              <a:buNone/>
              <a:tabLst>
                <a:tab pos="179705" algn="l"/>
                <a:tab pos="3420110" algn="l"/>
                <a:tab pos="5039995" algn="l"/>
              </a:tabLst>
              <a:defRPr/>
            </a:pP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2: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Xác</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định</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phân</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tử</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khối</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ethanol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thông</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qua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phổ</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khối</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lượng</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9496D"/>
                </a:solidFill>
                <a:effectLst/>
                <a:uLnTx/>
                <a:uFillTx/>
                <a:latin typeface="Cambria"/>
                <a:ea typeface="Calibri" panose="020F0502020204030204" pitchFamily="34" charset="0"/>
                <a:cs typeface="Times New Roman" panose="02020603050405020304" pitchFamily="18" charset="0"/>
              </a:rPr>
              <a:t>sau</a:t>
            </a:r>
            <a:r>
              <a:rPr kumimoji="0" lang="en-US" sz="3200" b="1"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19496D"/>
              </a:solidFill>
              <a:effectLst/>
              <a:uLnTx/>
              <a:uFillTx/>
              <a:latin typeface="Cambria"/>
              <a:ea typeface="Calibri" panose="020F0502020204030204" pitchFamily="34" charset="0"/>
              <a:cs typeface="Times New Roman" panose="02020603050405020304" pitchFamily="18" charset="0"/>
            </a:endParaRPr>
          </a:p>
        </p:txBody>
      </p:sp>
      <p:pic>
        <p:nvPicPr>
          <p:cNvPr id="16" name="Hình ảnh 15">
            <a:extLst>
              <a:ext uri="{FF2B5EF4-FFF2-40B4-BE49-F238E27FC236}">
                <a16:creationId xmlns:a16="http://schemas.microsoft.com/office/drawing/2014/main" id="{E70E641B-EB2D-9EBC-5FA6-D674B8A2E611}"/>
              </a:ext>
            </a:extLst>
          </p:cNvPr>
          <p:cNvPicPr>
            <a:picLocks noChangeAspect="1"/>
          </p:cNvPicPr>
          <p:nvPr/>
        </p:nvPicPr>
        <p:blipFill rotWithShape="1">
          <a:blip r:embed="rId5"/>
          <a:srcRect t="3077" r="7504"/>
          <a:stretch/>
        </p:blipFill>
        <p:spPr>
          <a:xfrm>
            <a:off x="8480811" y="3955157"/>
            <a:ext cx="9005279" cy="5480923"/>
          </a:xfrm>
          <a:prstGeom prst="rect">
            <a:avLst/>
          </a:prstGeom>
        </p:spPr>
      </p:pic>
      <p:sp>
        <p:nvSpPr>
          <p:cNvPr id="7" name="Hình Bầu dục 6">
            <a:extLst>
              <a:ext uri="{FF2B5EF4-FFF2-40B4-BE49-F238E27FC236}">
                <a16:creationId xmlns:a16="http://schemas.microsoft.com/office/drawing/2014/main" id="{8F477851-553B-B3BD-E0E3-E390ED8AAF8D}"/>
              </a:ext>
            </a:extLst>
          </p:cNvPr>
          <p:cNvSpPr/>
          <p:nvPr/>
        </p:nvSpPr>
        <p:spPr>
          <a:xfrm>
            <a:off x="16230600" y="6576044"/>
            <a:ext cx="1255490" cy="1219200"/>
          </a:xfrm>
          <a:prstGeom prst="ellipse">
            <a:avLst/>
          </a:prstGeom>
          <a:noFill/>
          <a:ln w="57150">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Hộp Văn bản 3">
            <a:extLst>
              <a:ext uri="{FF2B5EF4-FFF2-40B4-BE49-F238E27FC236}">
                <a16:creationId xmlns:a16="http://schemas.microsoft.com/office/drawing/2014/main" id="{E56AFF76-2E71-71F5-1614-5FF5CB26A20D}"/>
              </a:ext>
            </a:extLst>
          </p:cNvPr>
          <p:cNvSpPr txBox="1"/>
          <p:nvPr/>
        </p:nvSpPr>
        <p:spPr>
          <a:xfrm>
            <a:off x="-393573" y="365468"/>
            <a:ext cx="1866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9496D"/>
                </a:solidFill>
                <a:latin typeface="Cambria"/>
                <a:ea typeface="Cambria"/>
              </a:rPr>
              <a:t>I. XÁC ĐỊNH PHÂN TỬ KHỐI CỦA HỢP CHẤT HỮU CƠ</a:t>
            </a:r>
            <a:endParaRPr kumimoji="0" lang="en-US" sz="5400" b="1" i="0" u="none" strike="noStrike" kern="1200" cap="none" spc="0" normalizeH="0" baseline="0" noProof="0" dirty="0">
              <a:ln>
                <a:noFill/>
              </a:ln>
              <a:solidFill>
                <a:srgbClr val="19496D"/>
              </a:solidFill>
              <a:effectLst/>
              <a:uLnTx/>
              <a:uFillTx/>
              <a:latin typeface="Cambria"/>
              <a:ea typeface="Cambria"/>
              <a:cs typeface="+mn-cs"/>
            </a:endParaRPr>
          </a:p>
        </p:txBody>
      </p:sp>
    </p:spTree>
    <p:extLst>
      <p:ext uri="{BB962C8B-B14F-4D97-AF65-F5344CB8AC3E}">
        <p14:creationId xmlns:p14="http://schemas.microsoft.com/office/powerpoint/2010/main" val="166533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0" y="1562100"/>
            <a:ext cx="18288000" cy="8724900"/>
          </a:xfrm>
          <a:prstGeom prst="rect">
            <a:avLst/>
          </a:prstGeom>
        </p:spPr>
      </p:pic>
      <p:sp>
        <p:nvSpPr>
          <p:cNvPr id="9" name="TextBox 9"/>
          <p:cNvSpPr txBox="1"/>
          <p:nvPr/>
        </p:nvSpPr>
        <p:spPr>
          <a:xfrm>
            <a:off x="1948306" y="149105"/>
            <a:ext cx="14270578" cy="212468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32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19496D"/>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 1: </a:t>
            </a:r>
            <a:r>
              <a:rPr kumimoji="0" lang="vi-VN" sz="32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Quan sát hình 10.1, xác định giá trị phân tử khối của naphtalene và phenol. Biết phân tử khối tương ứng với peak có cường độ tương đối lớn nhất hiển thị trên phổ khối lượng</a:t>
            </a:r>
            <a:r>
              <a:rPr kumimoji="0" lang="en-US" sz="32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endParaRPr>
          </a:p>
        </p:txBody>
      </p:sp>
      <p:sp>
        <p:nvSpPr>
          <p:cNvPr id="11" name="Freeform 4"/>
          <p:cNvSpPr/>
          <p:nvPr/>
        </p:nvSpPr>
        <p:spPr>
          <a:xfrm>
            <a:off x="15362435" y="6179825"/>
            <a:ext cx="3091244" cy="4114800"/>
          </a:xfrm>
          <a:custGeom>
            <a:avLst/>
            <a:gdLst/>
            <a:ahLst/>
            <a:cxnLst/>
            <a:rect l="l" t="t" r="r" b="b"/>
            <a:pathLst>
              <a:path w="3091244" h="4114800">
                <a:moveTo>
                  <a:pt x="0" y="0"/>
                </a:moveTo>
                <a:lnTo>
                  <a:pt x="3091243" y="0"/>
                </a:lnTo>
                <a:lnTo>
                  <a:pt x="30912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4841326" y="8665571"/>
            <a:ext cx="8874674" cy="120032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Phân tử khối của </a:t>
            </a:r>
            <a:r>
              <a:rPr kumimoji="0" lang="vi-VN" sz="3600" b="1" i="0" u="none" strike="noStrike" kern="1200" cap="none" spc="0" normalizeH="0" baseline="0" noProof="0" dirty="0" err="1">
                <a:ln>
                  <a:noFill/>
                </a:ln>
                <a:solidFill>
                  <a:srgbClr val="19496D"/>
                </a:solidFill>
                <a:effectLst/>
                <a:uLnTx/>
                <a:uFillTx/>
                <a:latin typeface="Cambria" panose="02040503050406030204" pitchFamily="18" charset="0"/>
                <a:ea typeface="Cambria" panose="02040503050406030204" pitchFamily="18" charset="0"/>
                <a:cs typeface="+mn-cs"/>
              </a:rPr>
              <a:t>naphthalene</a:t>
            </a:r>
            <a:r>
              <a:rPr lang="en-US" sz="3600" b="1" dirty="0">
                <a:solidFill>
                  <a:srgbClr val="19496D"/>
                </a:solidFill>
                <a:latin typeface="Cambria" panose="02040503050406030204" pitchFamily="18" charset="0"/>
                <a:ea typeface="Cambria" panose="02040503050406030204" pitchFamily="18" charset="0"/>
              </a:rPr>
              <a:t> </a:t>
            </a:r>
            <a:r>
              <a:rPr lang="en-US" sz="3600" b="1" dirty="0" err="1">
                <a:solidFill>
                  <a:srgbClr val="19496D"/>
                </a:solidFill>
                <a:latin typeface="Cambria" panose="02040503050406030204" pitchFamily="18" charset="0"/>
                <a:ea typeface="Cambria" panose="02040503050406030204" pitchFamily="18" charset="0"/>
              </a:rPr>
              <a:t>là</a:t>
            </a:r>
            <a:r>
              <a:rPr lang="en-US" sz="3600" b="1" dirty="0">
                <a:solidFill>
                  <a:srgbClr val="19496D"/>
                </a:solidFill>
                <a:latin typeface="Cambria" panose="02040503050406030204" pitchFamily="18" charset="0"/>
                <a:ea typeface="Cambria" panose="02040503050406030204" pitchFamily="18" charset="0"/>
              </a:rPr>
              <a:t> 128.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9496D"/>
                </a:solidFill>
                <a:effectLst/>
                <a:uLnTx/>
                <a:uFillTx/>
                <a:latin typeface="Cambria" panose="02040503050406030204" pitchFamily="18" charset="0"/>
                <a:ea typeface="Cambria" panose="02040503050406030204" pitchFamily="18" charset="0"/>
                <a:cs typeface="+mn-cs"/>
              </a:rPr>
              <a:t>Phân</a:t>
            </a:r>
            <a:r>
              <a:rPr kumimoji="0" lang="en-US" sz="36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19496D"/>
                </a:solidFill>
                <a:effectLst/>
                <a:uLnTx/>
                <a:uFillTx/>
                <a:latin typeface="Cambria" panose="02040503050406030204" pitchFamily="18" charset="0"/>
                <a:ea typeface="Cambria" panose="02040503050406030204" pitchFamily="18" charset="0"/>
                <a:cs typeface="+mn-cs"/>
              </a:rPr>
              <a:t>tử</a:t>
            </a:r>
            <a:r>
              <a:rPr kumimoji="0" lang="en-US" sz="36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19496D"/>
                </a:solidFill>
                <a:effectLst/>
                <a:uLnTx/>
                <a:uFillTx/>
                <a:latin typeface="Cambria" panose="02040503050406030204" pitchFamily="18" charset="0"/>
                <a:ea typeface="Cambria" panose="02040503050406030204" pitchFamily="18" charset="0"/>
                <a:cs typeface="+mn-cs"/>
              </a:rPr>
              <a:t>khối</a:t>
            </a:r>
            <a:r>
              <a:rPr kumimoji="0" lang="en-US" sz="36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19496D"/>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err="1">
                <a:ln>
                  <a:noFill/>
                </a:ln>
                <a:solidFill>
                  <a:srgbClr val="19496D"/>
                </a:solidFill>
                <a:effectLst/>
                <a:uLnTx/>
                <a:uFillTx/>
                <a:latin typeface="Cambria" panose="02040503050406030204" pitchFamily="18" charset="0"/>
                <a:ea typeface="Cambria" panose="02040503050406030204" pitchFamily="18" charset="0"/>
                <a:cs typeface="+mn-cs"/>
              </a:rPr>
              <a:t>phenol</a:t>
            </a:r>
            <a:r>
              <a:rPr kumimoji="0" lang="vi-VN" sz="36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19496D"/>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94</a:t>
            </a:r>
            <a:r>
              <a:rPr kumimoji="0" lang="en-US" sz="3600" b="1" i="0" u="none" strike="noStrike" kern="1200" cap="none" spc="0" normalizeH="0" baseline="0" noProof="0" dirty="0">
                <a:ln>
                  <a:noFill/>
                </a:ln>
                <a:solidFill>
                  <a:srgbClr val="19496D"/>
                </a:solidFill>
                <a:effectLst/>
                <a:uLnTx/>
                <a:uFillTx/>
                <a:latin typeface="Cambria" panose="02040503050406030204" pitchFamily="18" charset="0"/>
                <a:ea typeface="Cambria" panose="02040503050406030204" pitchFamily="18" charset="0"/>
                <a:cs typeface="+mn-cs"/>
              </a:rPr>
              <a:t>.</a:t>
            </a:r>
          </a:p>
        </p:txBody>
      </p:sp>
      <p:pic>
        <p:nvPicPr>
          <p:cNvPr id="13" name="Hình ảnh 12">
            <a:extLst>
              <a:ext uri="{FF2B5EF4-FFF2-40B4-BE49-F238E27FC236}">
                <a16:creationId xmlns:a16="http://schemas.microsoft.com/office/drawing/2014/main" id="{B88DEAEB-6BDD-3391-ABF9-30F5D4BB611F}"/>
              </a:ext>
            </a:extLst>
          </p:cNvPr>
          <p:cNvPicPr>
            <a:picLocks noChangeAspect="1"/>
          </p:cNvPicPr>
          <p:nvPr/>
        </p:nvPicPr>
        <p:blipFill>
          <a:blip r:embed="rId5"/>
          <a:stretch>
            <a:fillRect/>
          </a:stretch>
        </p:blipFill>
        <p:spPr>
          <a:xfrm>
            <a:off x="1143000" y="2476500"/>
            <a:ext cx="14915168" cy="5986360"/>
          </a:xfrm>
          <a:prstGeom prst="rect">
            <a:avLst/>
          </a:prstGeom>
        </p:spPr>
      </p:pic>
      <p:sp>
        <p:nvSpPr>
          <p:cNvPr id="14" name="Hình Bầu dục 13">
            <a:extLst>
              <a:ext uri="{FF2B5EF4-FFF2-40B4-BE49-F238E27FC236}">
                <a16:creationId xmlns:a16="http://schemas.microsoft.com/office/drawing/2014/main" id="{DC4A4516-BB8E-E665-62B9-D6DCB44D22C5}"/>
              </a:ext>
            </a:extLst>
          </p:cNvPr>
          <p:cNvSpPr/>
          <p:nvPr/>
        </p:nvSpPr>
        <p:spPr>
          <a:xfrm>
            <a:off x="8600584" y="2509837"/>
            <a:ext cx="1255490" cy="1219200"/>
          </a:xfrm>
          <a:prstGeom prst="ellipse">
            <a:avLst/>
          </a:prstGeom>
          <a:noFill/>
          <a:ln w="57150">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Hình Bầu dục 15">
            <a:extLst>
              <a:ext uri="{FF2B5EF4-FFF2-40B4-BE49-F238E27FC236}">
                <a16:creationId xmlns:a16="http://schemas.microsoft.com/office/drawing/2014/main" id="{2A46BED2-0640-CBBD-3359-CC609D846000}"/>
              </a:ext>
            </a:extLst>
          </p:cNvPr>
          <p:cNvSpPr/>
          <p:nvPr/>
        </p:nvSpPr>
        <p:spPr>
          <a:xfrm>
            <a:off x="13335000" y="2496159"/>
            <a:ext cx="1255490" cy="1219200"/>
          </a:xfrm>
          <a:prstGeom prst="ellipse">
            <a:avLst/>
          </a:prstGeom>
          <a:noFill/>
          <a:ln w="57150">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5099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999" t="-4030" r="40386" b="62386"/>
          <a:stretch>
            <a:fillRect/>
          </a:stretch>
        </p:blipFill>
        <p:spPr>
          <a:xfrm>
            <a:off x="0" y="0"/>
            <a:ext cx="18288000" cy="10287000"/>
          </a:xfrm>
          <a:prstGeom prst="rect">
            <a:avLst/>
          </a:prstGeom>
        </p:spPr>
      </p:pic>
      <p:sp>
        <p:nvSpPr>
          <p:cNvPr id="3" name="Freeform 3"/>
          <p:cNvSpPr/>
          <p:nvPr/>
        </p:nvSpPr>
        <p:spPr>
          <a:xfrm>
            <a:off x="1845960" y="2333852"/>
            <a:ext cx="7024119" cy="7229248"/>
          </a:xfrm>
          <a:custGeom>
            <a:avLst/>
            <a:gdLst/>
            <a:ahLst/>
            <a:cxnLst/>
            <a:rect l="l" t="t" r="r" b="b"/>
            <a:pathLst>
              <a:path w="7024119" h="5619295">
                <a:moveTo>
                  <a:pt x="0" y="0"/>
                </a:moveTo>
                <a:lnTo>
                  <a:pt x="7024119" y="0"/>
                </a:lnTo>
                <a:lnTo>
                  <a:pt x="7024119" y="5619296"/>
                </a:lnTo>
                <a:lnTo>
                  <a:pt x="0" y="5619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417921" y="2333852"/>
            <a:ext cx="7955679" cy="7229248"/>
          </a:xfrm>
          <a:custGeom>
            <a:avLst/>
            <a:gdLst/>
            <a:ahLst/>
            <a:cxnLst/>
            <a:rect l="l" t="t" r="r" b="b"/>
            <a:pathLst>
              <a:path w="7024119" h="5619295">
                <a:moveTo>
                  <a:pt x="0" y="0"/>
                </a:moveTo>
                <a:lnTo>
                  <a:pt x="7024119" y="0"/>
                </a:lnTo>
                <a:lnTo>
                  <a:pt x="7024119" y="5619296"/>
                </a:lnTo>
                <a:lnTo>
                  <a:pt x="0" y="56192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344775" y="638656"/>
            <a:ext cx="2005330" cy="2005330"/>
          </a:xfrm>
          <a:custGeom>
            <a:avLst/>
            <a:gdLst/>
            <a:ahLst/>
            <a:cxnLst/>
            <a:rect l="l" t="t" r="r" b="b"/>
            <a:pathLst>
              <a:path w="2005330" h="2005330">
                <a:moveTo>
                  <a:pt x="0" y="0"/>
                </a:moveTo>
                <a:lnTo>
                  <a:pt x="2005330" y="0"/>
                </a:lnTo>
                <a:lnTo>
                  <a:pt x="2005330" y="2005330"/>
                </a:lnTo>
                <a:lnTo>
                  <a:pt x="0" y="20053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3095011" y="2671806"/>
            <a:ext cx="4647979" cy="455317"/>
          </a:xfrm>
          <a:prstGeom prst="rect">
            <a:avLst/>
          </a:prstGeom>
        </p:spPr>
        <p:txBody>
          <a:bodyPr lIns="0" tIns="0" rIns="0" bIns="0" rtlCol="0" anchor="t">
            <a:spAutoFit/>
          </a:bodyPr>
          <a:lstStyle/>
          <a:p>
            <a:pPr marL="0" marR="0" lvl="0" indent="0" algn="ctr" defTabSz="914400" rtl="0" eaLnBrk="1" fontAlgn="auto" latinLnBrk="0" hangingPunct="1">
              <a:lnSpc>
                <a:spcPts val="3432"/>
              </a:lnSpc>
              <a:spcBef>
                <a:spcPts val="0"/>
              </a:spcBef>
              <a:spcAft>
                <a:spcPts val="0"/>
              </a:spcAft>
              <a:buClrTx/>
              <a:buSzTx/>
              <a:buFontTx/>
              <a:buNone/>
              <a:tabLst/>
              <a:defRPr/>
            </a:pPr>
            <a:r>
              <a:rPr kumimoji="0" lang="en-US" sz="4400" b="1" i="0" u="none" strike="noStrike" kern="1200" cap="none" spc="44"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Câu</a:t>
            </a:r>
            <a:r>
              <a:rPr kumimoji="0" lang="en-US" sz="4400" b="1" i="0" u="none" strike="noStrike" kern="1200" cap="none" spc="44"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2</a:t>
            </a:r>
          </a:p>
        </p:txBody>
      </p:sp>
      <p:sp>
        <p:nvSpPr>
          <p:cNvPr id="8" name="TextBox 8"/>
          <p:cNvSpPr txBox="1"/>
          <p:nvPr/>
        </p:nvSpPr>
        <p:spPr>
          <a:xfrm>
            <a:off x="10858832" y="2619546"/>
            <a:ext cx="4647979" cy="443648"/>
          </a:xfrm>
          <a:prstGeom prst="rect">
            <a:avLst/>
          </a:prstGeom>
        </p:spPr>
        <p:txBody>
          <a:bodyPr lIns="0" tIns="0" rIns="0" bIns="0" rtlCol="0" anchor="t">
            <a:spAutoFit/>
          </a:bodyPr>
          <a:lstStyle/>
          <a:p>
            <a:pPr marL="0" marR="0" lvl="0" indent="0" algn="ctr" defTabSz="914400" rtl="0" eaLnBrk="1" fontAlgn="auto" latinLnBrk="0" hangingPunct="1">
              <a:lnSpc>
                <a:spcPts val="3432"/>
              </a:lnSpc>
              <a:spcBef>
                <a:spcPts val="0"/>
              </a:spcBef>
              <a:spcAft>
                <a:spcPts val="0"/>
              </a:spcAft>
              <a:buClrTx/>
              <a:buSzTx/>
              <a:buFontTx/>
              <a:buNone/>
              <a:tabLst/>
              <a:defRPr/>
            </a:pPr>
            <a:r>
              <a:rPr kumimoji="0" lang="en-US" sz="4000" b="1" i="0" u="none" strike="noStrike" kern="1200" cap="none" spc="44"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Trả</a:t>
            </a:r>
            <a:r>
              <a:rPr kumimoji="0" lang="en-US" sz="4000" b="1" i="0" u="none" strike="noStrike" kern="1200" cap="none" spc="44"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44"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lời</a:t>
            </a:r>
            <a:endParaRPr kumimoji="0" lang="en-US" sz="4000" b="1" i="0" u="none" strike="noStrike" kern="1200" cap="none" spc="44"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9" name="TextBox 9"/>
          <p:cNvSpPr txBox="1"/>
          <p:nvPr/>
        </p:nvSpPr>
        <p:spPr>
          <a:xfrm>
            <a:off x="2151483" y="3918906"/>
            <a:ext cx="6352038" cy="3937040"/>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phổ khối lượng làm thế nào để xác định phân tử khối của hợp chất hữu cơ cần khảo sát?</a:t>
            </a:r>
            <a:endParaRPr kumimoji="0" lang="en-US" sz="4400" b="0" i="0" u="none" strike="noStrike" kern="1200" cap="none" spc="33"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4" name="Freeform 2"/>
          <p:cNvSpPr/>
          <p:nvPr/>
        </p:nvSpPr>
        <p:spPr>
          <a:xfrm>
            <a:off x="-526190" y="6240083"/>
            <a:ext cx="2710624" cy="4114800"/>
          </a:xfrm>
          <a:custGeom>
            <a:avLst/>
            <a:gdLst/>
            <a:ahLst/>
            <a:cxnLst/>
            <a:rect l="l" t="t" r="r" b="b"/>
            <a:pathLst>
              <a:path w="2710624" h="4114800">
                <a:moveTo>
                  <a:pt x="0" y="0"/>
                </a:moveTo>
                <a:lnTo>
                  <a:pt x="2710624" y="0"/>
                </a:lnTo>
                <a:lnTo>
                  <a:pt x="271062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p:cNvSpPr/>
          <p:nvPr/>
        </p:nvSpPr>
        <p:spPr>
          <a:xfrm>
            <a:off x="9944321" y="3633043"/>
            <a:ext cx="6477000" cy="507831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Từ phổ khối lượng ,thông qua kết quả phổ khối lượng với peak ion phân tử có giá trị m/z lớn nhất để xác định phân tử khối của hợp chất hữu cơ cần khảo sát.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8" grpId="0"/>
      <p:bldP spid="9"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rbnovgb">
      <a:majorFont>
        <a:latin typeface="Cambria"/>
        <a:ea typeface="Cambria"/>
        <a:cs typeface=""/>
      </a:majorFont>
      <a:minorFont>
        <a:latin typeface="Cambria"/>
        <a:ea typeface="Cambri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TotalTime>
  <Words>1414</Words>
  <Application>Microsoft Office PowerPoint</Application>
  <PresentationFormat>Tùy chỉnh</PresentationFormat>
  <Paragraphs>128</Paragraphs>
  <Slides>27</Slides>
  <Notes>0</Notes>
  <HiddenSlides>0</HiddenSlides>
  <MMClips>2</MMClips>
  <ScaleCrop>false</ScaleCrop>
  <HeadingPairs>
    <vt:vector size="8" baseType="variant">
      <vt:variant>
        <vt:lpstr>Phông được Dùng</vt:lpstr>
      </vt:variant>
      <vt:variant>
        <vt:i4>6</vt:i4>
      </vt:variant>
      <vt:variant>
        <vt:lpstr>Chủ đề</vt:lpstr>
      </vt:variant>
      <vt:variant>
        <vt:i4>3</vt:i4>
      </vt:variant>
      <vt:variant>
        <vt:lpstr>Máy chủ nhúng OLE</vt:lpstr>
      </vt:variant>
      <vt:variant>
        <vt:i4>2</vt:i4>
      </vt:variant>
      <vt:variant>
        <vt:lpstr>Tiêu đề Bản chiếu</vt:lpstr>
      </vt:variant>
      <vt:variant>
        <vt:i4>27</vt:i4>
      </vt:variant>
    </vt:vector>
  </HeadingPairs>
  <TitlesOfParts>
    <vt:vector size="38" baseType="lpstr">
      <vt:lpstr>Montserrat Classic</vt:lpstr>
      <vt:lpstr>Symbol</vt:lpstr>
      <vt:lpstr>Cambria</vt:lpstr>
      <vt:lpstr>Times New Roman</vt:lpstr>
      <vt:lpstr>Arial</vt:lpstr>
      <vt:lpstr>Calibri</vt:lpstr>
      <vt:lpstr>Office Theme</vt:lpstr>
      <vt:lpstr>1_Office Theme</vt:lpstr>
      <vt:lpstr>2_Office Theme</vt:lpstr>
      <vt:lpstr>ChemWindow.Document</vt:lpstr>
      <vt:lpstr>MathType 7.0 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Illustrated Modern Group Project Presentation</dc:title>
  <cp:lastModifiedBy>Admin</cp:lastModifiedBy>
  <cp:revision>9</cp:revision>
  <dcterms:created xsi:type="dcterms:W3CDTF">2006-08-16T00:00:00Z</dcterms:created>
  <dcterms:modified xsi:type="dcterms:W3CDTF">2023-07-18T08:43:44Z</dcterms:modified>
  <dc:identifier>DAFmuvfzaMc</dc:identifier>
</cp:coreProperties>
</file>