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9"/>
  </p:notesMasterIdLst>
  <p:sldIdLst>
    <p:sldId id="441" r:id="rId3"/>
    <p:sldId id="789" r:id="rId4"/>
    <p:sldId id="790" r:id="rId5"/>
    <p:sldId id="264" r:id="rId6"/>
    <p:sldId id="791" r:id="rId7"/>
    <p:sldId id="792" r:id="rId8"/>
    <p:sldId id="793" r:id="rId9"/>
    <p:sldId id="794" r:id="rId10"/>
    <p:sldId id="795" r:id="rId11"/>
    <p:sldId id="796" r:id="rId12"/>
    <p:sldId id="797" r:id="rId13"/>
    <p:sldId id="443" r:id="rId14"/>
    <p:sldId id="396" r:id="rId15"/>
    <p:sldId id="447" r:id="rId16"/>
    <p:sldId id="446" r:id="rId17"/>
    <p:sldId id="476" r:id="rId18"/>
    <p:sldId id="474" r:id="rId19"/>
    <p:sldId id="470" r:id="rId20"/>
    <p:sldId id="528" r:id="rId21"/>
    <p:sldId id="432" r:id="rId22"/>
    <p:sldId id="529" r:id="rId23"/>
    <p:sldId id="530" r:id="rId24"/>
    <p:sldId id="456" r:id="rId25"/>
    <p:sldId id="531" r:id="rId26"/>
    <p:sldId id="478" r:id="rId27"/>
    <p:sldId id="532" r:id="rId28"/>
    <p:sldId id="445" r:id="rId29"/>
    <p:sldId id="479" r:id="rId30"/>
    <p:sldId id="480" r:id="rId31"/>
    <p:sldId id="496" r:id="rId32"/>
    <p:sldId id="533" r:id="rId33"/>
    <p:sldId id="534" r:id="rId34"/>
    <p:sldId id="535" r:id="rId35"/>
    <p:sldId id="751" r:id="rId36"/>
    <p:sldId id="444" r:id="rId37"/>
    <p:sldId id="504" r:id="rId38"/>
    <p:sldId id="505" r:id="rId39"/>
    <p:sldId id="752" r:id="rId40"/>
    <p:sldId id="753" r:id="rId41"/>
    <p:sldId id="754" r:id="rId42"/>
    <p:sldId id="515" r:id="rId43"/>
    <p:sldId id="511" r:id="rId44"/>
    <p:sldId id="513" r:id="rId45"/>
    <p:sldId id="512" r:id="rId46"/>
    <p:sldId id="755" r:id="rId47"/>
    <p:sldId id="756" r:id="rId48"/>
    <p:sldId id="658" r:id="rId49"/>
    <p:sldId id="285" r:id="rId50"/>
    <p:sldId id="782" r:id="rId51"/>
    <p:sldId id="783" r:id="rId52"/>
    <p:sldId id="784" r:id="rId53"/>
    <p:sldId id="785" r:id="rId54"/>
    <p:sldId id="787" r:id="rId55"/>
    <p:sldId id="786" r:id="rId56"/>
    <p:sldId id="518" r:id="rId57"/>
    <p:sldId id="519" r:id="rId58"/>
    <p:sldId id="391" r:id="rId59"/>
    <p:sldId id="520" r:id="rId60"/>
    <p:sldId id="523" r:id="rId61"/>
    <p:sldId id="527" r:id="rId62"/>
    <p:sldId id="522" r:id="rId63"/>
    <p:sldId id="526" r:id="rId64"/>
    <p:sldId id="521" r:id="rId65"/>
    <p:sldId id="524" r:id="rId66"/>
    <p:sldId id="525" r:id="rId67"/>
    <p:sldId id="442"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C1ACC-2558-4F32-8C74-5567A5EEDA4F}"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42CED-CD96-4EE4-9D4C-98644D2D4C69}" type="slidenum">
              <a:rPr lang="en-US" smtClean="0"/>
              <a:t>‹#›</a:t>
            </a:fld>
            <a:endParaRPr lang="en-US"/>
          </a:p>
        </p:txBody>
      </p:sp>
    </p:spTree>
    <p:extLst>
      <p:ext uri="{BB962C8B-B14F-4D97-AF65-F5344CB8AC3E}">
        <p14:creationId xmlns:p14="http://schemas.microsoft.com/office/powerpoint/2010/main" val="322118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4076334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0182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2456455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E78E2-18C1-4EEB-BA27-78770F185C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851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160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949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0170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7549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7288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27112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3FFB1-615D-6931-626A-D91F750E7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771AC4-313F-392B-E3D4-82A4CE3CCC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353B0B-FE56-B6F8-A380-C25115659E8B}"/>
              </a:ext>
            </a:extLst>
          </p:cNvPr>
          <p:cNvSpPr>
            <a:spLocks noGrp="1"/>
          </p:cNvSpPr>
          <p:nvPr>
            <p:ph type="dt" sz="half" idx="10"/>
          </p:nvPr>
        </p:nvSpPr>
        <p:spPr/>
        <p:txBody>
          <a:bodyPr/>
          <a:lstStyle/>
          <a:p>
            <a:fld id="{4E2345EE-29DF-4B4D-A21B-E670E0F27AB1}" type="datetimeFigureOut">
              <a:rPr lang="en-US" smtClean="0"/>
              <a:t>11/27/2023</a:t>
            </a:fld>
            <a:endParaRPr lang="en-US"/>
          </a:p>
        </p:txBody>
      </p:sp>
      <p:sp>
        <p:nvSpPr>
          <p:cNvPr id="5" name="Footer Placeholder 4">
            <a:extLst>
              <a:ext uri="{FF2B5EF4-FFF2-40B4-BE49-F238E27FC236}">
                <a16:creationId xmlns:a16="http://schemas.microsoft.com/office/drawing/2014/main" id="{FE927D12-EC2B-DD37-9A57-AAFCBEAE4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A0C87-344B-2B47-1996-97F073B00468}"/>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809904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B07E-ED68-8EC4-A306-70374B5AE9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9416A5-FA41-01A1-8938-D7BC5E078A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86C130-8938-F2BA-BB6B-5D725DF0E390}"/>
              </a:ext>
            </a:extLst>
          </p:cNvPr>
          <p:cNvSpPr>
            <a:spLocks noGrp="1"/>
          </p:cNvSpPr>
          <p:nvPr>
            <p:ph type="dt" sz="half" idx="10"/>
          </p:nvPr>
        </p:nvSpPr>
        <p:spPr/>
        <p:txBody>
          <a:bodyPr/>
          <a:lstStyle/>
          <a:p>
            <a:fld id="{4E2345EE-29DF-4B4D-A21B-E670E0F27AB1}" type="datetimeFigureOut">
              <a:rPr lang="en-US" smtClean="0"/>
              <a:t>11/27/2023</a:t>
            </a:fld>
            <a:endParaRPr lang="en-US"/>
          </a:p>
        </p:txBody>
      </p:sp>
      <p:sp>
        <p:nvSpPr>
          <p:cNvPr id="5" name="Footer Placeholder 4">
            <a:extLst>
              <a:ext uri="{FF2B5EF4-FFF2-40B4-BE49-F238E27FC236}">
                <a16:creationId xmlns:a16="http://schemas.microsoft.com/office/drawing/2014/main" id="{F7D1C1C2-C5D2-8DA8-1AFC-21E5DB312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A80FF-97FF-74BC-FE1B-E07437D6E6AE}"/>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3661864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82E06-586C-D742-B9AE-CF0FF0F5FD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A8306-5099-2D65-741A-E92C37910C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641C5-5950-EF56-D9D7-3F3EBB3A161F}"/>
              </a:ext>
            </a:extLst>
          </p:cNvPr>
          <p:cNvSpPr>
            <a:spLocks noGrp="1"/>
          </p:cNvSpPr>
          <p:nvPr>
            <p:ph type="dt" sz="half" idx="10"/>
          </p:nvPr>
        </p:nvSpPr>
        <p:spPr/>
        <p:txBody>
          <a:bodyPr/>
          <a:lstStyle/>
          <a:p>
            <a:fld id="{4E2345EE-29DF-4B4D-A21B-E670E0F27AB1}" type="datetimeFigureOut">
              <a:rPr lang="en-US" smtClean="0"/>
              <a:t>11/27/2023</a:t>
            </a:fld>
            <a:endParaRPr lang="en-US"/>
          </a:p>
        </p:txBody>
      </p:sp>
      <p:sp>
        <p:nvSpPr>
          <p:cNvPr id="5" name="Footer Placeholder 4">
            <a:extLst>
              <a:ext uri="{FF2B5EF4-FFF2-40B4-BE49-F238E27FC236}">
                <a16:creationId xmlns:a16="http://schemas.microsoft.com/office/drawing/2014/main" id="{57C6AAE1-3C50-FBEF-A2E1-3FA6C825D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D3E520-8B9F-828B-82C9-151861A66AA9}"/>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4035249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11/27/2023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0099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1"/>
            <a:ext cx="10515600" cy="632403"/>
          </a:xfrm>
        </p:spPr>
        <p:txBody>
          <a:bodyPr>
            <a:normAutofit/>
          </a:bodyPr>
          <a:lstStyle>
            <a:lvl1pPr>
              <a:defRPr sz="316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98285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69055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1" cy="2387600"/>
          </a:xfrm>
        </p:spPr>
        <p:txBody>
          <a:bodyPr anchor="b"/>
          <a:lstStyle>
            <a:lvl1pPr algn="ctr">
              <a:defRPr sz="5926"/>
            </a:lvl1pPr>
          </a:lstStyle>
          <a:p>
            <a:r>
              <a:rPr lang="zh-CN" altLang="en-US"/>
              <a:t>单击此处编辑母版标题样式</a:t>
            </a:r>
          </a:p>
        </p:txBody>
      </p:sp>
      <p:sp>
        <p:nvSpPr>
          <p:cNvPr id="3" name="副标题 2"/>
          <p:cNvSpPr>
            <a:spLocks noGrp="1"/>
          </p:cNvSpPr>
          <p:nvPr>
            <p:ph type="subTitle" idx="1"/>
          </p:nvPr>
        </p:nvSpPr>
        <p:spPr>
          <a:xfrm>
            <a:off x="1524000" y="3602039"/>
            <a:ext cx="9144001" cy="1655763"/>
          </a:xfrm>
        </p:spPr>
        <p:txBody>
          <a:bodyPr/>
          <a:lstStyle>
            <a:lvl1pPr marL="0" indent="0" algn="ctr">
              <a:buNone/>
              <a:defRPr sz="2370"/>
            </a:lvl1pPr>
            <a:lvl2pPr marL="451532" indent="0" algn="ctr">
              <a:buNone/>
              <a:defRPr sz="1975"/>
            </a:lvl2pPr>
            <a:lvl3pPr marL="903065" indent="0" algn="ctr">
              <a:buNone/>
              <a:defRPr sz="1778"/>
            </a:lvl3pPr>
            <a:lvl4pPr marL="1354597" indent="0" algn="ctr">
              <a:buNone/>
              <a:defRPr sz="1580"/>
            </a:lvl4pPr>
            <a:lvl5pPr marL="1806130" indent="0" algn="ctr">
              <a:buNone/>
              <a:defRPr sz="1580"/>
            </a:lvl5pPr>
            <a:lvl6pPr marL="2257662" indent="0" algn="ctr">
              <a:buNone/>
              <a:defRPr sz="1580"/>
            </a:lvl6pPr>
            <a:lvl7pPr marL="2709195" indent="0" algn="ctr">
              <a:buNone/>
              <a:defRPr sz="1580"/>
            </a:lvl7pPr>
            <a:lvl8pPr marL="3160727" indent="0" algn="ctr">
              <a:buNone/>
              <a:defRPr sz="1580"/>
            </a:lvl8pPr>
            <a:lvl9pPr marL="3612259" indent="0" algn="ctr">
              <a:buNone/>
              <a:defRPr sz="158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2023/11/27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444405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2023/11/27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extLst>
      <p:ext uri="{BB962C8B-B14F-4D97-AF65-F5344CB8AC3E}">
        <p14:creationId xmlns:p14="http://schemas.microsoft.com/office/powerpoint/2010/main" val="10979802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0232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0AECB-DB71-3D19-5B94-CB4AA2378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7A3E7C-0014-9D69-90B7-1531E3EA51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64F44-E5C3-88E2-F18B-4D1A9DA8D3C5}"/>
              </a:ext>
            </a:extLst>
          </p:cNvPr>
          <p:cNvSpPr>
            <a:spLocks noGrp="1"/>
          </p:cNvSpPr>
          <p:nvPr>
            <p:ph type="dt" sz="half" idx="10"/>
          </p:nvPr>
        </p:nvSpPr>
        <p:spPr/>
        <p:txBody>
          <a:bodyPr/>
          <a:lstStyle/>
          <a:p>
            <a:fld id="{4E2345EE-29DF-4B4D-A21B-E670E0F27AB1}" type="datetimeFigureOut">
              <a:rPr lang="en-US" smtClean="0"/>
              <a:t>11/27/2023</a:t>
            </a:fld>
            <a:endParaRPr lang="en-US"/>
          </a:p>
        </p:txBody>
      </p:sp>
      <p:sp>
        <p:nvSpPr>
          <p:cNvPr id="5" name="Footer Placeholder 4">
            <a:extLst>
              <a:ext uri="{FF2B5EF4-FFF2-40B4-BE49-F238E27FC236}">
                <a16:creationId xmlns:a16="http://schemas.microsoft.com/office/drawing/2014/main" id="{944FC3B0-ABD2-8280-0DBE-034F97C9D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A5B94-F2CD-5AB9-AB76-6B3C07C41136}"/>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285202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367E3-9648-BCFB-6308-51A1AE0A04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5A8CB7-25C6-9EA9-93D9-CD701C6AD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4DB22-16A8-F3BE-F8A6-514DD6BED8BB}"/>
              </a:ext>
            </a:extLst>
          </p:cNvPr>
          <p:cNvSpPr>
            <a:spLocks noGrp="1"/>
          </p:cNvSpPr>
          <p:nvPr>
            <p:ph type="dt" sz="half" idx="10"/>
          </p:nvPr>
        </p:nvSpPr>
        <p:spPr/>
        <p:txBody>
          <a:bodyPr/>
          <a:lstStyle/>
          <a:p>
            <a:fld id="{4E2345EE-29DF-4B4D-A21B-E670E0F27AB1}" type="datetimeFigureOut">
              <a:rPr lang="en-US" smtClean="0"/>
              <a:t>11/27/2023</a:t>
            </a:fld>
            <a:endParaRPr lang="en-US"/>
          </a:p>
        </p:txBody>
      </p:sp>
      <p:sp>
        <p:nvSpPr>
          <p:cNvPr id="5" name="Footer Placeholder 4">
            <a:extLst>
              <a:ext uri="{FF2B5EF4-FFF2-40B4-BE49-F238E27FC236}">
                <a16:creationId xmlns:a16="http://schemas.microsoft.com/office/drawing/2014/main" id="{58CECA8F-F767-314D-6DEE-F3AC47E02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6EBF5-059A-5ADA-F7FA-86E1B4A5A102}"/>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111730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0783-CE78-DE3A-0FFF-E007CED886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45AA49-D0FB-DD6D-3F9D-A1AD7C7C3B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AC7268-9411-5D88-B67C-A0BEF96547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6754F-EE2B-470C-C679-EA5AC9A05F3B}"/>
              </a:ext>
            </a:extLst>
          </p:cNvPr>
          <p:cNvSpPr>
            <a:spLocks noGrp="1"/>
          </p:cNvSpPr>
          <p:nvPr>
            <p:ph type="dt" sz="half" idx="10"/>
          </p:nvPr>
        </p:nvSpPr>
        <p:spPr/>
        <p:txBody>
          <a:bodyPr/>
          <a:lstStyle/>
          <a:p>
            <a:fld id="{4E2345EE-29DF-4B4D-A21B-E670E0F27AB1}" type="datetimeFigureOut">
              <a:rPr lang="en-US" smtClean="0"/>
              <a:t>11/27/2023</a:t>
            </a:fld>
            <a:endParaRPr lang="en-US"/>
          </a:p>
        </p:txBody>
      </p:sp>
      <p:sp>
        <p:nvSpPr>
          <p:cNvPr id="6" name="Footer Placeholder 5">
            <a:extLst>
              <a:ext uri="{FF2B5EF4-FFF2-40B4-BE49-F238E27FC236}">
                <a16:creationId xmlns:a16="http://schemas.microsoft.com/office/drawing/2014/main" id="{39EDD045-3F1A-EE6E-8603-C3AFC3879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B90CB-6FC7-AFAF-4B6A-D4C195F0DFC4}"/>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2424788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9245-D636-61F9-D30C-FF16C62637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4151E9-84E3-57C5-988A-548D62CF2B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4E1140-614A-062E-2D4C-A6D765B30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F8DF49-61AF-47DA-4468-9F87656144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BF7306-410F-C8AC-8ABD-42863123DA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AD6066-5226-6D4E-CDA1-CB19DB998728}"/>
              </a:ext>
            </a:extLst>
          </p:cNvPr>
          <p:cNvSpPr>
            <a:spLocks noGrp="1"/>
          </p:cNvSpPr>
          <p:nvPr>
            <p:ph type="dt" sz="half" idx="10"/>
          </p:nvPr>
        </p:nvSpPr>
        <p:spPr/>
        <p:txBody>
          <a:bodyPr/>
          <a:lstStyle/>
          <a:p>
            <a:fld id="{4E2345EE-29DF-4B4D-A21B-E670E0F27AB1}" type="datetimeFigureOut">
              <a:rPr lang="en-US" smtClean="0"/>
              <a:t>11/27/2023</a:t>
            </a:fld>
            <a:endParaRPr lang="en-US"/>
          </a:p>
        </p:txBody>
      </p:sp>
      <p:sp>
        <p:nvSpPr>
          <p:cNvPr id="8" name="Footer Placeholder 7">
            <a:extLst>
              <a:ext uri="{FF2B5EF4-FFF2-40B4-BE49-F238E27FC236}">
                <a16:creationId xmlns:a16="http://schemas.microsoft.com/office/drawing/2014/main" id="{7C0A1E4D-3ACC-6080-23D9-E4A5AF522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CE41CB-2B71-D7E4-E167-890824D82CFF}"/>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1397366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B7FA2-4D23-BCC9-8145-BC73E4981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B41F3B-6293-0F50-9110-C019286F7129}"/>
              </a:ext>
            </a:extLst>
          </p:cNvPr>
          <p:cNvSpPr>
            <a:spLocks noGrp="1"/>
          </p:cNvSpPr>
          <p:nvPr>
            <p:ph type="dt" sz="half" idx="10"/>
          </p:nvPr>
        </p:nvSpPr>
        <p:spPr/>
        <p:txBody>
          <a:bodyPr/>
          <a:lstStyle/>
          <a:p>
            <a:fld id="{4E2345EE-29DF-4B4D-A21B-E670E0F27AB1}" type="datetimeFigureOut">
              <a:rPr lang="en-US" smtClean="0"/>
              <a:t>11/27/2023</a:t>
            </a:fld>
            <a:endParaRPr lang="en-US"/>
          </a:p>
        </p:txBody>
      </p:sp>
      <p:sp>
        <p:nvSpPr>
          <p:cNvPr id="4" name="Footer Placeholder 3">
            <a:extLst>
              <a:ext uri="{FF2B5EF4-FFF2-40B4-BE49-F238E27FC236}">
                <a16:creationId xmlns:a16="http://schemas.microsoft.com/office/drawing/2014/main" id="{74FDE9AC-B92C-ADE5-C97E-0360274C43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663F1D-7E8D-EF42-ED37-2F164B684316}"/>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58780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0CD226-111C-B67F-8466-590F7841F033}"/>
              </a:ext>
            </a:extLst>
          </p:cNvPr>
          <p:cNvSpPr>
            <a:spLocks noGrp="1"/>
          </p:cNvSpPr>
          <p:nvPr>
            <p:ph type="dt" sz="half" idx="10"/>
          </p:nvPr>
        </p:nvSpPr>
        <p:spPr/>
        <p:txBody>
          <a:bodyPr/>
          <a:lstStyle/>
          <a:p>
            <a:fld id="{4E2345EE-29DF-4B4D-A21B-E670E0F27AB1}" type="datetimeFigureOut">
              <a:rPr lang="en-US" smtClean="0"/>
              <a:t>11/27/2023</a:t>
            </a:fld>
            <a:endParaRPr lang="en-US"/>
          </a:p>
        </p:txBody>
      </p:sp>
      <p:sp>
        <p:nvSpPr>
          <p:cNvPr id="3" name="Footer Placeholder 2">
            <a:extLst>
              <a:ext uri="{FF2B5EF4-FFF2-40B4-BE49-F238E27FC236}">
                <a16:creationId xmlns:a16="http://schemas.microsoft.com/office/drawing/2014/main" id="{258880F7-5400-FCFD-2A8F-1FF8A00F00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F9A66E-3C39-8D69-37C1-50FB0B04BA45}"/>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317577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E0C2-06AA-7F14-3ECB-21200B4F2A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1605F6-1E5D-C748-7128-958100391A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3B8BF6-BAE8-99FD-C75F-E7D3CE194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56351-B6FA-E419-026C-2EB0D48D8E2A}"/>
              </a:ext>
            </a:extLst>
          </p:cNvPr>
          <p:cNvSpPr>
            <a:spLocks noGrp="1"/>
          </p:cNvSpPr>
          <p:nvPr>
            <p:ph type="dt" sz="half" idx="10"/>
          </p:nvPr>
        </p:nvSpPr>
        <p:spPr/>
        <p:txBody>
          <a:bodyPr/>
          <a:lstStyle/>
          <a:p>
            <a:fld id="{4E2345EE-29DF-4B4D-A21B-E670E0F27AB1}" type="datetimeFigureOut">
              <a:rPr lang="en-US" smtClean="0"/>
              <a:t>11/27/2023</a:t>
            </a:fld>
            <a:endParaRPr lang="en-US"/>
          </a:p>
        </p:txBody>
      </p:sp>
      <p:sp>
        <p:nvSpPr>
          <p:cNvPr id="6" name="Footer Placeholder 5">
            <a:extLst>
              <a:ext uri="{FF2B5EF4-FFF2-40B4-BE49-F238E27FC236}">
                <a16:creationId xmlns:a16="http://schemas.microsoft.com/office/drawing/2014/main" id="{EE1D568E-0EC6-CB63-75CB-F926BEDD78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A0BC5-B88A-F586-F0C6-91E373344385}"/>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422352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9EB8-8F68-5DBA-2C12-C8D7BD623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D6F316-EA6F-9AD0-460C-800A08CA89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9D2262-C1FC-CC3F-2579-7C5B803B6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49B763-91C1-12A3-A1F6-BF6ED56921E7}"/>
              </a:ext>
            </a:extLst>
          </p:cNvPr>
          <p:cNvSpPr>
            <a:spLocks noGrp="1"/>
          </p:cNvSpPr>
          <p:nvPr>
            <p:ph type="dt" sz="half" idx="10"/>
          </p:nvPr>
        </p:nvSpPr>
        <p:spPr/>
        <p:txBody>
          <a:bodyPr/>
          <a:lstStyle/>
          <a:p>
            <a:fld id="{4E2345EE-29DF-4B4D-A21B-E670E0F27AB1}" type="datetimeFigureOut">
              <a:rPr lang="en-US" smtClean="0"/>
              <a:t>11/27/2023</a:t>
            </a:fld>
            <a:endParaRPr lang="en-US"/>
          </a:p>
        </p:txBody>
      </p:sp>
      <p:sp>
        <p:nvSpPr>
          <p:cNvPr id="6" name="Footer Placeholder 5">
            <a:extLst>
              <a:ext uri="{FF2B5EF4-FFF2-40B4-BE49-F238E27FC236}">
                <a16:creationId xmlns:a16="http://schemas.microsoft.com/office/drawing/2014/main" id="{D9A67A79-B523-4C18-EEA2-DB5CFF7DC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5619E-443A-0C79-FD51-02841A8B0F1F}"/>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3010088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50EE57-6C33-15FA-434E-D9AA6BF969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DB02B8-7E54-34BB-3EB4-3A78C486CF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8AAC5-3781-05E9-096B-12875A4AB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345EE-29DF-4B4D-A21B-E670E0F27AB1}" type="datetimeFigureOut">
              <a:rPr lang="en-US" smtClean="0"/>
              <a:t>11/27/2023</a:t>
            </a:fld>
            <a:endParaRPr lang="en-US"/>
          </a:p>
        </p:txBody>
      </p:sp>
      <p:sp>
        <p:nvSpPr>
          <p:cNvPr id="5" name="Footer Placeholder 4">
            <a:extLst>
              <a:ext uri="{FF2B5EF4-FFF2-40B4-BE49-F238E27FC236}">
                <a16:creationId xmlns:a16="http://schemas.microsoft.com/office/drawing/2014/main" id="{B0439358-B18A-5106-481D-A810D7F00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AE81AC-BA5F-794D-D3C1-6BA22248B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2CD96-232D-46B1-8F84-0AB4CEF9E631}" type="slidenum">
              <a:rPr lang="en-US" smtClean="0"/>
              <a:t>‹#›</a:t>
            </a:fld>
            <a:endParaRPr lang="en-US"/>
          </a:p>
        </p:txBody>
      </p:sp>
    </p:spTree>
    <p:extLst>
      <p:ext uri="{BB962C8B-B14F-4D97-AF65-F5344CB8AC3E}">
        <p14:creationId xmlns:p14="http://schemas.microsoft.com/office/powerpoint/2010/main" val="1533045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85">
                <a:solidFill>
                  <a:schemeClr val="tx1">
                    <a:tint val="75000"/>
                  </a:schemeClr>
                </a:solidFill>
              </a:defRPr>
            </a:lvl1pPr>
          </a:lstStyle>
          <a:p>
            <a:fld id="{D997B5FA-0921-464F-AAE1-844C04324D75}" type="datetimeFigureOut">
              <a:rPr lang="zh-CN" altLang="en-US" smtClean="0"/>
              <a:t>2023/11/27</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8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85">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2062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03065" rtl="0" eaLnBrk="1" latinLnBrk="0" hangingPunct="1">
        <a:lnSpc>
          <a:spcPct val="90000"/>
        </a:lnSpc>
        <a:spcBef>
          <a:spcPct val="0"/>
        </a:spcBef>
        <a:buNone/>
        <a:defRPr sz="4345" kern="1200">
          <a:solidFill>
            <a:schemeClr val="tx1"/>
          </a:solidFill>
          <a:latin typeface="+mj-lt"/>
          <a:ea typeface="+mj-ea"/>
          <a:cs typeface="+mj-cs"/>
        </a:defRPr>
      </a:lvl1pPr>
    </p:titleStyle>
    <p:bodyStyle>
      <a:lvl1pPr marL="225767" indent="-225767" algn="l" defTabSz="903065" rtl="0" eaLnBrk="1" latinLnBrk="0" hangingPunct="1">
        <a:lnSpc>
          <a:spcPct val="90000"/>
        </a:lnSpc>
        <a:spcBef>
          <a:spcPts val="988"/>
        </a:spcBef>
        <a:buFont typeface="Arial" panose="020B0604020202020204" pitchFamily="34" charset="0"/>
        <a:buChar char="•"/>
        <a:defRPr sz="2765" kern="1200">
          <a:solidFill>
            <a:schemeClr val="tx1"/>
          </a:solidFill>
          <a:latin typeface="+mn-lt"/>
          <a:ea typeface="+mn-ea"/>
          <a:cs typeface="+mn-cs"/>
        </a:defRPr>
      </a:lvl1pPr>
      <a:lvl2pPr marL="677299" indent="-225767" algn="l" defTabSz="903065" rtl="0" eaLnBrk="1" latinLnBrk="0" hangingPunct="1">
        <a:lnSpc>
          <a:spcPct val="90000"/>
        </a:lnSpc>
        <a:spcBef>
          <a:spcPts val="494"/>
        </a:spcBef>
        <a:buFont typeface="Arial" panose="020B0604020202020204" pitchFamily="34" charset="0"/>
        <a:buChar char="•"/>
        <a:defRPr sz="2370" kern="1200">
          <a:solidFill>
            <a:schemeClr val="tx1"/>
          </a:solidFill>
          <a:latin typeface="+mn-lt"/>
          <a:ea typeface="+mn-ea"/>
          <a:cs typeface="+mn-cs"/>
        </a:defRPr>
      </a:lvl2pPr>
      <a:lvl3pPr marL="1128832" indent="-225767" algn="l" defTabSz="903065" rtl="0" eaLnBrk="1" latinLnBrk="0" hangingPunct="1">
        <a:lnSpc>
          <a:spcPct val="90000"/>
        </a:lnSpc>
        <a:spcBef>
          <a:spcPts val="494"/>
        </a:spcBef>
        <a:buFont typeface="Arial" panose="020B0604020202020204" pitchFamily="34" charset="0"/>
        <a:buChar char="•"/>
        <a:defRPr sz="1975" kern="1200">
          <a:solidFill>
            <a:schemeClr val="tx1"/>
          </a:solidFill>
          <a:latin typeface="+mn-lt"/>
          <a:ea typeface="+mn-ea"/>
          <a:cs typeface="+mn-cs"/>
        </a:defRPr>
      </a:lvl3pPr>
      <a:lvl4pPr marL="1580364"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4pPr>
      <a:lvl5pPr marL="2031897"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5pPr>
      <a:lvl6pPr marL="2483429"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6pPr>
      <a:lvl7pPr marL="2934961"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7pPr>
      <a:lvl8pPr marL="3386494"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8pPr>
      <a:lvl9pPr marL="3838026"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9pPr>
    </p:bodyStyle>
    <p:otherStyle>
      <a:defPPr>
        <a:defRPr lang="zh-CN"/>
      </a:defPPr>
      <a:lvl1pPr marL="0" algn="l" defTabSz="903065" rtl="0" eaLnBrk="1" latinLnBrk="0" hangingPunct="1">
        <a:defRPr sz="1778" kern="1200">
          <a:solidFill>
            <a:schemeClr val="tx1"/>
          </a:solidFill>
          <a:latin typeface="+mn-lt"/>
          <a:ea typeface="+mn-ea"/>
          <a:cs typeface="+mn-cs"/>
        </a:defRPr>
      </a:lvl1pPr>
      <a:lvl2pPr marL="451532" algn="l" defTabSz="903065" rtl="0" eaLnBrk="1" latinLnBrk="0" hangingPunct="1">
        <a:defRPr sz="1778" kern="1200">
          <a:solidFill>
            <a:schemeClr val="tx1"/>
          </a:solidFill>
          <a:latin typeface="+mn-lt"/>
          <a:ea typeface="+mn-ea"/>
          <a:cs typeface="+mn-cs"/>
        </a:defRPr>
      </a:lvl2pPr>
      <a:lvl3pPr marL="903065" algn="l" defTabSz="903065" rtl="0" eaLnBrk="1" latinLnBrk="0" hangingPunct="1">
        <a:defRPr sz="1778" kern="1200">
          <a:solidFill>
            <a:schemeClr val="tx1"/>
          </a:solidFill>
          <a:latin typeface="+mn-lt"/>
          <a:ea typeface="+mn-ea"/>
          <a:cs typeface="+mn-cs"/>
        </a:defRPr>
      </a:lvl3pPr>
      <a:lvl4pPr marL="1354597" algn="l" defTabSz="903065" rtl="0" eaLnBrk="1" latinLnBrk="0" hangingPunct="1">
        <a:defRPr sz="1778" kern="1200">
          <a:solidFill>
            <a:schemeClr val="tx1"/>
          </a:solidFill>
          <a:latin typeface="+mn-lt"/>
          <a:ea typeface="+mn-ea"/>
          <a:cs typeface="+mn-cs"/>
        </a:defRPr>
      </a:lvl4pPr>
      <a:lvl5pPr marL="1806130" algn="l" defTabSz="903065" rtl="0" eaLnBrk="1" latinLnBrk="0" hangingPunct="1">
        <a:defRPr sz="1778" kern="1200">
          <a:solidFill>
            <a:schemeClr val="tx1"/>
          </a:solidFill>
          <a:latin typeface="+mn-lt"/>
          <a:ea typeface="+mn-ea"/>
          <a:cs typeface="+mn-cs"/>
        </a:defRPr>
      </a:lvl5pPr>
      <a:lvl6pPr marL="2257662" algn="l" defTabSz="903065" rtl="0" eaLnBrk="1" latinLnBrk="0" hangingPunct="1">
        <a:defRPr sz="1778" kern="1200">
          <a:solidFill>
            <a:schemeClr val="tx1"/>
          </a:solidFill>
          <a:latin typeface="+mn-lt"/>
          <a:ea typeface="+mn-ea"/>
          <a:cs typeface="+mn-cs"/>
        </a:defRPr>
      </a:lvl6pPr>
      <a:lvl7pPr marL="2709195" algn="l" defTabSz="903065" rtl="0" eaLnBrk="1" latinLnBrk="0" hangingPunct="1">
        <a:defRPr sz="1778" kern="1200">
          <a:solidFill>
            <a:schemeClr val="tx1"/>
          </a:solidFill>
          <a:latin typeface="+mn-lt"/>
          <a:ea typeface="+mn-ea"/>
          <a:cs typeface="+mn-cs"/>
        </a:defRPr>
      </a:lvl7pPr>
      <a:lvl8pPr marL="3160727" algn="l" defTabSz="903065" rtl="0" eaLnBrk="1" latinLnBrk="0" hangingPunct="1">
        <a:defRPr sz="1778" kern="1200">
          <a:solidFill>
            <a:schemeClr val="tx1"/>
          </a:solidFill>
          <a:latin typeface="+mn-lt"/>
          <a:ea typeface="+mn-ea"/>
          <a:cs typeface="+mn-cs"/>
        </a:defRPr>
      </a:lvl8pPr>
      <a:lvl9pPr marL="3612259" algn="l" defTabSz="903065" rtl="0" eaLnBrk="1" latinLnBrk="0" hangingPunct="1">
        <a:defRPr sz="17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16.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slide" Target="slide3.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4.pn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5.png"/><Relationship Id="rId5" Type="http://schemas.openxmlformats.org/officeDocument/2006/relationships/image" Target="../media/image14.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9.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7.sv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9.png"/><Relationship Id="rId5" Type="http://schemas.openxmlformats.org/officeDocument/2006/relationships/image" Target="../media/image39.svg"/><Relationship Id="rId10" Type="http://schemas.openxmlformats.org/officeDocument/2006/relationships/image" Target="../media/image38.jpeg"/><Relationship Id="rId4" Type="http://schemas.openxmlformats.org/officeDocument/2006/relationships/image" Target="../media/image31.png"/><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1.gif"/><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1.gif"/></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svg"/><Relationship Id="rId7"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7.svg"/><Relationship Id="rId4" Type="http://schemas.openxmlformats.org/officeDocument/2006/relationships/image" Target="../media/image30.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9.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9.sv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9.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7.svg"/><Relationship Id="rId7" Type="http://schemas.openxmlformats.org/officeDocument/2006/relationships/image" Target="../media/image49.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9.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1.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9.sv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9.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3.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9.sv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9.xml"/><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slide" Target="slide10.xml"/><Relationship Id="rId17"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4.xml"/><Relationship Id="rId1" Type="http://schemas.openxmlformats.org/officeDocument/2006/relationships/slideLayout" Target="../slideLayouts/slideLayout12.xml"/><Relationship Id="rId6" Type="http://schemas.openxmlformats.org/officeDocument/2006/relationships/image" Target="../media/image10.svg"/><Relationship Id="rId11" Type="http://schemas.openxmlformats.org/officeDocument/2006/relationships/image" Target="../media/image12.svg"/><Relationship Id="rId5" Type="http://schemas.openxmlformats.org/officeDocument/2006/relationships/image" Target="../media/image9.png"/><Relationship Id="rId15" Type="http://schemas.openxmlformats.org/officeDocument/2006/relationships/slide" Target="slide11.xml"/><Relationship Id="rId10" Type="http://schemas.openxmlformats.org/officeDocument/2006/relationships/image" Target="../media/image10.png"/><Relationship Id="rId4" Type="http://schemas.openxmlformats.org/officeDocument/2006/relationships/slide" Target="slide6.xml"/><Relationship Id="rId9" Type="http://schemas.openxmlformats.org/officeDocument/2006/relationships/slide" Target="slide7.xml"/><Relationship Id="rId1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7.svg"/><Relationship Id="rId7" Type="http://schemas.openxmlformats.org/officeDocument/2006/relationships/image" Target="../media/image55.jpe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svg"/><Relationship Id="rId7"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7.svg"/><Relationship Id="rId4" Type="http://schemas.openxmlformats.org/officeDocument/2006/relationships/image" Target="../media/image30.pn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9.sv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9.sv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6.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slide" Target="slide3.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4.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37.sv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37.svg"/></Relationships>
</file>

<file path=ppt/slides/_rels/slide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37.sv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37.svg"/></Relationships>
</file>

<file path=ppt/slides/_rels/slide46.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9.sv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16.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slide" Target="slide3.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4.png"/><Relationship Id="rId1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16.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slide" Target="slide3.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4.png"/><Relationship Id="rId1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5.jpeg"/><Relationship Id="rId3" Type="http://schemas.openxmlformats.org/officeDocument/2006/relationships/image" Target="../media/image11.png"/><Relationship Id="rId7" Type="http://schemas.openxmlformats.org/officeDocument/2006/relationships/image" Target="../media/image16.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slide" Target="slide3.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6.jpeg"/><Relationship Id="rId3" Type="http://schemas.openxmlformats.org/officeDocument/2006/relationships/image" Target="../media/image11.png"/><Relationship Id="rId7" Type="http://schemas.openxmlformats.org/officeDocument/2006/relationships/image" Target="../media/image16.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slide" Target="slide3.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16.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slide" Target="slide3.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4.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29770-4956-A189-B788-106D9A175C2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9" name="Rectangle: Rounded Corners 8">
            <a:extLst>
              <a:ext uri="{FF2B5EF4-FFF2-40B4-BE49-F238E27FC236}">
                <a16:creationId xmlns:a16="http://schemas.microsoft.com/office/drawing/2014/main" id="{596D000C-A3A1-5D75-72BC-8CCE91B64E04}"/>
              </a:ext>
            </a:extLst>
          </p:cNvPr>
          <p:cNvSpPr/>
          <p:nvPr/>
        </p:nvSpPr>
        <p:spPr>
          <a:xfrm>
            <a:off x="554993" y="657386"/>
            <a:ext cx="8168093" cy="215849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URL">
            <a:extLst>
              <a:ext uri="{FF2B5EF4-FFF2-40B4-BE49-F238E27FC236}">
                <a16:creationId xmlns:a16="http://schemas.microsoft.com/office/drawing/2014/main" id="{246980B6-C4D4-5DFF-3D48-1250D6FE330B}"/>
              </a:ext>
            </a:extLst>
          </p:cNvPr>
          <p:cNvSpPr txBox="1"/>
          <p:nvPr/>
        </p:nvSpPr>
        <p:spPr>
          <a:xfrm>
            <a:off x="799436" y="844816"/>
            <a:ext cx="7749478" cy="1783630"/>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4800" b="1" dirty="0" smtClean="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CHÀO MỪNG</a:t>
            </a:r>
          </a:p>
          <a:p>
            <a:pPr marL="0" marR="0" lvl="0" indent="0" defTabSz="914400" rtl="0" eaLnBrk="1" fontAlgn="auto" latinLnBrk="0" hangingPunct="1">
              <a:lnSpc>
                <a:spcPct val="120000"/>
              </a:lnSpc>
              <a:spcBef>
                <a:spcPts val="0"/>
              </a:spcBef>
              <a:spcAft>
                <a:spcPts val="0"/>
              </a:spcAft>
              <a:buClrTx/>
              <a:buSzTx/>
              <a:buFontTx/>
              <a:buNone/>
              <a:tabLst/>
              <a:defRPr/>
            </a:pPr>
            <a:r>
              <a:rPr lang="en-US" sz="4800" b="1" dirty="0" smtClean="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 </a:t>
            </a:r>
            <a:r>
              <a:rPr lang="en-US" sz="4800" b="1" dirty="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CÁC EM HỌC SINH</a:t>
            </a:r>
            <a:endParaRPr kumimoji="0" lang="vi-VN" sz="48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1" name="Channel URL">
            <a:extLst>
              <a:ext uri="{FF2B5EF4-FFF2-40B4-BE49-F238E27FC236}">
                <a16:creationId xmlns:a16="http://schemas.microsoft.com/office/drawing/2014/main" id="{BFFC2007-A46C-7E69-E920-8C2B2FA9C4E3}"/>
              </a:ext>
            </a:extLst>
          </p:cNvPr>
          <p:cNvSpPr txBox="1"/>
          <p:nvPr/>
        </p:nvSpPr>
        <p:spPr>
          <a:xfrm>
            <a:off x="554993" y="3094374"/>
            <a:ext cx="6392432" cy="1350498"/>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HOÁ HỌC 11 – CTST</a:t>
            </a: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Năm</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học</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 2023 – 2024 </a:t>
            </a:r>
            <a:endParaRPr kumimoji="0" lang="vi-VN" sz="36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3" name="Hexagon 12">
            <a:extLst>
              <a:ext uri="{FF2B5EF4-FFF2-40B4-BE49-F238E27FC236}">
                <a16:creationId xmlns:a16="http://schemas.microsoft.com/office/drawing/2014/main" id="{40626D99-CB25-944A-D608-6A558AEB6ECA}"/>
              </a:ext>
            </a:extLst>
          </p:cNvPr>
          <p:cNvSpPr/>
          <p:nvPr/>
        </p:nvSpPr>
        <p:spPr>
          <a:xfrm>
            <a:off x="554993" y="4603468"/>
            <a:ext cx="2286000" cy="19706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Bộ Sách Giáo Khoa Lớp 6 - Phần Bài Học - Bộ Sách Chân Trời Sáng Tạo |  Lazada.vn">
            <a:extLst>
              <a:ext uri="{FF2B5EF4-FFF2-40B4-BE49-F238E27FC236}">
                <a16:creationId xmlns:a16="http://schemas.microsoft.com/office/drawing/2014/main" id="{570D2054-D0AA-377B-19E5-FE986EEDC44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74076" y="5102059"/>
            <a:ext cx="1647833" cy="1098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57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621190" y="256058"/>
              <a:ext cx="2477609"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vi-VN"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7</a:t>
              </a:r>
              <a:endPar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34302" y="967705"/>
            <a:ext cx="10345407" cy="301114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26205" y="4228836"/>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234302" y="1802752"/>
            <a:ext cx="6244566" cy="1384995"/>
          </a:xfrm>
          <a:prstGeom prst="rect">
            <a:avLst/>
          </a:prstGeom>
          <a:noFill/>
          <a:ln>
            <a:noFill/>
          </a:ln>
        </p:spPr>
        <p:txBody>
          <a:bodyPr wrap="square">
            <a:spAutoFit/>
          </a:bodyPr>
          <a:lstStyle/>
          <a:p>
            <a:pPr algn="ctr"/>
            <a:r>
              <a:rPr lang="en-US" sz="2800">
                <a:solidFill>
                  <a:srgbClr val="EE4036"/>
                </a:solidFill>
                <a:latin typeface="Averta Std ExtraBold" panose="00000900000000000000" pitchFamily="50" charset="0"/>
              </a:rPr>
              <a:t>Độ truyền qua (%) của sóng hồng ngoại khi đi qua hợp chất hữu cơ được biểu diễn trên trục</a:t>
            </a:r>
            <a:endParaRPr lang="en-US" sz="2800" dirty="0">
              <a:solidFill>
                <a:srgbClr val="EE4036"/>
              </a:solidFill>
              <a:latin typeface="Averta Std ExtraBold" panose="00000900000000000000" pitchFamily="50" charset="0"/>
            </a:endParaRPr>
          </a:p>
        </p:txBody>
      </p:sp>
      <p:sp>
        <p:nvSpPr>
          <p:cNvPr id="37" name="!!o4b">
            <a:extLst>
              <a:ext uri="{FF2B5EF4-FFF2-40B4-BE49-F238E27FC236}">
                <a16:creationId xmlns:a16="http://schemas.microsoft.com/office/drawing/2014/main" id="{6F40FFA8-451A-4BC0-BD18-CD55C51FC9A2}"/>
              </a:ext>
            </a:extLst>
          </p:cNvPr>
          <p:cNvSpPr/>
          <p:nvPr/>
        </p:nvSpPr>
        <p:spPr>
          <a:xfrm>
            <a:off x="4889900" y="553842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o4a">
            <a:extLst>
              <a:ext uri="{FF2B5EF4-FFF2-40B4-BE49-F238E27FC236}">
                <a16:creationId xmlns:a16="http://schemas.microsoft.com/office/drawing/2014/main" id="{03CD02AD-A0B0-4461-82E4-ADE45F3505A9}"/>
              </a:ext>
            </a:extLst>
          </p:cNvPr>
          <p:cNvSpPr/>
          <p:nvPr/>
        </p:nvSpPr>
        <p:spPr>
          <a:xfrm>
            <a:off x="3742883" y="553842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1" name="!!o4d">
            <a:extLst>
              <a:ext uri="{FF2B5EF4-FFF2-40B4-BE49-F238E27FC236}">
                <a16:creationId xmlns:a16="http://schemas.microsoft.com/office/drawing/2014/main" id="{4F25EBDF-CBF5-41AC-B842-A65F65CAC58C}"/>
              </a:ext>
            </a:extLst>
          </p:cNvPr>
          <p:cNvSpPr/>
          <p:nvPr/>
        </p:nvSpPr>
        <p:spPr>
          <a:xfrm>
            <a:off x="6070673" y="553842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9" name="!!4a">
            <a:extLst>
              <a:ext uri="{FF2B5EF4-FFF2-40B4-BE49-F238E27FC236}">
                <a16:creationId xmlns:a16="http://schemas.microsoft.com/office/drawing/2014/main" id="{7D7392F9-B328-40CF-A436-C3974F476E3C}"/>
              </a:ext>
            </a:extLst>
          </p:cNvPr>
          <p:cNvSpPr txBox="1"/>
          <p:nvPr/>
        </p:nvSpPr>
        <p:spPr>
          <a:xfrm>
            <a:off x="3918227" y="5588957"/>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t</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0" name="!!4b">
            <a:extLst>
              <a:ext uri="{FF2B5EF4-FFF2-40B4-BE49-F238E27FC236}">
                <a16:creationId xmlns:a16="http://schemas.microsoft.com/office/drawing/2014/main" id="{FF091EC5-DEE3-4725-BA96-0C98047169DD}"/>
              </a:ext>
            </a:extLst>
          </p:cNvPr>
          <p:cNvSpPr txBox="1"/>
          <p:nvPr/>
        </p:nvSpPr>
        <p:spPr>
          <a:xfrm>
            <a:off x="5063537" y="5588957"/>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u</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3" name="!!4d">
            <a:extLst>
              <a:ext uri="{FF2B5EF4-FFF2-40B4-BE49-F238E27FC236}">
                <a16:creationId xmlns:a16="http://schemas.microsoft.com/office/drawing/2014/main" id="{F1D91E72-6B13-4F75-B80B-E69921871F06}"/>
              </a:ext>
            </a:extLst>
          </p:cNvPr>
          <p:cNvSpPr txBox="1"/>
          <p:nvPr/>
        </p:nvSpPr>
        <p:spPr>
          <a:xfrm>
            <a:off x="6236784" y="5617258"/>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3013" y="-504088"/>
            <a:ext cx="360000" cy="218075"/>
          </a:xfrm>
          <a:prstGeom prst="rect">
            <a:avLst/>
          </a:prstGeom>
        </p:spPr>
      </p:pic>
      <p:sp>
        <p:nvSpPr>
          <p:cNvPr id="97" name="!!o4a">
            <a:extLst>
              <a:ext uri="{FF2B5EF4-FFF2-40B4-BE49-F238E27FC236}">
                <a16:creationId xmlns:a16="http://schemas.microsoft.com/office/drawing/2014/main" id="{03CD02AD-A0B0-4461-82E4-ADE45F3505A9}"/>
              </a:ext>
            </a:extLst>
          </p:cNvPr>
          <p:cNvSpPr/>
          <p:nvPr/>
        </p:nvSpPr>
        <p:spPr>
          <a:xfrm>
            <a:off x="7232692" y="553842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9" name="!!4a">
            <a:extLst>
              <a:ext uri="{FF2B5EF4-FFF2-40B4-BE49-F238E27FC236}">
                <a16:creationId xmlns:a16="http://schemas.microsoft.com/office/drawing/2014/main" id="{7D7392F9-B328-40CF-A436-C3974F476E3C}"/>
              </a:ext>
            </a:extLst>
          </p:cNvPr>
          <p:cNvSpPr txBox="1"/>
          <p:nvPr/>
        </p:nvSpPr>
        <p:spPr>
          <a:xfrm>
            <a:off x="7398803" y="5588957"/>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g</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2052" name="Picture 4" descr="Cơ bản về quang phổ trong Hóa phân tích kiểm nghiệm"/>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059" y="1135146"/>
            <a:ext cx="4484650" cy="288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21822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4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3"/>
                                        </p:tgtEl>
                                      </p:cBhvr>
                                    </p:animEffect>
                                    <p:animScale>
                                      <p:cBhvr>
                                        <p:cTn id="34" dur="250" autoRev="1" fill="hold"/>
                                        <p:tgtEl>
                                          <p:spTgt spid="53"/>
                                        </p:tgtEl>
                                      </p:cBhvr>
                                      <p:by x="105000" y="105000"/>
                                    </p:animScale>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9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 calcmode="lin" valueType="num">
                                      <p:cBhvr>
                                        <p:cTn id="40" dur="500" fill="hold"/>
                                        <p:tgtEl>
                                          <p:spTgt spid="99"/>
                                        </p:tgtEl>
                                        <p:attrNameLst>
                                          <p:attrName>ppt_w</p:attrName>
                                        </p:attrNameLst>
                                      </p:cBhvr>
                                      <p:tavLst>
                                        <p:tav tm="0">
                                          <p:val>
                                            <p:fltVal val="0"/>
                                          </p:val>
                                        </p:tav>
                                        <p:tav tm="100000">
                                          <p:val>
                                            <p:strVal val="#ppt_w"/>
                                          </p:val>
                                        </p:tav>
                                      </p:tavLst>
                                    </p:anim>
                                    <p:anim calcmode="lin" valueType="num">
                                      <p:cBhvr>
                                        <p:cTn id="41" dur="500" fill="hold"/>
                                        <p:tgtEl>
                                          <p:spTgt spid="99"/>
                                        </p:tgtEl>
                                        <p:attrNameLst>
                                          <p:attrName>ppt_h</p:attrName>
                                        </p:attrNameLst>
                                      </p:cBhvr>
                                      <p:tavLst>
                                        <p:tav tm="0">
                                          <p:val>
                                            <p:fltVal val="0"/>
                                          </p:val>
                                        </p:tav>
                                        <p:tav tm="100000">
                                          <p:val>
                                            <p:strVal val="#ppt_h"/>
                                          </p:val>
                                        </p:tav>
                                      </p:tavLst>
                                    </p:anim>
                                    <p:animEffect transition="in" filter="fade">
                                      <p:cBhvr>
                                        <p:cTn id="42"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9"/>
                                        </p:tgtEl>
                                      </p:cBhvr>
                                    </p:animEffect>
                                    <p:animScale>
                                      <p:cBhvr>
                                        <p:cTn id="45" dur="250" autoRev="1" fill="hold"/>
                                        <p:tgtEl>
                                          <p:spTgt spid="99"/>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56"/>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6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57"/>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55"/>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58"/>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59"/>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66"/>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60"/>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62"/>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65"/>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76"/>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7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7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80"/>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81"/>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8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8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85"/>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84"/>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86"/>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87"/>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88"/>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89"/>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90"/>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91"/>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93"/>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92"/>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94"/>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95"/>
                                        </p:tgtEl>
                                        <p:attrNameLst>
                                          <p:attrName>ppt_x</p:attrName>
                                          <p:attrName>ppt_y</p:attrName>
                                        </p:attrNameLst>
                                      </p:cBhvr>
                                    </p:animMotion>
                                  </p:childTnLst>
                                </p:cTn>
                              </p:par>
                            </p:childTnLst>
                          </p:cTn>
                        </p:par>
                      </p:childTnLst>
                    </p:cTn>
                  </p:par>
                </p:childTnLst>
              </p:cTn>
              <p:nextCondLst>
                <p:cond evt="onClick" delay="0">
                  <p:tgtEl>
                    <p:spTgt spid="97"/>
                  </p:tgtEl>
                </p:cond>
              </p:nextCondLst>
            </p:seq>
          </p:childTnLst>
        </p:cTn>
      </p:par>
    </p:tnLst>
    <p:bldLst>
      <p:bldP spid="49" grpId="0"/>
      <p:bldP spid="49" grpId="1"/>
      <p:bldP spid="50" grpId="0"/>
      <p:bldP spid="50" grpId="1"/>
      <p:bldP spid="53" grpId="0"/>
      <p:bldP spid="53" grpId="1"/>
      <p:bldP spid="99" grpId="0"/>
      <p:bldP spid="9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8 </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6972" y="358564"/>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681458" y="1121817"/>
            <a:ext cx="11079618" cy="292544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69932" y="4302764"/>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477585" y="1818202"/>
            <a:ext cx="7549014" cy="1446550"/>
          </a:xfrm>
          <a:prstGeom prst="rect">
            <a:avLst/>
          </a:prstGeom>
          <a:noFill/>
          <a:ln>
            <a:noFill/>
          </a:ln>
        </p:spPr>
        <p:txBody>
          <a:bodyPr wrap="square">
            <a:spAutoFit/>
          </a:bodyPr>
          <a:lstStyle/>
          <a:p>
            <a:pPr algn="ctr"/>
            <a:r>
              <a:rPr lang="en-US" sz="4400">
                <a:solidFill>
                  <a:srgbClr val="EE4036"/>
                </a:solidFill>
                <a:latin typeface="Averta Std ExtraBold" panose="00000900000000000000" pitchFamily="50" charset="0"/>
              </a:rPr>
              <a:t>Trục hoành của phổ hồng ngoại biểu diễn</a:t>
            </a:r>
            <a:endParaRPr lang="en-US" sz="4400" dirty="0">
              <a:solidFill>
                <a:srgbClr val="EE4036"/>
              </a:solidFill>
              <a:latin typeface="Averta Std ExtraBold" panose="00000900000000000000" pitchFamily="50" charset="0"/>
            </a:endParaRPr>
          </a:p>
        </p:txBody>
      </p:sp>
      <p:sp>
        <p:nvSpPr>
          <p:cNvPr id="32" name="!!o5a">
            <a:extLst>
              <a:ext uri="{FF2B5EF4-FFF2-40B4-BE49-F238E27FC236}">
                <a16:creationId xmlns:a16="http://schemas.microsoft.com/office/drawing/2014/main" id="{833194F5-FAA3-473A-80F3-5F6B4998B12A}"/>
              </a:ext>
            </a:extLst>
          </p:cNvPr>
          <p:cNvSpPr/>
          <p:nvPr/>
        </p:nvSpPr>
        <p:spPr>
          <a:xfrm>
            <a:off x="2678028" y="5483977"/>
            <a:ext cx="1007364" cy="101666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3" name="!!o5c">
            <a:extLst>
              <a:ext uri="{FF2B5EF4-FFF2-40B4-BE49-F238E27FC236}">
                <a16:creationId xmlns:a16="http://schemas.microsoft.com/office/drawing/2014/main" id="{673CAFDE-B68D-47CB-8AA3-41E1A1C1E46D}"/>
              </a:ext>
            </a:extLst>
          </p:cNvPr>
          <p:cNvSpPr/>
          <p:nvPr/>
        </p:nvSpPr>
        <p:spPr>
          <a:xfrm>
            <a:off x="4894220" y="5493281"/>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4" name="!!o5d">
            <a:extLst>
              <a:ext uri="{FF2B5EF4-FFF2-40B4-BE49-F238E27FC236}">
                <a16:creationId xmlns:a16="http://schemas.microsoft.com/office/drawing/2014/main" id="{121FEF90-E000-4BAD-8000-AD589BDE7A8A}"/>
              </a:ext>
            </a:extLst>
          </p:cNvPr>
          <p:cNvSpPr/>
          <p:nvPr/>
        </p:nvSpPr>
        <p:spPr>
          <a:xfrm>
            <a:off x="5995950" y="5493281"/>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5" name="!!o5b">
            <a:extLst>
              <a:ext uri="{FF2B5EF4-FFF2-40B4-BE49-F238E27FC236}">
                <a16:creationId xmlns:a16="http://schemas.microsoft.com/office/drawing/2014/main" id="{4022DC57-682F-48C9-B455-BC2F47B2A7CD}"/>
              </a:ext>
            </a:extLst>
          </p:cNvPr>
          <p:cNvSpPr/>
          <p:nvPr/>
        </p:nvSpPr>
        <p:spPr>
          <a:xfrm>
            <a:off x="3792454" y="5493281"/>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6" name="!!5a">
            <a:extLst>
              <a:ext uri="{FF2B5EF4-FFF2-40B4-BE49-F238E27FC236}">
                <a16:creationId xmlns:a16="http://schemas.microsoft.com/office/drawing/2014/main" id="{B3001B51-02D0-44D7-9324-BE8EE43E5F35}"/>
              </a:ext>
            </a:extLst>
          </p:cNvPr>
          <p:cNvSpPr txBox="1"/>
          <p:nvPr/>
        </p:nvSpPr>
        <p:spPr>
          <a:xfrm>
            <a:off x="2822959" y="5516598"/>
            <a:ext cx="680663"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s</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3" name="!!5b">
            <a:extLst>
              <a:ext uri="{FF2B5EF4-FFF2-40B4-BE49-F238E27FC236}">
                <a16:creationId xmlns:a16="http://schemas.microsoft.com/office/drawing/2014/main" id="{3A552431-BB66-4B10-8A03-6BFCCA0B77CF}"/>
              </a:ext>
            </a:extLst>
          </p:cNvPr>
          <p:cNvSpPr txBox="1"/>
          <p:nvPr/>
        </p:nvSpPr>
        <p:spPr>
          <a:xfrm>
            <a:off x="3918870" y="5548130"/>
            <a:ext cx="680663"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ố</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4" name="!!5c">
            <a:extLst>
              <a:ext uri="{FF2B5EF4-FFF2-40B4-BE49-F238E27FC236}">
                <a16:creationId xmlns:a16="http://schemas.microsoft.com/office/drawing/2014/main" id="{7F5B694B-2479-4CD2-9CE8-23E3C0878E32}"/>
              </a:ext>
            </a:extLst>
          </p:cNvPr>
          <p:cNvSpPr txBox="1"/>
          <p:nvPr/>
        </p:nvSpPr>
        <p:spPr>
          <a:xfrm>
            <a:off x="5045415" y="5528675"/>
            <a:ext cx="680663"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s</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5" name="!!5d">
            <a:extLst>
              <a:ext uri="{FF2B5EF4-FFF2-40B4-BE49-F238E27FC236}">
                <a16:creationId xmlns:a16="http://schemas.microsoft.com/office/drawing/2014/main" id="{37AF6AB1-3E28-402A-A071-89E9E2974DE0}"/>
              </a:ext>
            </a:extLst>
          </p:cNvPr>
          <p:cNvSpPr txBox="1"/>
          <p:nvPr/>
        </p:nvSpPr>
        <p:spPr>
          <a:xfrm>
            <a:off x="6149572" y="5555003"/>
            <a:ext cx="680663"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ó</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46" name="Picture 45">
            <a:extLst>
              <a:ext uri="{FF2B5EF4-FFF2-40B4-BE49-F238E27FC236}">
                <a16:creationId xmlns:a16="http://schemas.microsoft.com/office/drawing/2014/main" id="{23104AC1-4DD7-4703-821A-AF37CE269952}"/>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47" name="Picture 46">
            <a:extLst>
              <a:ext uri="{FF2B5EF4-FFF2-40B4-BE49-F238E27FC236}">
                <a16:creationId xmlns:a16="http://schemas.microsoft.com/office/drawing/2014/main" id="{F8948557-C6A4-490D-8792-FBBC50FB7387}"/>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48" name="Picture 47">
            <a:extLst>
              <a:ext uri="{FF2B5EF4-FFF2-40B4-BE49-F238E27FC236}">
                <a16:creationId xmlns:a16="http://schemas.microsoft.com/office/drawing/2014/main" id="{5A696FA9-1C4E-4D23-9F9C-6929777A6FE1}"/>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5" name="Picture 54">
            <a:extLst>
              <a:ext uri="{FF2B5EF4-FFF2-40B4-BE49-F238E27FC236}">
                <a16:creationId xmlns:a16="http://schemas.microsoft.com/office/drawing/2014/main" id="{8DC349B9-04F9-4A79-8150-776CC0AEB043}"/>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6" name="Picture 55">
            <a:extLst>
              <a:ext uri="{FF2B5EF4-FFF2-40B4-BE49-F238E27FC236}">
                <a16:creationId xmlns:a16="http://schemas.microsoft.com/office/drawing/2014/main" id="{6EE27CDF-668F-4AE9-8136-B009934C3DB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57" name="Picture 56">
            <a:extLst>
              <a:ext uri="{FF2B5EF4-FFF2-40B4-BE49-F238E27FC236}">
                <a16:creationId xmlns:a16="http://schemas.microsoft.com/office/drawing/2014/main" id="{317DFE88-6217-4B33-AD5C-45D692F55B5A}"/>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58" name="Picture 57">
            <a:extLst>
              <a:ext uri="{FF2B5EF4-FFF2-40B4-BE49-F238E27FC236}">
                <a16:creationId xmlns:a16="http://schemas.microsoft.com/office/drawing/2014/main" id="{6CDB765B-52D1-4EEE-884E-D6318077F9D6}"/>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59" name="Picture 58">
            <a:extLst>
              <a:ext uri="{FF2B5EF4-FFF2-40B4-BE49-F238E27FC236}">
                <a16:creationId xmlns:a16="http://schemas.microsoft.com/office/drawing/2014/main" id="{B40732CB-B63E-4852-A8BF-B7EC441C3D02}"/>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60" name="Picture 59">
            <a:extLst>
              <a:ext uri="{FF2B5EF4-FFF2-40B4-BE49-F238E27FC236}">
                <a16:creationId xmlns:a16="http://schemas.microsoft.com/office/drawing/2014/main" id="{A385E709-8E53-401E-A088-3C1244D679DA}"/>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62" name="Picture 61">
            <a:extLst>
              <a:ext uri="{FF2B5EF4-FFF2-40B4-BE49-F238E27FC236}">
                <a16:creationId xmlns:a16="http://schemas.microsoft.com/office/drawing/2014/main" id="{55D45EBB-8971-408B-8053-00B55FBCE8E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65" name="Picture 64">
            <a:extLst>
              <a:ext uri="{FF2B5EF4-FFF2-40B4-BE49-F238E27FC236}">
                <a16:creationId xmlns:a16="http://schemas.microsoft.com/office/drawing/2014/main" id="{BAA86FC9-2CD1-4CA5-ABE7-28D6C3DC102C}"/>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66" name="Picture 65">
            <a:extLst>
              <a:ext uri="{FF2B5EF4-FFF2-40B4-BE49-F238E27FC236}">
                <a16:creationId xmlns:a16="http://schemas.microsoft.com/office/drawing/2014/main" id="{CDD77D6C-D602-4920-96B3-BDAF9F632E4C}"/>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67" name="Picture 66">
            <a:extLst>
              <a:ext uri="{FF2B5EF4-FFF2-40B4-BE49-F238E27FC236}">
                <a16:creationId xmlns:a16="http://schemas.microsoft.com/office/drawing/2014/main" id="{3A045BEB-19DD-4C55-B444-8F27948E27E7}"/>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76" name="Picture 75">
            <a:extLst>
              <a:ext uri="{FF2B5EF4-FFF2-40B4-BE49-F238E27FC236}">
                <a16:creationId xmlns:a16="http://schemas.microsoft.com/office/drawing/2014/main" id="{DC093378-E9AA-4262-9CE9-7FD57B748569}"/>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77" name="Picture 76">
            <a:extLst>
              <a:ext uri="{FF2B5EF4-FFF2-40B4-BE49-F238E27FC236}">
                <a16:creationId xmlns:a16="http://schemas.microsoft.com/office/drawing/2014/main" id="{EB97D8F0-95C0-4F61-A4FA-2B5655B7481B}"/>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79" name="Picture 78">
            <a:extLst>
              <a:ext uri="{FF2B5EF4-FFF2-40B4-BE49-F238E27FC236}">
                <a16:creationId xmlns:a16="http://schemas.microsoft.com/office/drawing/2014/main" id="{4491E904-7744-4929-BB9C-9A0EE20189F8}"/>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0" name="Picture 79">
            <a:extLst>
              <a:ext uri="{FF2B5EF4-FFF2-40B4-BE49-F238E27FC236}">
                <a16:creationId xmlns:a16="http://schemas.microsoft.com/office/drawing/2014/main" id="{3DAF7F57-5990-447A-90FB-1A245B1945CB}"/>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1" name="Picture 80">
            <a:extLst>
              <a:ext uri="{FF2B5EF4-FFF2-40B4-BE49-F238E27FC236}">
                <a16:creationId xmlns:a16="http://schemas.microsoft.com/office/drawing/2014/main" id="{9BB7237D-8828-4DF4-B42D-4F81DBAB401A}"/>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2" name="Picture 81">
            <a:extLst>
              <a:ext uri="{FF2B5EF4-FFF2-40B4-BE49-F238E27FC236}">
                <a16:creationId xmlns:a16="http://schemas.microsoft.com/office/drawing/2014/main" id="{16EE5164-0E82-4559-8882-B85056CD4D51}"/>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3" name="Picture 82">
            <a:extLst>
              <a:ext uri="{FF2B5EF4-FFF2-40B4-BE49-F238E27FC236}">
                <a16:creationId xmlns:a16="http://schemas.microsoft.com/office/drawing/2014/main" id="{B91A96DF-5039-4CA0-9827-34A2DE74BB10}"/>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4" name="Picture 83">
            <a:extLst>
              <a:ext uri="{FF2B5EF4-FFF2-40B4-BE49-F238E27FC236}">
                <a16:creationId xmlns:a16="http://schemas.microsoft.com/office/drawing/2014/main" id="{6D9107B0-5E0B-48DA-BF56-18987A4824AD}"/>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5" name="Picture 84">
            <a:extLst>
              <a:ext uri="{FF2B5EF4-FFF2-40B4-BE49-F238E27FC236}">
                <a16:creationId xmlns:a16="http://schemas.microsoft.com/office/drawing/2014/main" id="{D3C7DDC3-2B02-4709-956D-B1606AE9C926}"/>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6" name="Picture 85">
            <a:extLst>
              <a:ext uri="{FF2B5EF4-FFF2-40B4-BE49-F238E27FC236}">
                <a16:creationId xmlns:a16="http://schemas.microsoft.com/office/drawing/2014/main" id="{3B8B71A2-ED97-4A71-9E01-69E43BAB527F}"/>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87" name="Picture 86">
            <a:extLst>
              <a:ext uri="{FF2B5EF4-FFF2-40B4-BE49-F238E27FC236}">
                <a16:creationId xmlns:a16="http://schemas.microsoft.com/office/drawing/2014/main" id="{ED99D13F-7F20-4C8A-9922-2C105B44F6AD}"/>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88" name="Picture 87">
            <a:extLst>
              <a:ext uri="{FF2B5EF4-FFF2-40B4-BE49-F238E27FC236}">
                <a16:creationId xmlns:a16="http://schemas.microsoft.com/office/drawing/2014/main" id="{A55C8C07-D841-40A4-BD74-1B859B5608E6}"/>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89" name="Picture 88">
            <a:extLst>
              <a:ext uri="{FF2B5EF4-FFF2-40B4-BE49-F238E27FC236}">
                <a16:creationId xmlns:a16="http://schemas.microsoft.com/office/drawing/2014/main" id="{55769337-913D-41DF-BE91-0AF2802513A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0" name="Picture 89">
            <a:extLst>
              <a:ext uri="{FF2B5EF4-FFF2-40B4-BE49-F238E27FC236}">
                <a16:creationId xmlns:a16="http://schemas.microsoft.com/office/drawing/2014/main" id="{E98C0D1C-9304-470F-8B57-020D70B3DDFA}"/>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1" name="Picture 90">
            <a:extLst>
              <a:ext uri="{FF2B5EF4-FFF2-40B4-BE49-F238E27FC236}">
                <a16:creationId xmlns:a16="http://schemas.microsoft.com/office/drawing/2014/main" id="{0E3A9F78-AE31-4DDE-BFC6-34FB67FC635F}"/>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2" name="Picture 91">
            <a:extLst>
              <a:ext uri="{FF2B5EF4-FFF2-40B4-BE49-F238E27FC236}">
                <a16:creationId xmlns:a16="http://schemas.microsoft.com/office/drawing/2014/main" id="{8BC03C8B-E81B-4183-848B-BE560D8E45B5}"/>
              </a:ext>
            </a:extLst>
          </p:cNvPr>
          <p:cNvPicPr>
            <a:picLocks noChangeAspect="1"/>
          </p:cNvPicPr>
          <p:nvPr/>
        </p:nvPicPr>
        <p:blipFill>
          <a:blip r:embed="rId11"/>
          <a:stretch>
            <a:fillRect/>
          </a:stretch>
        </p:blipFill>
        <p:spPr>
          <a:xfrm>
            <a:off x="3883013" y="-504088"/>
            <a:ext cx="360000" cy="218075"/>
          </a:xfrm>
          <a:prstGeom prst="rect">
            <a:avLst/>
          </a:prstGeom>
        </p:spPr>
      </p:pic>
      <p:sp>
        <p:nvSpPr>
          <p:cNvPr id="93" name="!!o5a">
            <a:extLst>
              <a:ext uri="{FF2B5EF4-FFF2-40B4-BE49-F238E27FC236}">
                <a16:creationId xmlns:a16="http://schemas.microsoft.com/office/drawing/2014/main" id="{833194F5-FAA3-473A-80F3-5F6B4998B12A}"/>
              </a:ext>
            </a:extLst>
          </p:cNvPr>
          <p:cNvSpPr/>
          <p:nvPr/>
        </p:nvSpPr>
        <p:spPr>
          <a:xfrm>
            <a:off x="7131777" y="5490439"/>
            <a:ext cx="1007364" cy="101666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o5b">
            <a:extLst>
              <a:ext uri="{FF2B5EF4-FFF2-40B4-BE49-F238E27FC236}">
                <a16:creationId xmlns:a16="http://schemas.microsoft.com/office/drawing/2014/main" id="{4022DC57-682F-48C9-B455-BC2F47B2A7CD}"/>
              </a:ext>
            </a:extLst>
          </p:cNvPr>
          <p:cNvSpPr/>
          <p:nvPr/>
        </p:nvSpPr>
        <p:spPr>
          <a:xfrm>
            <a:off x="8246203" y="5499743"/>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5a">
            <a:extLst>
              <a:ext uri="{FF2B5EF4-FFF2-40B4-BE49-F238E27FC236}">
                <a16:creationId xmlns:a16="http://schemas.microsoft.com/office/drawing/2014/main" id="{B3001B51-02D0-44D7-9324-BE8EE43E5F35}"/>
              </a:ext>
            </a:extLst>
          </p:cNvPr>
          <p:cNvSpPr txBox="1"/>
          <p:nvPr/>
        </p:nvSpPr>
        <p:spPr>
          <a:xfrm>
            <a:off x="7293952" y="5548130"/>
            <a:ext cx="680663"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98" name="!!5b">
            <a:extLst>
              <a:ext uri="{FF2B5EF4-FFF2-40B4-BE49-F238E27FC236}">
                <a16:creationId xmlns:a16="http://schemas.microsoft.com/office/drawing/2014/main" id="{3A552431-BB66-4B10-8A03-6BFCCA0B77CF}"/>
              </a:ext>
            </a:extLst>
          </p:cNvPr>
          <p:cNvSpPr txBox="1"/>
          <p:nvPr/>
        </p:nvSpPr>
        <p:spPr>
          <a:xfrm>
            <a:off x="8383689" y="5508303"/>
            <a:ext cx="680663"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g</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5122" name="Picture 2" descr="Phổ hấp thụ hồng ngoại - TRƯỜng đẠi học khoa học tự nhiên kiều bá chiến  nghiên cứu phổ HẤp thụ HỒng ngoạI"/>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3706" y="1198908"/>
            <a:ext cx="3766228" cy="270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50210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3"/>
                                        </p:tgtEl>
                                      </p:cBhvr>
                                    </p:animEffect>
                                    <p:animScale>
                                      <p:cBhvr>
                                        <p:cTn id="23" dur="250" autoRev="1" fill="hold"/>
                                        <p:tgtEl>
                                          <p:spTgt spid="43"/>
                                        </p:tgtEl>
                                      </p:cBhvr>
                                      <p:by x="105000" y="105000"/>
                                    </p:animScale>
                                  </p:childTnLst>
                                </p:cTn>
                              </p:par>
                            </p:childTnLst>
                          </p:cTn>
                        </p:par>
                      </p:childTnLst>
                    </p:cTn>
                  </p:par>
                </p:childTnLst>
              </p:cTn>
              <p:nextCondLst>
                <p:cond evt="onClick" delay="0">
                  <p:tgtEl>
                    <p:spTgt spid="35"/>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44"/>
                                        </p:tgtEl>
                                      </p:cBhvr>
                                    </p:animEffect>
                                    <p:animScale>
                                      <p:cBhvr>
                                        <p:cTn id="34" dur="250" autoRev="1" fill="hold"/>
                                        <p:tgtEl>
                                          <p:spTgt spid="44"/>
                                        </p:tgtEl>
                                      </p:cBhvr>
                                      <p:by x="105000" y="105000"/>
                                    </p:animScale>
                                  </p:childTnLst>
                                </p:cTn>
                              </p:par>
                            </p:childTnLst>
                          </p:cTn>
                        </p:par>
                      </p:childTnLst>
                    </p:cTn>
                  </p:par>
                </p:childTnLst>
              </p:cTn>
              <p:nextCondLst>
                <p:cond evt="onClick" delay="0">
                  <p:tgtEl>
                    <p:spTgt spid="33"/>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45"/>
                                        </p:tgtEl>
                                      </p:cBhvr>
                                    </p:animEffect>
                                    <p:animScale>
                                      <p:cBhvr>
                                        <p:cTn id="45" dur="250" autoRev="1" fill="hold"/>
                                        <p:tgtEl>
                                          <p:spTgt spid="45"/>
                                        </p:tgtEl>
                                      </p:cBhvr>
                                      <p:by x="105000" y="105000"/>
                                    </p:animScale>
                                  </p:childTnLst>
                                </p:cTn>
                              </p:par>
                            </p:childTnLst>
                          </p:cTn>
                        </p:par>
                      </p:childTnLst>
                    </p:cTn>
                  </p:par>
                </p:childTnLst>
              </p:cTn>
              <p:nextCondLst>
                <p:cond evt="onClick" delay="0">
                  <p:tgtEl>
                    <p:spTgt spid="34"/>
                  </p:tgtEl>
                </p:cond>
              </p:nextCondLst>
            </p:seq>
            <p:seq concurrent="1" nextAc="seek">
              <p:cTn id="46" restart="whenNotActive" fill="hold" evtFilter="cancelBubble" nodeType="interactiveSeq">
                <p:stCondLst>
                  <p:cond evt="onClick" delay="0">
                    <p:tgtEl>
                      <p:spTgt spid="93"/>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7"/>
                                        </p:tgtEl>
                                        <p:attrNameLst>
                                          <p:attrName>style.visibility</p:attrName>
                                        </p:attrNameLst>
                                      </p:cBhvr>
                                      <p:to>
                                        <p:strVal val="visible"/>
                                      </p:to>
                                    </p:set>
                                    <p:anim calcmode="lin" valueType="num">
                                      <p:cBhvr>
                                        <p:cTn id="51" dur="500" fill="hold"/>
                                        <p:tgtEl>
                                          <p:spTgt spid="97"/>
                                        </p:tgtEl>
                                        <p:attrNameLst>
                                          <p:attrName>ppt_w</p:attrName>
                                        </p:attrNameLst>
                                      </p:cBhvr>
                                      <p:tavLst>
                                        <p:tav tm="0">
                                          <p:val>
                                            <p:fltVal val="0"/>
                                          </p:val>
                                        </p:tav>
                                        <p:tav tm="100000">
                                          <p:val>
                                            <p:strVal val="#ppt_w"/>
                                          </p:val>
                                        </p:tav>
                                      </p:tavLst>
                                    </p:anim>
                                    <p:anim calcmode="lin" valueType="num">
                                      <p:cBhvr>
                                        <p:cTn id="52" dur="500" fill="hold"/>
                                        <p:tgtEl>
                                          <p:spTgt spid="97"/>
                                        </p:tgtEl>
                                        <p:attrNameLst>
                                          <p:attrName>ppt_h</p:attrName>
                                        </p:attrNameLst>
                                      </p:cBhvr>
                                      <p:tavLst>
                                        <p:tav tm="0">
                                          <p:val>
                                            <p:fltVal val="0"/>
                                          </p:val>
                                        </p:tav>
                                        <p:tav tm="100000">
                                          <p:val>
                                            <p:strVal val="#ppt_h"/>
                                          </p:val>
                                        </p:tav>
                                      </p:tavLst>
                                    </p:anim>
                                    <p:animEffect transition="in" filter="fade">
                                      <p:cBhvr>
                                        <p:cTn id="53" dur="500"/>
                                        <p:tgtEl>
                                          <p:spTgt spid="97"/>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7"/>
                                        </p:tgtEl>
                                      </p:cBhvr>
                                    </p:animEffect>
                                    <p:animScale>
                                      <p:cBhvr>
                                        <p:cTn id="56" dur="250" autoRev="1" fill="hold"/>
                                        <p:tgtEl>
                                          <p:spTgt spid="97"/>
                                        </p:tgtEl>
                                      </p:cBhvr>
                                      <p:by x="105000" y="105000"/>
                                    </p:animScale>
                                  </p:childTnLst>
                                </p:cTn>
                              </p:par>
                            </p:childTnLst>
                          </p:cTn>
                        </p:par>
                      </p:childTnLst>
                    </p:cTn>
                  </p:par>
                </p:childTnLst>
              </p:cTn>
              <p:nextCondLst>
                <p:cond evt="onClick" delay="0">
                  <p:tgtEl>
                    <p:spTgt spid="93"/>
                  </p:tgtEl>
                </p:cond>
              </p:nextCondLst>
            </p:seq>
            <p:seq concurrent="1" nextAc="seek">
              <p:cTn id="57" restart="whenNotActive" fill="hold" evtFilter="cancelBubble" nodeType="interactiveSeq">
                <p:stCondLst>
                  <p:cond evt="onClick" delay="0">
                    <p:tgtEl>
                      <p:spTgt spid="9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p:cTn id="62" dur="500" fill="hold"/>
                                        <p:tgtEl>
                                          <p:spTgt spid="98"/>
                                        </p:tgtEl>
                                        <p:attrNameLst>
                                          <p:attrName>ppt_w</p:attrName>
                                        </p:attrNameLst>
                                      </p:cBhvr>
                                      <p:tavLst>
                                        <p:tav tm="0">
                                          <p:val>
                                            <p:fltVal val="0"/>
                                          </p:val>
                                        </p:tav>
                                        <p:tav tm="100000">
                                          <p:val>
                                            <p:strVal val="#ppt_w"/>
                                          </p:val>
                                        </p:tav>
                                      </p:tavLst>
                                    </p:anim>
                                    <p:anim calcmode="lin" valueType="num">
                                      <p:cBhvr>
                                        <p:cTn id="63" dur="500" fill="hold"/>
                                        <p:tgtEl>
                                          <p:spTgt spid="98"/>
                                        </p:tgtEl>
                                        <p:attrNameLst>
                                          <p:attrName>ppt_h</p:attrName>
                                        </p:attrNameLst>
                                      </p:cBhvr>
                                      <p:tavLst>
                                        <p:tav tm="0">
                                          <p:val>
                                            <p:fltVal val="0"/>
                                          </p:val>
                                        </p:tav>
                                        <p:tav tm="100000">
                                          <p:val>
                                            <p:strVal val="#ppt_h"/>
                                          </p:val>
                                        </p:tav>
                                      </p:tavLst>
                                    </p:anim>
                                    <p:animEffect transition="in" filter="fade">
                                      <p:cBhvr>
                                        <p:cTn id="64" dur="500"/>
                                        <p:tgtEl>
                                          <p:spTgt spid="98"/>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8"/>
                                        </p:tgtEl>
                                      </p:cBhvr>
                                    </p:animEffect>
                                    <p:animScale>
                                      <p:cBhvr>
                                        <p:cTn id="67" dur="250" autoRev="1" fill="hold"/>
                                        <p:tgtEl>
                                          <p:spTgt spid="98"/>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47"/>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6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48"/>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4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55"/>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56"/>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6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57"/>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58"/>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59"/>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65"/>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67"/>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66"/>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76"/>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7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79"/>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80"/>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82"/>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81"/>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83"/>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84"/>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85"/>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86"/>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87"/>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88"/>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90"/>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89"/>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91"/>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92"/>
                                        </p:tgtEl>
                                        <p:attrNameLst>
                                          <p:attrName>ppt_x</p:attrName>
                                          <p:attrName>ppt_y</p:attrName>
                                        </p:attrNameLst>
                                      </p:cBhvr>
                                    </p:animMotion>
                                  </p:childTnLst>
                                </p:cTn>
                              </p:par>
                            </p:childTnLst>
                          </p:cTn>
                        </p:par>
                      </p:childTnLst>
                    </p:cTn>
                  </p:par>
                </p:childTnLst>
              </p:cTn>
              <p:nextCondLst>
                <p:cond evt="onClick" delay="0">
                  <p:tgtEl>
                    <p:spTgt spid="96"/>
                  </p:tgtEl>
                </p:cond>
              </p:nextCondLst>
            </p:seq>
          </p:childTnLst>
        </p:cTn>
      </p:par>
    </p:tnLst>
    <p:bldLst>
      <p:bldP spid="36" grpId="0"/>
      <p:bldP spid="36" grpId="1"/>
      <p:bldP spid="43" grpId="0"/>
      <p:bldP spid="43" grpId="1"/>
      <p:bldP spid="44" grpId="0"/>
      <p:bldP spid="44" grpId="1"/>
      <p:bldP spid="45" grpId="0"/>
      <p:bldP spid="45" grpId="1"/>
      <p:bldP spid="97" grpId="0"/>
      <p:bldP spid="97" grpId="1"/>
      <p:bldP spid="98" grpId="0"/>
      <p:bldP spid="9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B91719-32DE-7BDD-CDBD-34546A783673}"/>
              </a:ext>
            </a:extLst>
          </p:cNvPr>
          <p:cNvGrpSpPr/>
          <p:nvPr/>
        </p:nvGrpSpPr>
        <p:grpSpPr>
          <a:xfrm>
            <a:off x="-188044" y="5490845"/>
            <a:ext cx="1648846" cy="1682791"/>
            <a:chOff x="-188044" y="5490845"/>
            <a:chExt cx="1648846" cy="1682791"/>
          </a:xfrm>
        </p:grpSpPr>
        <p:sp>
          <p:nvSpPr>
            <p:cNvPr id="12" name="Hexagon 11">
              <a:extLst>
                <a:ext uri="{FF2B5EF4-FFF2-40B4-BE49-F238E27FC236}">
                  <a16:creationId xmlns:a16="http://schemas.microsoft.com/office/drawing/2014/main" id="{9EEE7502-BA30-68B7-85E3-CAA56EC1CF5E}"/>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A8D0746-AFF1-06B6-0894-732D214DDC1C}"/>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FF0AB9F-EAE1-8A1E-CC0E-07F9CF336721}"/>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751DFAE4-F222-D887-C008-FDD305CB5804}"/>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a:off x="11516008" y="5403466"/>
            <a:ext cx="889186" cy="1640247"/>
          </a:xfrm>
          <a:prstGeom prst="rect">
            <a:avLst/>
          </a:prstGeom>
        </p:spPr>
      </p:pic>
      <p:grpSp>
        <p:nvGrpSpPr>
          <p:cNvPr id="5" name="Group 4">
            <a:extLst>
              <a:ext uri="{FF2B5EF4-FFF2-40B4-BE49-F238E27FC236}">
                <a16:creationId xmlns:a16="http://schemas.microsoft.com/office/drawing/2014/main" id="{BAC252FC-9147-5531-F164-F2C2DC091D14}"/>
              </a:ext>
            </a:extLst>
          </p:cNvPr>
          <p:cNvGrpSpPr/>
          <p:nvPr/>
        </p:nvGrpSpPr>
        <p:grpSpPr>
          <a:xfrm>
            <a:off x="387904" y="342803"/>
            <a:ext cx="3251588" cy="869683"/>
            <a:chOff x="568974" y="433337"/>
            <a:chExt cx="3251588" cy="869683"/>
          </a:xfrm>
        </p:grpSpPr>
        <p:grpSp>
          <p:nvGrpSpPr>
            <p:cNvPr id="6" name="Group 5">
              <a:extLst>
                <a:ext uri="{FF2B5EF4-FFF2-40B4-BE49-F238E27FC236}">
                  <a16:creationId xmlns:a16="http://schemas.microsoft.com/office/drawing/2014/main" id="{7D4255E4-6CC9-C478-80A5-275275528A3C}"/>
                </a:ext>
              </a:extLst>
            </p:cNvPr>
            <p:cNvGrpSpPr/>
            <p:nvPr/>
          </p:nvGrpSpPr>
          <p:grpSpPr>
            <a:xfrm>
              <a:off x="568974" y="433337"/>
              <a:ext cx="702924" cy="869683"/>
              <a:chOff x="665601" y="308500"/>
              <a:chExt cx="787400" cy="974200"/>
            </a:xfrm>
          </p:grpSpPr>
          <p:grpSp>
            <p:nvGrpSpPr>
              <p:cNvPr id="8" name="Google Shape;30510;p89">
                <a:extLst>
                  <a:ext uri="{FF2B5EF4-FFF2-40B4-BE49-F238E27FC236}">
                    <a16:creationId xmlns:a16="http://schemas.microsoft.com/office/drawing/2014/main" id="{389F99FA-13B0-CD89-A314-A5490F4884C9}"/>
                  </a:ext>
                </a:extLst>
              </p:cNvPr>
              <p:cNvGrpSpPr/>
              <p:nvPr/>
            </p:nvGrpSpPr>
            <p:grpSpPr>
              <a:xfrm>
                <a:off x="896971" y="308500"/>
                <a:ext cx="324660" cy="679110"/>
                <a:chOff x="-39205336" y="3220175"/>
                <a:chExt cx="185100" cy="318225"/>
              </a:xfrm>
              <a:solidFill>
                <a:srgbClr val="00B0F0"/>
              </a:solidFill>
            </p:grpSpPr>
            <p:sp>
              <p:nvSpPr>
                <p:cNvPr id="20" name="Google Shape;30511;p89">
                  <a:extLst>
                    <a:ext uri="{FF2B5EF4-FFF2-40B4-BE49-F238E27FC236}">
                      <a16:creationId xmlns:a16="http://schemas.microsoft.com/office/drawing/2014/main" id="{82D1A226-F5F6-FA59-24F8-80588CA4A096}"/>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512;p89">
                  <a:extLst>
                    <a:ext uri="{FF2B5EF4-FFF2-40B4-BE49-F238E27FC236}">
                      <a16:creationId xmlns:a16="http://schemas.microsoft.com/office/drawing/2014/main" id="{6878626F-53DD-CA5C-F034-30FA5C3E46DB}"/>
                    </a:ext>
                  </a:extLst>
                </p:cNvPr>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18">
                <a:extLst>
                  <a:ext uri="{FF2B5EF4-FFF2-40B4-BE49-F238E27FC236}">
                    <a16:creationId xmlns:a16="http://schemas.microsoft.com/office/drawing/2014/main" id="{A39E4FF7-902C-15FD-3F15-650F985D5102}"/>
                  </a:ext>
                </a:extLst>
              </p:cNvPr>
              <p:cNvPicPr>
                <a:picLocks noChangeAspect="1"/>
              </p:cNvPicPr>
              <p:nvPr/>
            </p:nvPicPr>
            <p:blipFill>
              <a:blip r:embed="rId6"/>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sp>
          <p:nvSpPr>
            <p:cNvPr id="7" name="Rectangle: Rounded Corners 6">
              <a:extLst>
                <a:ext uri="{FF2B5EF4-FFF2-40B4-BE49-F238E27FC236}">
                  <a16:creationId xmlns:a16="http://schemas.microsoft.com/office/drawing/2014/main" id="{5B6A5172-EED1-003E-B056-7B1D36707E5E}"/>
                </a:ext>
              </a:extLst>
            </p:cNvPr>
            <p:cNvSpPr/>
            <p:nvPr/>
          </p:nvSpPr>
          <p:spPr>
            <a:xfrm>
              <a:off x="1407135" y="583097"/>
              <a:ext cx="2413427" cy="6481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KHỞI ĐỘNG</a:t>
              </a:r>
            </a:p>
          </p:txBody>
        </p:sp>
      </p:grpSp>
      <p:pic>
        <p:nvPicPr>
          <p:cNvPr id="1026" name="Picture 2" descr="Những lợi ích từ việc sử dụng dược liệu tự nhiên - Công ty TNHH Triết Minh">
            <a:extLst>
              <a:ext uri="{FF2B5EF4-FFF2-40B4-BE49-F238E27FC236}">
                <a16:creationId xmlns:a16="http://schemas.microsoft.com/office/drawing/2014/main" id="{F3EA9CF8-0154-7719-D5DA-BF1BDFAB6D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8102" y="1219939"/>
            <a:ext cx="7946670" cy="532426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4BB294BD-DC4C-2CC6-B7B5-39560EC05673}"/>
              </a:ext>
            </a:extLst>
          </p:cNvPr>
          <p:cNvGrpSpPr/>
          <p:nvPr/>
        </p:nvGrpSpPr>
        <p:grpSpPr>
          <a:xfrm>
            <a:off x="384134" y="1664513"/>
            <a:ext cx="11423732" cy="3253462"/>
            <a:chOff x="384134" y="1471188"/>
            <a:chExt cx="11423732" cy="4150057"/>
          </a:xfrm>
        </p:grpSpPr>
        <p:sp>
          <p:nvSpPr>
            <p:cNvPr id="2" name="Rectangle 1">
              <a:extLst>
                <a:ext uri="{FF2B5EF4-FFF2-40B4-BE49-F238E27FC236}">
                  <a16:creationId xmlns:a16="http://schemas.microsoft.com/office/drawing/2014/main" id="{F04516F2-E350-E037-8A38-8E464AD3B77D}"/>
                </a:ext>
              </a:extLst>
            </p:cNvPr>
            <p:cNvSpPr/>
            <p:nvPr/>
          </p:nvSpPr>
          <p:spPr>
            <a:xfrm>
              <a:off x="384134" y="1471188"/>
              <a:ext cx="11423732" cy="4150057"/>
            </a:xfrm>
            <a:prstGeom prst="rect">
              <a:avLst/>
            </a:prstGeom>
            <a:solidFill>
              <a:srgbClr val="FFFF9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670AFD-16B5-A415-457E-9A7BF159CE98}"/>
                </a:ext>
              </a:extLst>
            </p:cNvPr>
            <p:cNvSpPr txBox="1"/>
            <p:nvPr/>
          </p:nvSpPr>
          <p:spPr>
            <a:xfrm>
              <a:off x="463468" y="1642855"/>
              <a:ext cx="11265065" cy="3853803"/>
            </a:xfrm>
            <a:prstGeom prst="rect">
              <a:avLst/>
            </a:prstGeom>
            <a:noFill/>
          </p:spPr>
          <p:txBody>
            <a:bodyPr wrap="square" rtlCol="0">
              <a:spAutoFit/>
            </a:bodyPr>
            <a:lstStyle/>
            <a:p>
              <a:pPr algn="just">
                <a:lnSpc>
                  <a:spcPct val="125000"/>
                </a:lnSpc>
              </a:pPr>
              <a:r>
                <a:rPr lang="vi-VN" sz="2200" dirty="0"/>
                <a:t>Từ nguồn nguyên liệu thiên nhiên hay bằng phương pháp tổng hợp, thông thường người ta không thu được một hợp chất mà được một hỗn hợp các chất hữu cơ với hàm lượng khác nhau. Để nghiên cứu cấu trúc, tính chất hoặc ứng dụng của một hợp chất cần phải tách chúng ra khỏi hỗn hợp, nghĩa là tinh chế các hợp chất này thành các chất tinh khiết hay còn gọi là chất nguyên chất. Để tách và tinh chế hợp chất hữu cơ người ta thường dùng những phương pháp nào? Nguyên tắc và cách thức tiến hành các phương pháp đó như thế nào?</a:t>
              </a:r>
              <a:endParaRPr lang="en-US" sz="2200" dirty="0"/>
            </a:p>
          </p:txBody>
        </p:sp>
      </p:grpSp>
    </p:spTree>
    <p:extLst>
      <p:ext uri="{BB962C8B-B14F-4D97-AF65-F5344CB8AC3E}">
        <p14:creationId xmlns:p14="http://schemas.microsoft.com/office/powerpoint/2010/main" val="6994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05FC6-3F9C-342D-9CF2-02A6184199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553"/>
          <a:stretch/>
        </p:blipFill>
        <p:spPr>
          <a:xfrm>
            <a:off x="1083" y="0"/>
            <a:ext cx="12189833" cy="6858000"/>
          </a:xfrm>
          <a:prstGeom prst="rect">
            <a:avLst/>
          </a:prstGeom>
        </p:spPr>
      </p:pic>
      <p:sp>
        <p:nvSpPr>
          <p:cNvPr id="2" name="Rectangle: Rounded Corners 1">
            <a:extLst>
              <a:ext uri="{FF2B5EF4-FFF2-40B4-BE49-F238E27FC236}">
                <a16:creationId xmlns:a16="http://schemas.microsoft.com/office/drawing/2014/main" id="{9BC2A600-4D04-D39C-4DB0-9761C411C235}"/>
              </a:ext>
            </a:extLst>
          </p:cNvPr>
          <p:cNvSpPr/>
          <p:nvPr/>
        </p:nvSpPr>
        <p:spPr>
          <a:xfrm>
            <a:off x="1878012" y="2347686"/>
            <a:ext cx="8435976" cy="28448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AAF42533-F65F-5E7A-D94A-3AA63DF82E81}"/>
              </a:ext>
            </a:extLst>
          </p:cNvPr>
          <p:cNvSpPr txBox="1"/>
          <p:nvPr/>
        </p:nvSpPr>
        <p:spPr>
          <a:xfrm>
            <a:off x="2239169" y="2542474"/>
            <a:ext cx="7713662" cy="24552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4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PHƯƠNG PHÁP TÁCH BIỆT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V</a:t>
            </a:r>
            <a:r>
              <a:rPr lang="en-US" sz="44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À TINH CHẾ</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HỢP CHẤT HỮU C</a:t>
            </a:r>
            <a:r>
              <a:rPr lang="en-US" sz="44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Ơ</a:t>
            </a:r>
            <a:endParaRPr kumimoji="0" lang="vi-VN" sz="4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2A89BFFF-395E-86EF-8DC8-C40609A30032}"/>
              </a:ext>
            </a:extLst>
          </p:cNvPr>
          <p:cNvSpPr txBox="1"/>
          <p:nvPr/>
        </p:nvSpPr>
        <p:spPr>
          <a:xfrm>
            <a:off x="4369249" y="1156127"/>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BÀI </a:t>
            </a:r>
            <a:r>
              <a:rPr lang="en-US" sz="6000" b="1" dirty="0">
                <a:solidFill>
                  <a:srgbClr val="FFFF00"/>
                </a:solidFill>
                <a:latin typeface="Arial" panose="020B0604020202020204" pitchFamily="34" charset="0"/>
                <a:ea typeface="Tahoma" panose="020B0604030504040204" pitchFamily="34" charset="0"/>
                <a:cs typeface="Arial" panose="020B0604020202020204" pitchFamily="34" charset="0"/>
              </a:rPr>
              <a:t>9</a:t>
            </a:r>
            <a:endParaRPr kumimoji="0" lang="vi-VN"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0922731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B91719-32DE-7BDD-CDBD-34546A783673}"/>
              </a:ext>
            </a:extLst>
          </p:cNvPr>
          <p:cNvGrpSpPr/>
          <p:nvPr/>
        </p:nvGrpSpPr>
        <p:grpSpPr>
          <a:xfrm>
            <a:off x="-188044" y="5490845"/>
            <a:ext cx="1648846" cy="1682791"/>
            <a:chOff x="-188044" y="5490845"/>
            <a:chExt cx="1648846" cy="1682791"/>
          </a:xfrm>
        </p:grpSpPr>
        <p:sp>
          <p:nvSpPr>
            <p:cNvPr id="12" name="Hexagon 11">
              <a:extLst>
                <a:ext uri="{FF2B5EF4-FFF2-40B4-BE49-F238E27FC236}">
                  <a16:creationId xmlns:a16="http://schemas.microsoft.com/office/drawing/2014/main" id="{9EEE7502-BA30-68B7-85E3-CAA56EC1CF5E}"/>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A8D0746-AFF1-06B6-0894-732D214DDC1C}"/>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FF0AB9F-EAE1-8A1E-CC0E-07F9CF336721}"/>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751DFAE4-F222-D887-C008-FDD305CB5804}"/>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a:off x="11516008" y="5403466"/>
            <a:ext cx="889186" cy="1640247"/>
          </a:xfrm>
          <a:prstGeom prst="rect">
            <a:avLst/>
          </a:prstGeom>
        </p:spPr>
      </p:pic>
      <p:grpSp>
        <p:nvGrpSpPr>
          <p:cNvPr id="5" name="Group 4">
            <a:extLst>
              <a:ext uri="{FF2B5EF4-FFF2-40B4-BE49-F238E27FC236}">
                <a16:creationId xmlns:a16="http://schemas.microsoft.com/office/drawing/2014/main" id="{BAC252FC-9147-5531-F164-F2C2DC091D14}"/>
              </a:ext>
            </a:extLst>
          </p:cNvPr>
          <p:cNvGrpSpPr/>
          <p:nvPr/>
        </p:nvGrpSpPr>
        <p:grpSpPr>
          <a:xfrm>
            <a:off x="387904" y="342803"/>
            <a:ext cx="3251588" cy="869683"/>
            <a:chOff x="568974" y="433337"/>
            <a:chExt cx="3251588" cy="869683"/>
          </a:xfrm>
        </p:grpSpPr>
        <p:grpSp>
          <p:nvGrpSpPr>
            <p:cNvPr id="6" name="Group 5">
              <a:extLst>
                <a:ext uri="{FF2B5EF4-FFF2-40B4-BE49-F238E27FC236}">
                  <a16:creationId xmlns:a16="http://schemas.microsoft.com/office/drawing/2014/main" id="{7D4255E4-6CC9-C478-80A5-275275528A3C}"/>
                </a:ext>
              </a:extLst>
            </p:cNvPr>
            <p:cNvGrpSpPr/>
            <p:nvPr/>
          </p:nvGrpSpPr>
          <p:grpSpPr>
            <a:xfrm>
              <a:off x="568974" y="433337"/>
              <a:ext cx="702924" cy="869683"/>
              <a:chOff x="665601" y="308500"/>
              <a:chExt cx="787400" cy="974200"/>
            </a:xfrm>
          </p:grpSpPr>
          <p:grpSp>
            <p:nvGrpSpPr>
              <p:cNvPr id="8" name="Google Shape;30510;p89">
                <a:extLst>
                  <a:ext uri="{FF2B5EF4-FFF2-40B4-BE49-F238E27FC236}">
                    <a16:creationId xmlns:a16="http://schemas.microsoft.com/office/drawing/2014/main" id="{389F99FA-13B0-CD89-A314-A5490F4884C9}"/>
                  </a:ext>
                </a:extLst>
              </p:cNvPr>
              <p:cNvGrpSpPr/>
              <p:nvPr/>
            </p:nvGrpSpPr>
            <p:grpSpPr>
              <a:xfrm>
                <a:off x="896971" y="308500"/>
                <a:ext cx="324660" cy="679110"/>
                <a:chOff x="-39205336" y="3220175"/>
                <a:chExt cx="185100" cy="318225"/>
              </a:xfrm>
              <a:solidFill>
                <a:srgbClr val="00B0F0"/>
              </a:solidFill>
            </p:grpSpPr>
            <p:sp>
              <p:nvSpPr>
                <p:cNvPr id="20" name="Google Shape;30511;p89">
                  <a:extLst>
                    <a:ext uri="{FF2B5EF4-FFF2-40B4-BE49-F238E27FC236}">
                      <a16:creationId xmlns:a16="http://schemas.microsoft.com/office/drawing/2014/main" id="{82D1A226-F5F6-FA59-24F8-80588CA4A096}"/>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512;p89">
                  <a:extLst>
                    <a:ext uri="{FF2B5EF4-FFF2-40B4-BE49-F238E27FC236}">
                      <a16:creationId xmlns:a16="http://schemas.microsoft.com/office/drawing/2014/main" id="{6878626F-53DD-CA5C-F034-30FA5C3E46DB}"/>
                    </a:ext>
                  </a:extLst>
                </p:cNvPr>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18">
                <a:extLst>
                  <a:ext uri="{FF2B5EF4-FFF2-40B4-BE49-F238E27FC236}">
                    <a16:creationId xmlns:a16="http://schemas.microsoft.com/office/drawing/2014/main" id="{A39E4FF7-902C-15FD-3F15-650F985D5102}"/>
                  </a:ext>
                </a:extLst>
              </p:cNvPr>
              <p:cNvPicPr>
                <a:picLocks noChangeAspect="1"/>
              </p:cNvPicPr>
              <p:nvPr/>
            </p:nvPicPr>
            <p:blipFill>
              <a:blip r:embed="rId6"/>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sp>
          <p:nvSpPr>
            <p:cNvPr id="7" name="Rectangle: Rounded Corners 6">
              <a:extLst>
                <a:ext uri="{FF2B5EF4-FFF2-40B4-BE49-F238E27FC236}">
                  <a16:creationId xmlns:a16="http://schemas.microsoft.com/office/drawing/2014/main" id="{5B6A5172-EED1-003E-B056-7B1D36707E5E}"/>
                </a:ext>
              </a:extLst>
            </p:cNvPr>
            <p:cNvSpPr/>
            <p:nvPr/>
          </p:nvSpPr>
          <p:spPr>
            <a:xfrm>
              <a:off x="1407135" y="583097"/>
              <a:ext cx="2413427" cy="6481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KHỞI ĐỘNG</a:t>
              </a:r>
            </a:p>
          </p:txBody>
        </p:sp>
      </p:grpSp>
      <p:grpSp>
        <p:nvGrpSpPr>
          <p:cNvPr id="30" name="Group 29">
            <a:extLst>
              <a:ext uri="{FF2B5EF4-FFF2-40B4-BE49-F238E27FC236}">
                <a16:creationId xmlns:a16="http://schemas.microsoft.com/office/drawing/2014/main" id="{4BB294BD-DC4C-2CC6-B7B5-39560EC05673}"/>
              </a:ext>
            </a:extLst>
          </p:cNvPr>
          <p:cNvGrpSpPr/>
          <p:nvPr/>
        </p:nvGrpSpPr>
        <p:grpSpPr>
          <a:xfrm>
            <a:off x="357728" y="1748541"/>
            <a:ext cx="11423732" cy="2014878"/>
            <a:chOff x="384134" y="1471190"/>
            <a:chExt cx="11423732" cy="3454907"/>
          </a:xfrm>
        </p:grpSpPr>
        <p:sp>
          <p:nvSpPr>
            <p:cNvPr id="2" name="Rectangle 1">
              <a:extLst>
                <a:ext uri="{FF2B5EF4-FFF2-40B4-BE49-F238E27FC236}">
                  <a16:creationId xmlns:a16="http://schemas.microsoft.com/office/drawing/2014/main" id="{F04516F2-E350-E037-8A38-8E464AD3B77D}"/>
                </a:ext>
              </a:extLst>
            </p:cNvPr>
            <p:cNvSpPr/>
            <p:nvPr/>
          </p:nvSpPr>
          <p:spPr>
            <a:xfrm>
              <a:off x="384134" y="1471190"/>
              <a:ext cx="11423732" cy="3454907"/>
            </a:xfrm>
            <a:prstGeom prst="rect">
              <a:avLst/>
            </a:prstGeom>
            <a:solidFill>
              <a:srgbClr val="FFFF9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670AFD-16B5-A415-457E-9A7BF159CE98}"/>
                </a:ext>
              </a:extLst>
            </p:cNvPr>
            <p:cNvSpPr txBox="1"/>
            <p:nvPr/>
          </p:nvSpPr>
          <p:spPr>
            <a:xfrm>
              <a:off x="463468" y="1642855"/>
              <a:ext cx="11265065" cy="3003521"/>
            </a:xfrm>
            <a:prstGeom prst="rect">
              <a:avLst/>
            </a:prstGeom>
            <a:noFill/>
          </p:spPr>
          <p:txBody>
            <a:bodyPr wrap="square" rtlCol="0">
              <a:spAutoFit/>
            </a:bodyPr>
            <a:lstStyle/>
            <a:p>
              <a:pPr algn="just">
                <a:lnSpc>
                  <a:spcPct val="125000"/>
                </a:lnSpc>
              </a:pPr>
              <a:r>
                <a:rPr lang="vi-VN" sz="2200" dirty="0"/>
                <a:t>Một số phương pháp tách và tinh chế hợp chất hữu cơ: Phương pháp chưng cất, Phương pháp chiết, Phương pháp kết tinh, ...</a:t>
              </a:r>
            </a:p>
            <a:p>
              <a:pPr algn="just">
                <a:lnSpc>
                  <a:spcPct val="125000"/>
                </a:lnSpc>
              </a:pPr>
              <a:r>
                <a:rPr lang="vi-VN" sz="2200" dirty="0"/>
                <a:t>Nguyên tắc và cách thức tiến hành các phương pháp đó sẽ được nghiên cứu cụ thể trong bài học.</a:t>
              </a:r>
              <a:endParaRPr lang="en-US" sz="2200" dirty="0"/>
            </a:p>
          </p:txBody>
        </p:sp>
      </p:grpSp>
      <p:pic>
        <p:nvPicPr>
          <p:cNvPr id="22" name="Picture 8" descr="Lý thuyết phương pháp chiết hóa 8">
            <a:extLst>
              <a:ext uri="{FF2B5EF4-FFF2-40B4-BE49-F238E27FC236}">
                <a16:creationId xmlns:a16="http://schemas.microsoft.com/office/drawing/2014/main" id="{7B49B8B2-51F8-5B9B-D697-A513C39990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590" t="1932" r="16130" b="14056"/>
          <a:stretch/>
        </p:blipFill>
        <p:spPr bwMode="auto">
          <a:xfrm>
            <a:off x="3283604" y="3909287"/>
            <a:ext cx="2708933" cy="23632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Kết tinh là một trong những phương pháp phổ biến đề tách biệt và tinh chế  hợp chất hữu cơ. Hình bên mô tả các bước tiến ?">
            <a:extLst>
              <a:ext uri="{FF2B5EF4-FFF2-40B4-BE49-F238E27FC236}">
                <a16:creationId xmlns:a16="http://schemas.microsoft.com/office/drawing/2014/main" id="{3ABE6CB2-F7D9-B664-179D-DE39FA6BDA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9913" y="4034505"/>
            <a:ext cx="3737409" cy="23632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Phương pháp chưng cất là gì? Thiết bị chưng cất nên dùng năm 2022">
            <a:extLst>
              <a:ext uri="{FF2B5EF4-FFF2-40B4-BE49-F238E27FC236}">
                <a16:creationId xmlns:a16="http://schemas.microsoft.com/office/drawing/2014/main" id="{9C3E83C9-07C0-5779-A107-7C21BF3B08B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132" r="10845"/>
          <a:stretch/>
        </p:blipFill>
        <p:spPr bwMode="auto">
          <a:xfrm>
            <a:off x="415728" y="3837106"/>
            <a:ext cx="3146258" cy="24346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Kinh nghiệm lựa chọn: Sắc ký cột – Nhồi cột - Phần 2">
            <a:extLst>
              <a:ext uri="{FF2B5EF4-FFF2-40B4-BE49-F238E27FC236}">
                <a16:creationId xmlns:a16="http://schemas.microsoft.com/office/drawing/2014/main" id="{32A137FC-01FF-29DB-F692-2ACBD6D527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2012" y="3957867"/>
            <a:ext cx="1917822" cy="243468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28F6B7D9-4FA2-4AEF-F957-B06B449305A2}"/>
              </a:ext>
            </a:extLst>
          </p:cNvPr>
          <p:cNvGrpSpPr/>
          <p:nvPr/>
        </p:nvGrpSpPr>
        <p:grpSpPr>
          <a:xfrm>
            <a:off x="5045026" y="1001579"/>
            <a:ext cx="1680236" cy="637316"/>
            <a:chOff x="520039" y="3853128"/>
            <a:chExt cx="1680236" cy="637316"/>
          </a:xfrm>
        </p:grpSpPr>
        <p:sp>
          <p:nvSpPr>
            <p:cNvPr id="27" name="Rectangle: Rounded Corners 26">
              <a:extLst>
                <a:ext uri="{FF2B5EF4-FFF2-40B4-BE49-F238E27FC236}">
                  <a16:creationId xmlns:a16="http://schemas.microsoft.com/office/drawing/2014/main" id="{0F3BE870-5484-D923-70A0-22FD362EFE67}"/>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1ADCCC3-B5F9-8993-050F-039BD535E902}"/>
                </a:ext>
              </a:extLst>
            </p:cNvPr>
            <p:cNvSpPr txBox="1"/>
            <p:nvPr/>
          </p:nvSpPr>
          <p:spPr>
            <a:xfrm>
              <a:off x="1069677" y="3947328"/>
              <a:ext cx="1118692" cy="430887"/>
            </a:xfrm>
            <a:prstGeom prst="rect">
              <a:avLst/>
            </a:prstGeom>
            <a:noFill/>
          </p:spPr>
          <p:txBody>
            <a:bodyPr wrap="square" rtlCol="0">
              <a:spAutoFit/>
            </a:bodyPr>
            <a:lstStyle/>
            <a:p>
              <a:r>
                <a:rPr lang="en-US" sz="2200" b="1">
                  <a:solidFill>
                    <a:schemeClr val="bg1"/>
                  </a:solidFill>
                </a:rPr>
                <a:t>Đáp án</a:t>
              </a:r>
            </a:p>
          </p:txBody>
        </p:sp>
        <p:pic>
          <p:nvPicPr>
            <p:cNvPr id="29" name="Picture 28">
              <a:extLst>
                <a:ext uri="{FF2B5EF4-FFF2-40B4-BE49-F238E27FC236}">
                  <a16:creationId xmlns:a16="http://schemas.microsoft.com/office/drawing/2014/main" id="{75D1D0BD-121D-7E88-F06F-A173B1651C0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spTree>
    <p:extLst>
      <p:ext uri="{BB962C8B-B14F-4D97-AF65-F5344CB8AC3E}">
        <p14:creationId xmlns:p14="http://schemas.microsoft.com/office/powerpoint/2010/main" val="3398159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05FC6-3F9C-342D-9CF2-02A6184199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553"/>
          <a:stretch/>
        </p:blipFill>
        <p:spPr>
          <a:xfrm>
            <a:off x="1083" y="0"/>
            <a:ext cx="12189833" cy="6858000"/>
          </a:xfrm>
          <a:prstGeom prst="rect">
            <a:avLst/>
          </a:prstGeom>
        </p:spPr>
      </p:pic>
      <p:sp>
        <p:nvSpPr>
          <p:cNvPr id="2" name="Rectangle: Rounded Corners 1">
            <a:extLst>
              <a:ext uri="{FF2B5EF4-FFF2-40B4-BE49-F238E27FC236}">
                <a16:creationId xmlns:a16="http://schemas.microsoft.com/office/drawing/2014/main" id="{9BC2A600-4D04-D39C-4DB0-9761C411C235}"/>
              </a:ext>
            </a:extLst>
          </p:cNvPr>
          <p:cNvSpPr/>
          <p:nvPr/>
        </p:nvSpPr>
        <p:spPr>
          <a:xfrm>
            <a:off x="2960914" y="2576286"/>
            <a:ext cx="6270172" cy="23876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AAF42533-F65F-5E7A-D94A-3AA63DF82E81}"/>
              </a:ext>
            </a:extLst>
          </p:cNvPr>
          <p:cNvSpPr txBox="1"/>
          <p:nvPr/>
        </p:nvSpPr>
        <p:spPr>
          <a:xfrm>
            <a:off x="2239169" y="2772537"/>
            <a:ext cx="7713662"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dirty="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PHƯƠNG PHÁP</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CHƯNG CẤT</a:t>
            </a:r>
            <a:endParaRPr kumimoji="0" lang="vi-VN" sz="5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2A89BFFF-395E-86EF-8DC8-C40609A30032}"/>
              </a:ext>
            </a:extLst>
          </p:cNvPr>
          <p:cNvSpPr txBox="1"/>
          <p:nvPr/>
        </p:nvSpPr>
        <p:spPr>
          <a:xfrm>
            <a:off x="4369249" y="1460927"/>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PHẦN I.</a:t>
            </a:r>
            <a:endParaRPr kumimoji="0" lang="vi-VN"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610099095"/>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757F8076-4CC5-5468-83EB-79B9DE92B942}"/>
              </a:ext>
            </a:extLst>
          </p:cNvPr>
          <p:cNvGrpSpPr/>
          <p:nvPr/>
        </p:nvGrpSpPr>
        <p:grpSpPr>
          <a:xfrm>
            <a:off x="609600" y="603250"/>
            <a:ext cx="10972800" cy="742950"/>
            <a:chOff x="609600" y="400050"/>
            <a:chExt cx="10972800" cy="742950"/>
          </a:xfrm>
        </p:grpSpPr>
        <p:sp>
          <p:nvSpPr>
            <p:cNvPr id="2" name="Rectangle: Rounded Corners 1">
              <a:extLst>
                <a:ext uri="{FF2B5EF4-FFF2-40B4-BE49-F238E27FC236}">
                  <a16:creationId xmlns:a16="http://schemas.microsoft.com/office/drawing/2014/main" id="{5A4D852A-DF17-9E2A-47DA-733C9C2B4F2E}"/>
                </a:ext>
              </a:extLst>
            </p:cNvPr>
            <p:cNvSpPr/>
            <p:nvPr/>
          </p:nvSpPr>
          <p:spPr>
            <a:xfrm>
              <a:off x="609600" y="400050"/>
              <a:ext cx="10972800" cy="742950"/>
            </a:xfrm>
            <a:prstGeom prst="roundRect">
              <a:avLst>
                <a:gd name="adj" fmla="val 25641"/>
              </a:avLst>
            </a:prstGeom>
            <a:solidFill>
              <a:srgbClr val="E5FFFA"/>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84DB4AD-D1E4-8428-8803-5FF68F412FA5}"/>
                </a:ext>
              </a:extLst>
            </p:cNvPr>
            <p:cNvSpPr txBox="1"/>
            <p:nvPr/>
          </p:nvSpPr>
          <p:spPr>
            <a:xfrm>
              <a:off x="685800" y="517225"/>
              <a:ext cx="10820400" cy="508601"/>
            </a:xfrm>
            <a:prstGeom prst="rect">
              <a:avLst/>
            </a:prstGeom>
            <a:noFill/>
          </p:spPr>
          <p:txBody>
            <a:bodyPr wrap="square" rtlCol="0">
              <a:spAutoFit/>
            </a:bodyPr>
            <a:lstStyle/>
            <a:p>
              <a:pPr algn="ctr">
                <a:lnSpc>
                  <a:spcPct val="125000"/>
                </a:lnSpc>
              </a:pPr>
              <a:r>
                <a:rPr lang="vi-VN" sz="2400" b="1" dirty="0">
                  <a:solidFill>
                    <a:srgbClr val="C00000"/>
                  </a:solidFill>
                </a:rPr>
                <a:t>Chưng cất </a:t>
              </a:r>
              <a:r>
                <a:rPr lang="vi-VN" sz="2400" dirty="0"/>
                <a:t>là phương pháp tách và tinh chế quan trọng đối với các chất lỏng.</a:t>
              </a:r>
            </a:p>
          </p:txBody>
        </p:sp>
      </p:grpSp>
      <p:grpSp>
        <p:nvGrpSpPr>
          <p:cNvPr id="32" name="Group 31">
            <a:extLst>
              <a:ext uri="{FF2B5EF4-FFF2-40B4-BE49-F238E27FC236}">
                <a16:creationId xmlns:a16="http://schemas.microsoft.com/office/drawing/2014/main" id="{4B8709E0-4A45-6A28-0217-0748E1D3D38E}"/>
              </a:ext>
            </a:extLst>
          </p:cNvPr>
          <p:cNvGrpSpPr/>
          <p:nvPr/>
        </p:nvGrpSpPr>
        <p:grpSpPr>
          <a:xfrm>
            <a:off x="759359" y="2855451"/>
            <a:ext cx="4983684" cy="2364109"/>
            <a:chOff x="731316" y="1721964"/>
            <a:chExt cx="4983684" cy="2364109"/>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2" y="1721964"/>
              <a:ext cx="4049938" cy="2364109"/>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Nguyên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tắc</a:t>
              </a:r>
              <a:r>
                <a:rPr lang="en-US" sz="2400" b="1" dirty="0">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dựa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sự</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nhau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về</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nhiệt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của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ở </a:t>
              </a:r>
              <a:r>
                <a:rPr lang="en-US" sz="2400" dirty="0" err="1">
                  <a:solidFill>
                    <a:srgbClr val="C00000"/>
                  </a:solidFill>
                  <a:latin typeface="Arial" panose="020B0604020202020204" pitchFamily="34" charset="0"/>
                  <a:cs typeface="Arial" panose="020B0604020202020204" pitchFamily="34" charset="0"/>
                </a:rPr>
                <a:t>một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áp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suất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định</a:t>
              </a:r>
              <a:r>
                <a:rPr lang="en-US" sz="2400" dirty="0">
                  <a:solidFill>
                    <a:srgbClr val="C00000"/>
                  </a:solidFill>
                  <a:latin typeface="Arial" panose="020B0604020202020204" pitchFamily="34" charset="0"/>
                  <a:cs typeface="Arial" panose="020B0604020202020204" pitchFamily="34" charset="0"/>
                </a:rPr>
                <a:t>.</a:t>
              </a:r>
              <a:endParaRPr lang="vi-VN" sz="2400" dirty="0">
                <a:solidFill>
                  <a:srgbClr val="C00000"/>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 xmlns:asvg="http://schemas.microsoft.com/office/drawing/2016/SVG/main" r:embed="rId4"/>
              </a:ext>
            </a:extLst>
          </a:blip>
          <a:stretch>
            <a:fillRect/>
          </a:stretch>
        </p:blipFill>
        <p:spPr>
          <a:xfrm rot="20347222">
            <a:off x="-312466" y="5498507"/>
            <a:ext cx="948044" cy="1572637"/>
          </a:xfrm>
          <a:prstGeom prst="rect">
            <a:avLst/>
          </a:prstGeom>
        </p:spPr>
      </p:pic>
      <p:grpSp>
        <p:nvGrpSpPr>
          <p:cNvPr id="20" name="Group 19">
            <a:extLst>
              <a:ext uri="{FF2B5EF4-FFF2-40B4-BE49-F238E27FC236}">
                <a16:creationId xmlns:a16="http://schemas.microsoft.com/office/drawing/2014/main" id="{4C90DC51-57C3-BF05-7719-9BDA7CC6E998}"/>
              </a:ext>
            </a:extLst>
          </p:cNvPr>
          <p:cNvGrpSpPr/>
          <p:nvPr/>
        </p:nvGrpSpPr>
        <p:grpSpPr>
          <a:xfrm>
            <a:off x="5892801" y="841257"/>
            <a:ext cx="6146799" cy="5835768"/>
            <a:chOff x="5981701" y="815765"/>
            <a:chExt cx="6146799" cy="5835768"/>
          </a:xfrm>
        </p:grpSpPr>
        <p:pic>
          <p:nvPicPr>
            <p:cNvPr id="24" name="Picture 23">
              <a:extLst>
                <a:ext uri="{FF2B5EF4-FFF2-40B4-BE49-F238E27FC236}">
                  <a16:creationId xmlns:a16="http://schemas.microsoft.com/office/drawing/2014/main" id="{D907CBA4-5BB8-9CF6-4245-05E3D02734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81701" y="815765"/>
              <a:ext cx="6146799" cy="5835768"/>
            </a:xfrm>
            <a:prstGeom prst="rect">
              <a:avLst/>
            </a:prstGeom>
          </p:spPr>
        </p:pic>
        <p:sp>
          <p:nvSpPr>
            <p:cNvPr id="25" name="TextBox 24">
              <a:extLst>
                <a:ext uri="{FF2B5EF4-FFF2-40B4-BE49-F238E27FC236}">
                  <a16:creationId xmlns:a16="http://schemas.microsoft.com/office/drawing/2014/main" id="{A3C63054-D717-C37A-9E2B-E72C7A696F9D}"/>
                </a:ext>
              </a:extLst>
            </p:cNvPr>
            <p:cNvSpPr txBox="1"/>
            <p:nvPr/>
          </p:nvSpPr>
          <p:spPr>
            <a:xfrm>
              <a:off x="7811870" y="1863435"/>
              <a:ext cx="1177883" cy="418029"/>
            </a:xfrm>
            <a:prstGeom prst="rect">
              <a:avLst/>
            </a:prstGeom>
            <a:noFill/>
          </p:spPr>
          <p:txBody>
            <a:bodyPr wrap="none" rtlCol="0">
              <a:spAutoFit/>
            </a:bodyPr>
            <a:lstStyle/>
            <a:p>
              <a:pPr algn="ctr"/>
              <a:r>
                <a:rPr lang="en-US"/>
                <a:t>Nước ra</a:t>
              </a:r>
            </a:p>
          </p:txBody>
        </p:sp>
        <p:sp>
          <p:nvSpPr>
            <p:cNvPr id="26" name="TextBox 25">
              <a:extLst>
                <a:ext uri="{FF2B5EF4-FFF2-40B4-BE49-F238E27FC236}">
                  <a16:creationId xmlns:a16="http://schemas.microsoft.com/office/drawing/2014/main" id="{6FE87971-A454-137A-12F3-8E9D22D1D645}"/>
                </a:ext>
              </a:extLst>
            </p:cNvPr>
            <p:cNvSpPr txBox="1"/>
            <p:nvPr/>
          </p:nvSpPr>
          <p:spPr>
            <a:xfrm>
              <a:off x="9038320" y="4793677"/>
              <a:ext cx="1056701" cy="646331"/>
            </a:xfrm>
            <a:prstGeom prst="rect">
              <a:avLst/>
            </a:prstGeom>
            <a:noFill/>
          </p:spPr>
          <p:txBody>
            <a:bodyPr wrap="none" rtlCol="0">
              <a:spAutoFit/>
            </a:bodyPr>
            <a:lstStyle/>
            <a:p>
              <a:pPr algn="ctr"/>
              <a:r>
                <a:rPr lang="en-US"/>
                <a:t>Nước</a:t>
              </a:r>
            </a:p>
            <a:p>
              <a:pPr algn="ctr"/>
              <a:r>
                <a:rPr lang="en-US"/>
                <a:t>làm lạnh</a:t>
              </a:r>
            </a:p>
          </p:txBody>
        </p:sp>
        <p:sp>
          <p:nvSpPr>
            <p:cNvPr id="27" name="TextBox 26">
              <a:extLst>
                <a:ext uri="{FF2B5EF4-FFF2-40B4-BE49-F238E27FC236}">
                  <a16:creationId xmlns:a16="http://schemas.microsoft.com/office/drawing/2014/main" id="{251F6190-12EA-3ACD-53D6-49DDB55D6870}"/>
                </a:ext>
              </a:extLst>
            </p:cNvPr>
            <p:cNvSpPr txBox="1"/>
            <p:nvPr/>
          </p:nvSpPr>
          <p:spPr>
            <a:xfrm>
              <a:off x="6476766" y="1896338"/>
              <a:ext cx="723275" cy="678134"/>
            </a:xfrm>
            <a:prstGeom prst="rect">
              <a:avLst/>
            </a:prstGeom>
            <a:noFill/>
          </p:spPr>
          <p:txBody>
            <a:bodyPr wrap="none" rtlCol="0">
              <a:spAutoFit/>
            </a:bodyPr>
            <a:lstStyle/>
            <a:p>
              <a:pPr algn="ctr">
                <a:lnSpc>
                  <a:spcPct val="110000"/>
                </a:lnSpc>
              </a:pPr>
              <a:r>
                <a:rPr lang="en-US"/>
                <a:t>Nhiệt</a:t>
              </a:r>
            </a:p>
            <a:p>
              <a:pPr algn="ctr">
                <a:lnSpc>
                  <a:spcPct val="110000"/>
                </a:lnSpc>
              </a:pPr>
              <a:r>
                <a:rPr lang="en-US"/>
                <a:t>kế</a:t>
              </a:r>
            </a:p>
          </p:txBody>
        </p:sp>
        <p:sp>
          <p:nvSpPr>
            <p:cNvPr id="28" name="TextBox 27">
              <a:extLst>
                <a:ext uri="{FF2B5EF4-FFF2-40B4-BE49-F238E27FC236}">
                  <a16:creationId xmlns:a16="http://schemas.microsoft.com/office/drawing/2014/main" id="{CE807AEA-D411-EDAB-3D7B-21417CF65A0B}"/>
                </a:ext>
              </a:extLst>
            </p:cNvPr>
            <p:cNvSpPr txBox="1"/>
            <p:nvPr/>
          </p:nvSpPr>
          <p:spPr>
            <a:xfrm>
              <a:off x="7795516" y="4051500"/>
              <a:ext cx="1210589" cy="678134"/>
            </a:xfrm>
            <a:prstGeom prst="rect">
              <a:avLst/>
            </a:prstGeom>
            <a:noFill/>
          </p:spPr>
          <p:txBody>
            <a:bodyPr wrap="none" rtlCol="0">
              <a:spAutoFit/>
            </a:bodyPr>
            <a:lstStyle/>
            <a:p>
              <a:pPr>
                <a:lnSpc>
                  <a:spcPct val="110000"/>
                </a:lnSpc>
              </a:pPr>
              <a:r>
                <a:rPr lang="en-US"/>
                <a:t>Bình</a:t>
              </a:r>
            </a:p>
            <a:p>
              <a:pPr>
                <a:lnSpc>
                  <a:spcPct val="110000"/>
                </a:lnSpc>
              </a:pPr>
              <a:r>
                <a:rPr lang="en-US"/>
                <a:t>chưng cất</a:t>
              </a:r>
            </a:p>
          </p:txBody>
        </p:sp>
        <p:sp>
          <p:nvSpPr>
            <p:cNvPr id="29" name="TextBox 28">
              <a:extLst>
                <a:ext uri="{FF2B5EF4-FFF2-40B4-BE49-F238E27FC236}">
                  <a16:creationId xmlns:a16="http://schemas.microsoft.com/office/drawing/2014/main" id="{F4CC4FD2-F445-9607-5B2D-463F79E0239F}"/>
                </a:ext>
              </a:extLst>
            </p:cNvPr>
            <p:cNvSpPr txBox="1"/>
            <p:nvPr/>
          </p:nvSpPr>
          <p:spPr>
            <a:xfrm>
              <a:off x="8970599" y="2938993"/>
              <a:ext cx="1556836" cy="373436"/>
            </a:xfrm>
            <a:prstGeom prst="rect">
              <a:avLst/>
            </a:prstGeom>
            <a:noFill/>
          </p:spPr>
          <p:txBody>
            <a:bodyPr wrap="none" rtlCol="0">
              <a:spAutoFit/>
            </a:bodyPr>
            <a:lstStyle/>
            <a:p>
              <a:pPr>
                <a:lnSpc>
                  <a:spcPct val="110000"/>
                </a:lnSpc>
              </a:pPr>
              <a:r>
                <a:rPr lang="en-US"/>
                <a:t>Ống sinh hàn</a:t>
              </a:r>
            </a:p>
          </p:txBody>
        </p:sp>
      </p:grpSp>
    </p:spTree>
    <p:extLst>
      <p:ext uri="{BB962C8B-B14F-4D97-AF65-F5344CB8AC3E}">
        <p14:creationId xmlns:p14="http://schemas.microsoft.com/office/powerpoint/2010/main" val="568959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757F8076-4CC5-5468-83EB-79B9DE92B942}"/>
              </a:ext>
            </a:extLst>
          </p:cNvPr>
          <p:cNvGrpSpPr/>
          <p:nvPr/>
        </p:nvGrpSpPr>
        <p:grpSpPr>
          <a:xfrm>
            <a:off x="609600" y="603250"/>
            <a:ext cx="10972800" cy="742950"/>
            <a:chOff x="609600" y="400050"/>
            <a:chExt cx="10972800" cy="742950"/>
          </a:xfrm>
        </p:grpSpPr>
        <p:sp>
          <p:nvSpPr>
            <p:cNvPr id="2" name="Rectangle: Rounded Corners 1">
              <a:extLst>
                <a:ext uri="{FF2B5EF4-FFF2-40B4-BE49-F238E27FC236}">
                  <a16:creationId xmlns:a16="http://schemas.microsoft.com/office/drawing/2014/main" id="{5A4D852A-DF17-9E2A-47DA-733C9C2B4F2E}"/>
                </a:ext>
              </a:extLst>
            </p:cNvPr>
            <p:cNvSpPr/>
            <p:nvPr/>
          </p:nvSpPr>
          <p:spPr>
            <a:xfrm>
              <a:off x="609600" y="400050"/>
              <a:ext cx="10972800" cy="742950"/>
            </a:xfrm>
            <a:prstGeom prst="roundRect">
              <a:avLst>
                <a:gd name="adj" fmla="val 25641"/>
              </a:avLst>
            </a:prstGeom>
            <a:solidFill>
              <a:srgbClr val="E5FFFA"/>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84DB4AD-D1E4-8428-8803-5FF68F412FA5}"/>
                </a:ext>
              </a:extLst>
            </p:cNvPr>
            <p:cNvSpPr txBox="1"/>
            <p:nvPr/>
          </p:nvSpPr>
          <p:spPr>
            <a:xfrm>
              <a:off x="685800" y="517225"/>
              <a:ext cx="10820400" cy="508601"/>
            </a:xfrm>
            <a:prstGeom prst="rect">
              <a:avLst/>
            </a:prstGeom>
            <a:noFill/>
          </p:spPr>
          <p:txBody>
            <a:bodyPr wrap="square" rtlCol="0">
              <a:spAutoFit/>
            </a:bodyPr>
            <a:lstStyle/>
            <a:p>
              <a:pPr algn="ctr">
                <a:lnSpc>
                  <a:spcPct val="125000"/>
                </a:lnSpc>
              </a:pPr>
              <a:r>
                <a:rPr lang="vi-VN" sz="2400" b="1" dirty="0">
                  <a:solidFill>
                    <a:srgbClr val="C00000"/>
                  </a:solidFill>
                </a:rPr>
                <a:t>Chưng cất </a:t>
              </a:r>
              <a:r>
                <a:rPr lang="vi-VN" sz="2400" dirty="0"/>
                <a:t>là phương pháp tách và tinh chế quan trọng đối với các chất lỏng.</a:t>
              </a: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grpSp>
        <p:nvGrpSpPr>
          <p:cNvPr id="20" name="Group 19">
            <a:extLst>
              <a:ext uri="{FF2B5EF4-FFF2-40B4-BE49-F238E27FC236}">
                <a16:creationId xmlns:a16="http://schemas.microsoft.com/office/drawing/2014/main" id="{4C90DC51-57C3-BF05-7719-9BDA7CC6E998}"/>
              </a:ext>
            </a:extLst>
          </p:cNvPr>
          <p:cNvGrpSpPr/>
          <p:nvPr/>
        </p:nvGrpSpPr>
        <p:grpSpPr>
          <a:xfrm>
            <a:off x="5892801" y="841257"/>
            <a:ext cx="6146799" cy="5835768"/>
            <a:chOff x="5981701" y="815765"/>
            <a:chExt cx="6146799" cy="5835768"/>
          </a:xfrm>
        </p:grpSpPr>
        <p:pic>
          <p:nvPicPr>
            <p:cNvPr id="24" name="Picture 23">
              <a:extLst>
                <a:ext uri="{FF2B5EF4-FFF2-40B4-BE49-F238E27FC236}">
                  <a16:creationId xmlns:a16="http://schemas.microsoft.com/office/drawing/2014/main" id="{D907CBA4-5BB8-9CF6-4245-05E3D02734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81701" y="815765"/>
              <a:ext cx="6146799" cy="5835768"/>
            </a:xfrm>
            <a:prstGeom prst="rect">
              <a:avLst/>
            </a:prstGeom>
          </p:spPr>
        </p:pic>
        <p:sp>
          <p:nvSpPr>
            <p:cNvPr id="25" name="TextBox 24">
              <a:extLst>
                <a:ext uri="{FF2B5EF4-FFF2-40B4-BE49-F238E27FC236}">
                  <a16:creationId xmlns:a16="http://schemas.microsoft.com/office/drawing/2014/main" id="{A3C63054-D717-C37A-9E2B-E72C7A696F9D}"/>
                </a:ext>
              </a:extLst>
            </p:cNvPr>
            <p:cNvSpPr txBox="1"/>
            <p:nvPr/>
          </p:nvSpPr>
          <p:spPr>
            <a:xfrm>
              <a:off x="7811870" y="1863435"/>
              <a:ext cx="1177883" cy="418029"/>
            </a:xfrm>
            <a:prstGeom prst="rect">
              <a:avLst/>
            </a:prstGeom>
            <a:noFill/>
          </p:spPr>
          <p:txBody>
            <a:bodyPr wrap="none" rtlCol="0">
              <a:spAutoFit/>
            </a:bodyPr>
            <a:lstStyle/>
            <a:p>
              <a:pPr algn="ctr"/>
              <a:r>
                <a:rPr lang="en-US"/>
                <a:t>Nước ra</a:t>
              </a:r>
            </a:p>
          </p:txBody>
        </p:sp>
        <p:sp>
          <p:nvSpPr>
            <p:cNvPr id="26" name="TextBox 25">
              <a:extLst>
                <a:ext uri="{FF2B5EF4-FFF2-40B4-BE49-F238E27FC236}">
                  <a16:creationId xmlns:a16="http://schemas.microsoft.com/office/drawing/2014/main" id="{6FE87971-A454-137A-12F3-8E9D22D1D645}"/>
                </a:ext>
              </a:extLst>
            </p:cNvPr>
            <p:cNvSpPr txBox="1"/>
            <p:nvPr/>
          </p:nvSpPr>
          <p:spPr>
            <a:xfrm>
              <a:off x="9038320" y="4793677"/>
              <a:ext cx="1056701" cy="646331"/>
            </a:xfrm>
            <a:prstGeom prst="rect">
              <a:avLst/>
            </a:prstGeom>
            <a:noFill/>
          </p:spPr>
          <p:txBody>
            <a:bodyPr wrap="none" rtlCol="0">
              <a:spAutoFit/>
            </a:bodyPr>
            <a:lstStyle/>
            <a:p>
              <a:pPr algn="ctr"/>
              <a:r>
                <a:rPr lang="en-US"/>
                <a:t>Nước</a:t>
              </a:r>
            </a:p>
            <a:p>
              <a:pPr algn="ctr"/>
              <a:r>
                <a:rPr lang="en-US"/>
                <a:t>làm lạnh</a:t>
              </a:r>
            </a:p>
          </p:txBody>
        </p:sp>
        <p:sp>
          <p:nvSpPr>
            <p:cNvPr id="27" name="TextBox 26">
              <a:extLst>
                <a:ext uri="{FF2B5EF4-FFF2-40B4-BE49-F238E27FC236}">
                  <a16:creationId xmlns:a16="http://schemas.microsoft.com/office/drawing/2014/main" id="{251F6190-12EA-3ACD-53D6-49DDB55D6870}"/>
                </a:ext>
              </a:extLst>
            </p:cNvPr>
            <p:cNvSpPr txBox="1"/>
            <p:nvPr/>
          </p:nvSpPr>
          <p:spPr>
            <a:xfrm>
              <a:off x="6476766" y="1896338"/>
              <a:ext cx="723275" cy="678134"/>
            </a:xfrm>
            <a:prstGeom prst="rect">
              <a:avLst/>
            </a:prstGeom>
            <a:noFill/>
          </p:spPr>
          <p:txBody>
            <a:bodyPr wrap="none" rtlCol="0">
              <a:spAutoFit/>
            </a:bodyPr>
            <a:lstStyle/>
            <a:p>
              <a:pPr algn="ctr">
                <a:lnSpc>
                  <a:spcPct val="110000"/>
                </a:lnSpc>
              </a:pPr>
              <a:r>
                <a:rPr lang="en-US"/>
                <a:t>Nhiệt</a:t>
              </a:r>
            </a:p>
            <a:p>
              <a:pPr algn="ctr">
                <a:lnSpc>
                  <a:spcPct val="110000"/>
                </a:lnSpc>
              </a:pPr>
              <a:r>
                <a:rPr lang="en-US"/>
                <a:t>kế</a:t>
              </a:r>
            </a:p>
          </p:txBody>
        </p:sp>
        <p:sp>
          <p:nvSpPr>
            <p:cNvPr id="28" name="TextBox 27">
              <a:extLst>
                <a:ext uri="{FF2B5EF4-FFF2-40B4-BE49-F238E27FC236}">
                  <a16:creationId xmlns:a16="http://schemas.microsoft.com/office/drawing/2014/main" id="{CE807AEA-D411-EDAB-3D7B-21417CF65A0B}"/>
                </a:ext>
              </a:extLst>
            </p:cNvPr>
            <p:cNvSpPr txBox="1"/>
            <p:nvPr/>
          </p:nvSpPr>
          <p:spPr>
            <a:xfrm>
              <a:off x="7795516" y="4051500"/>
              <a:ext cx="1210589" cy="678134"/>
            </a:xfrm>
            <a:prstGeom prst="rect">
              <a:avLst/>
            </a:prstGeom>
            <a:noFill/>
          </p:spPr>
          <p:txBody>
            <a:bodyPr wrap="none" rtlCol="0">
              <a:spAutoFit/>
            </a:bodyPr>
            <a:lstStyle/>
            <a:p>
              <a:pPr>
                <a:lnSpc>
                  <a:spcPct val="110000"/>
                </a:lnSpc>
              </a:pPr>
              <a:r>
                <a:rPr lang="en-US"/>
                <a:t>Bình</a:t>
              </a:r>
            </a:p>
            <a:p>
              <a:pPr>
                <a:lnSpc>
                  <a:spcPct val="110000"/>
                </a:lnSpc>
              </a:pPr>
              <a:r>
                <a:rPr lang="en-US"/>
                <a:t>chưng cất</a:t>
              </a:r>
            </a:p>
          </p:txBody>
        </p:sp>
        <p:sp>
          <p:nvSpPr>
            <p:cNvPr id="29" name="TextBox 28">
              <a:extLst>
                <a:ext uri="{FF2B5EF4-FFF2-40B4-BE49-F238E27FC236}">
                  <a16:creationId xmlns:a16="http://schemas.microsoft.com/office/drawing/2014/main" id="{F4CC4FD2-F445-9607-5B2D-463F79E0239F}"/>
                </a:ext>
              </a:extLst>
            </p:cNvPr>
            <p:cNvSpPr txBox="1"/>
            <p:nvPr/>
          </p:nvSpPr>
          <p:spPr>
            <a:xfrm>
              <a:off x="8970599" y="2938993"/>
              <a:ext cx="1556836" cy="373436"/>
            </a:xfrm>
            <a:prstGeom prst="rect">
              <a:avLst/>
            </a:prstGeom>
            <a:noFill/>
          </p:spPr>
          <p:txBody>
            <a:bodyPr wrap="none" rtlCol="0">
              <a:spAutoFit/>
            </a:bodyPr>
            <a:lstStyle/>
            <a:p>
              <a:pPr>
                <a:lnSpc>
                  <a:spcPct val="110000"/>
                </a:lnSpc>
              </a:pPr>
              <a:r>
                <a:rPr lang="en-US"/>
                <a:t>Ống sinh hàn</a:t>
              </a:r>
            </a:p>
          </p:txBody>
        </p:sp>
      </p:grpSp>
      <p:grpSp>
        <p:nvGrpSpPr>
          <p:cNvPr id="8" name="Group 7">
            <a:extLst>
              <a:ext uri="{FF2B5EF4-FFF2-40B4-BE49-F238E27FC236}">
                <a16:creationId xmlns:a16="http://schemas.microsoft.com/office/drawing/2014/main" id="{B375C44C-B7C8-8CAD-2454-DAD4D4C3DE3E}"/>
              </a:ext>
            </a:extLst>
          </p:cNvPr>
          <p:cNvGrpSpPr/>
          <p:nvPr/>
        </p:nvGrpSpPr>
        <p:grpSpPr>
          <a:xfrm>
            <a:off x="459946" y="2297734"/>
            <a:ext cx="5578346" cy="3740255"/>
            <a:chOff x="731316" y="1721964"/>
            <a:chExt cx="5578346" cy="3740255"/>
          </a:xfrm>
        </p:grpSpPr>
        <p:pic>
          <p:nvPicPr>
            <p:cNvPr id="9" name="Picture 8">
              <a:extLst>
                <a:ext uri="{FF2B5EF4-FFF2-40B4-BE49-F238E27FC236}">
                  <a16:creationId xmlns:a16="http://schemas.microsoft.com/office/drawing/2014/main" id="{5F7754A8-3822-08D8-25E5-053C41490E8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10" name="TextBox 9">
              <a:extLst>
                <a:ext uri="{FF2B5EF4-FFF2-40B4-BE49-F238E27FC236}">
                  <a16:creationId xmlns:a16="http://schemas.microsoft.com/office/drawing/2014/main" id="{3E8B8922-AE28-D382-8DAC-151B1E29C641}"/>
                </a:ext>
              </a:extLst>
            </p:cNvPr>
            <p:cNvSpPr txBox="1"/>
            <p:nvPr/>
          </p:nvSpPr>
          <p:spPr>
            <a:xfrm>
              <a:off x="1665061" y="1721964"/>
              <a:ext cx="4644601" cy="3740255"/>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hành</a:t>
              </a:r>
              <a:r>
                <a:rPr lang="en-US" sz="2400" b="1" dirty="0">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Đun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nóng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lỏng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có</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nhiệt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thấp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hơn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chuyển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thành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hơi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sớm</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hơn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nhiều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hơn</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Làm</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lạnh</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hơi</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ngưng</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tụ</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thành</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dạng</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lỏng</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chứa</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chủ</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yếu</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các</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chất</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có</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nhiệt</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độ</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sôi</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thấp</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hơn</a:t>
              </a:r>
              <a:r>
                <a:rPr lang="en-US" sz="2400">
                  <a:solidFill>
                    <a:srgbClr val="C00000"/>
                  </a:solidFill>
                  <a:latin typeface="Arial" panose="020B0604020202020204" pitchFamily="34" charset="0"/>
                  <a:cs typeface="Arial" panose="020B0604020202020204" pitchFamily="34" charset="0"/>
                  <a:sym typeface="Wingdings" panose="05000000000000000000" pitchFamily="2" charset="2"/>
                </a:rPr>
                <a:t>.</a:t>
              </a:r>
              <a:endParaRPr lang="vi-VN" sz="2400"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40780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DBBDA-E5CD-2BC3-11C3-D61EB21F0B9C}"/>
              </a:ext>
            </a:extLst>
          </p:cNvPr>
          <p:cNvPicPr>
            <a:picLocks noChangeAspect="1"/>
          </p:cNvPicPr>
          <p:nvPr/>
        </p:nvPicPr>
        <p:blipFill>
          <a:blip r:embed="rId2"/>
          <a:stretch>
            <a:fillRect/>
          </a:stretch>
        </p:blipFill>
        <p:spPr>
          <a:xfrm>
            <a:off x="6725285" y="1651000"/>
            <a:ext cx="5275707" cy="4648200"/>
          </a:xfrm>
          <a:prstGeom prst="rect">
            <a:avLst/>
          </a:prstGeom>
        </p:spPr>
      </p:pic>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 xmlns:asvg="http://schemas.microsoft.com/office/drawing/2016/SVG/main" r:embed="rId4"/>
              </a:ext>
            </a:extLst>
          </a:blip>
          <a:stretch>
            <a:fillRect/>
          </a:stretch>
        </p:blipFill>
        <p:spPr>
          <a:xfrm rot="20347222">
            <a:off x="-312466" y="5498507"/>
            <a:ext cx="948044" cy="1572637"/>
          </a:xfrm>
          <a:prstGeom prst="rect">
            <a:avLst/>
          </a:prstGeom>
        </p:spPr>
      </p:pic>
      <p:grpSp>
        <p:nvGrpSpPr>
          <p:cNvPr id="25" name="Group 24">
            <a:extLst>
              <a:ext uri="{FF2B5EF4-FFF2-40B4-BE49-F238E27FC236}">
                <a16:creationId xmlns:a16="http://schemas.microsoft.com/office/drawing/2014/main" id="{4714AC0F-77E6-7A66-2298-CCFF275C4522}"/>
              </a:ext>
            </a:extLst>
          </p:cNvPr>
          <p:cNvGrpSpPr/>
          <p:nvPr/>
        </p:nvGrpSpPr>
        <p:grpSpPr>
          <a:xfrm>
            <a:off x="3964176" y="547516"/>
            <a:ext cx="4263648" cy="902040"/>
            <a:chOff x="3964176" y="728491"/>
            <a:chExt cx="4263648" cy="902040"/>
          </a:xfrm>
        </p:grpSpPr>
        <p:sp>
          <p:nvSpPr>
            <p:cNvPr id="10" name="Rectangle: Rounded Corners 9">
              <a:extLst>
                <a:ext uri="{FF2B5EF4-FFF2-40B4-BE49-F238E27FC236}">
                  <a16:creationId xmlns:a16="http://schemas.microsoft.com/office/drawing/2014/main" id="{B275EEC1-0A60-1CC9-BE70-3CC9482A4261}"/>
                </a:ext>
              </a:extLst>
            </p:cNvPr>
            <p:cNvSpPr/>
            <p:nvPr/>
          </p:nvSpPr>
          <p:spPr>
            <a:xfrm>
              <a:off x="4504146" y="854074"/>
              <a:ext cx="3212880" cy="65087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F1F4E547-3DEF-AA0C-1DA2-C5D9180BE3D6}"/>
                </a:ext>
              </a:extLst>
            </p:cNvPr>
            <p:cNvSpPr txBox="1"/>
            <p:nvPr/>
          </p:nvSpPr>
          <p:spPr>
            <a:xfrm>
              <a:off x="4854191" y="917901"/>
              <a:ext cx="2512791" cy="523220"/>
            </a:xfrm>
            <a:prstGeom prst="rect">
              <a:avLst/>
            </a:prstGeom>
            <a:no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Thí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nghiệm</a:t>
              </a:r>
              <a:r>
                <a:rPr lang="en-US" sz="2800" b="1" dirty="0">
                  <a:solidFill>
                    <a:schemeClr val="bg1"/>
                  </a:solidFill>
                  <a:latin typeface="Arial" panose="020B0604020202020204" pitchFamily="34" charset="0"/>
                  <a:cs typeface="Arial" panose="020B0604020202020204" pitchFamily="34" charset="0"/>
                </a:rPr>
                <a:t> 1</a:t>
              </a:r>
            </a:p>
          </p:txBody>
        </p:sp>
        <p:pic>
          <p:nvPicPr>
            <p:cNvPr id="19" name="Picture 18">
              <a:extLst>
                <a:ext uri="{FF2B5EF4-FFF2-40B4-BE49-F238E27FC236}">
                  <a16:creationId xmlns:a16="http://schemas.microsoft.com/office/drawing/2014/main" id="{F1A8A41F-1988-06D1-C95D-7EF18E62F46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64176" y="728491"/>
              <a:ext cx="902040" cy="902040"/>
            </a:xfrm>
            <a:prstGeom prst="rect">
              <a:avLst/>
            </a:prstGeom>
          </p:spPr>
        </p:pic>
        <p:pic>
          <p:nvPicPr>
            <p:cNvPr id="20" name="Picture 19">
              <a:extLst>
                <a:ext uri="{FF2B5EF4-FFF2-40B4-BE49-F238E27FC236}">
                  <a16:creationId xmlns:a16="http://schemas.microsoft.com/office/drawing/2014/main" id="{3B289448-2F2C-5F29-F0BC-C19D019E32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325784" y="728491"/>
              <a:ext cx="902040" cy="902040"/>
            </a:xfrm>
            <a:prstGeom prst="rect">
              <a:avLst/>
            </a:prstGeom>
          </p:spPr>
        </p:pic>
      </p:grpSp>
      <p:grpSp>
        <p:nvGrpSpPr>
          <p:cNvPr id="8" name="Group 7">
            <a:extLst>
              <a:ext uri="{FF2B5EF4-FFF2-40B4-BE49-F238E27FC236}">
                <a16:creationId xmlns:a16="http://schemas.microsoft.com/office/drawing/2014/main" id="{1460B847-D304-B9AC-9F0B-2A415521A2FC}"/>
              </a:ext>
            </a:extLst>
          </p:cNvPr>
          <p:cNvGrpSpPr/>
          <p:nvPr/>
        </p:nvGrpSpPr>
        <p:grpSpPr>
          <a:xfrm>
            <a:off x="504313" y="1961751"/>
            <a:ext cx="6594987" cy="2355260"/>
            <a:chOff x="504313" y="1961751"/>
            <a:chExt cx="6594987" cy="2355260"/>
          </a:xfrm>
        </p:grpSpPr>
        <p:pic>
          <p:nvPicPr>
            <p:cNvPr id="26" name="Picture 25">
              <a:extLst>
                <a:ext uri="{FF2B5EF4-FFF2-40B4-BE49-F238E27FC236}">
                  <a16:creationId xmlns:a16="http://schemas.microsoft.com/office/drawing/2014/main" id="{6BA79EEC-5107-C38D-B528-5D52B67B70CF}"/>
                </a:ext>
              </a:extLst>
            </p:cNvPr>
            <p:cNvPicPr>
              <a:picLocks noChangeAspect="1"/>
            </p:cNvPicPr>
            <p:nvPr/>
          </p:nvPicPr>
          <p:blipFill>
            <a:blip r:embed="rId6" cstate="hq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4313" y="2091844"/>
              <a:ext cx="704545" cy="704545"/>
            </a:xfrm>
            <a:prstGeom prst="rect">
              <a:avLst/>
            </a:prstGeom>
          </p:spPr>
        </p:pic>
        <p:sp>
          <p:nvSpPr>
            <p:cNvPr id="27" name="TextBox 26">
              <a:extLst>
                <a:ext uri="{FF2B5EF4-FFF2-40B4-BE49-F238E27FC236}">
                  <a16:creationId xmlns:a16="http://schemas.microsoft.com/office/drawing/2014/main" id="{5CE253DE-0101-0B52-C7E2-CA6B9DB1FF02}"/>
                </a:ext>
              </a:extLst>
            </p:cNvPr>
            <p:cNvSpPr txBox="1"/>
            <p:nvPr/>
          </p:nvSpPr>
          <p:spPr>
            <a:xfrm>
              <a:off x="1246331" y="1961751"/>
              <a:ext cx="5852969" cy="2355260"/>
            </a:xfrm>
            <a:prstGeom prst="rect">
              <a:avLst/>
            </a:prstGeom>
            <a:noFill/>
          </p:spPr>
          <p:txBody>
            <a:bodyPr wrap="square" rtlCol="0">
              <a:spAutoFit/>
            </a:bodyPr>
            <a:lstStyle/>
            <a:p>
              <a:pPr algn="just">
                <a:lnSpc>
                  <a:spcPct val="125000"/>
                </a:lnSpc>
              </a:pPr>
              <a:r>
                <a:rPr lang="en-US" sz="2200" b="1" dirty="0" err="1">
                  <a:latin typeface="Arial" panose="020B0604020202020204" pitchFamily="34" charset="0"/>
                  <a:cs typeface="Arial" panose="020B0604020202020204" pitchFamily="34" charset="0"/>
                </a:rPr>
                <a:t>Chuẩn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bị</a:t>
              </a:r>
              <a:r>
                <a:rPr lang="en-US" sz="22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just">
                <a:lnSpc>
                  <a:spcPct val="125000"/>
                </a:lnSpc>
              </a:pPr>
              <a:r>
                <a:rPr lang="en-US" sz="2400" dirty="0" err="1">
                  <a:latin typeface="Arial" panose="020B0604020202020204" pitchFamily="34" charset="0"/>
                  <a:cs typeface="Arial" panose="020B0604020202020204" pitchFamily="34" charset="0"/>
                </a:rPr>
                <a:t>Rượu</a:t>
              </a:r>
              <a:r>
                <a:rPr lang="en-US" sz="2400" dirty="0">
                  <a:latin typeface="Arial" panose="020B0604020202020204" pitchFamily="34" charset="0"/>
                  <a:cs typeface="Arial" panose="020B0604020202020204" pitchFamily="34" charset="0"/>
                </a:rPr>
                <a:t> 25 – 30</a:t>
              </a:r>
              <a:r>
                <a:rPr lang="en-US" sz="2400" baseline="30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đá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bọt</a:t>
              </a:r>
              <a:r>
                <a:rPr lang="en-US" sz="2400" dirty="0">
                  <a:latin typeface="Arial" panose="020B0604020202020204" pitchFamily="34" charset="0"/>
                  <a:cs typeface="Arial" panose="020B0604020202020204" pitchFamily="34" charset="0"/>
                </a:rPr>
                <a:t>.</a:t>
              </a:r>
            </a:p>
            <a:p>
              <a:pPr algn="just">
                <a:lnSpc>
                  <a:spcPct val="125000"/>
                </a:lnSpc>
              </a:pP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đun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cồn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bếp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hứng</a:t>
              </a:r>
              <a:r>
                <a:rPr lang="en-US" sz="2400" dirty="0">
                  <a:latin typeface="Arial" panose="020B0604020202020204" pitchFamily="34" charset="0"/>
                  <a:cs typeface="Arial" panose="020B0604020202020204" pitchFamily="34" charset="0"/>
                </a:rPr>
                <a:t>.</a:t>
              </a:r>
            </a:p>
          </p:txBody>
        </p:sp>
      </p:grpSp>
      <p:sp>
        <p:nvSpPr>
          <p:cNvPr id="9" name="TextBox 8">
            <a:extLst>
              <a:ext uri="{FF2B5EF4-FFF2-40B4-BE49-F238E27FC236}">
                <a16:creationId xmlns:a16="http://schemas.microsoft.com/office/drawing/2014/main" id="{1A263389-CF07-8862-972E-D63D31D808AA}"/>
              </a:ext>
            </a:extLst>
          </p:cNvPr>
          <p:cNvSpPr txBox="1"/>
          <p:nvPr/>
        </p:nvSpPr>
        <p:spPr>
          <a:xfrm>
            <a:off x="2801990" y="1464233"/>
            <a:ext cx="6960560" cy="461665"/>
          </a:xfrm>
          <a:prstGeom prst="rect">
            <a:avLst/>
          </a:prstGeom>
          <a:noFill/>
        </p:spPr>
        <p:txBody>
          <a:bodyPr wrap="none" rtlCol="0">
            <a:spAutoFit/>
          </a:bodyPr>
          <a:lstStyle/>
          <a:p>
            <a:r>
              <a:rPr lang="en-US" sz="2400" b="1" dirty="0" err="1">
                <a:solidFill>
                  <a:srgbClr val="C00000"/>
                </a:solidFill>
                <a:latin typeface="Arial" panose="020B0604020202020204" pitchFamily="34" charset="0"/>
                <a:cs typeface="Arial" panose="020B0604020202020204" pitchFamily="34" charset="0"/>
              </a:rPr>
              <a:t>Chưng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cất</a:t>
            </a:r>
            <a:r>
              <a:rPr lang="en-US" sz="2400" b="1" dirty="0">
                <a:solidFill>
                  <a:srgbClr val="C00000"/>
                </a:solidFill>
                <a:latin typeface="Arial" panose="020B0604020202020204" pitchFamily="34" charset="0"/>
                <a:cs typeface="Arial" panose="020B0604020202020204" pitchFamily="34" charset="0"/>
              </a:rPr>
              <a:t> ethanol </a:t>
            </a:r>
            <a:r>
              <a:rPr lang="en-US" sz="2400" b="1" dirty="0" err="1">
                <a:solidFill>
                  <a:srgbClr val="C00000"/>
                </a:solidFill>
                <a:latin typeface="Arial" panose="020B0604020202020204" pitchFamily="34" charset="0"/>
                <a:cs typeface="Arial" panose="020B0604020202020204" pitchFamily="34" charset="0"/>
              </a:rPr>
              <a:t>từ</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hỗn</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hợp</a:t>
            </a:r>
            <a:r>
              <a:rPr lang="en-US" sz="2400" b="1" dirty="0">
                <a:solidFill>
                  <a:srgbClr val="C00000"/>
                </a:solidFill>
                <a:latin typeface="Arial" panose="020B0604020202020204" pitchFamily="34" charset="0"/>
                <a:cs typeface="Arial" panose="020B0604020202020204" pitchFamily="34" charset="0"/>
              </a:rPr>
              <a:t> ethanol – </a:t>
            </a:r>
            <a:r>
              <a:rPr lang="en-US" sz="2400" b="1" dirty="0" err="1">
                <a:solidFill>
                  <a:srgbClr val="C00000"/>
                </a:solidFill>
                <a:latin typeface="Arial" panose="020B0604020202020204" pitchFamily="34" charset="0"/>
                <a:cs typeface="Arial" panose="020B0604020202020204" pitchFamily="34" charset="0"/>
              </a:rPr>
              <a:t>nước</a:t>
            </a:r>
            <a:endParaRPr lang="en-US" sz="2400" b="1" dirty="0">
              <a:solidFill>
                <a:srgbClr val="C00000"/>
              </a:solidFill>
              <a:latin typeface="Arial" panose="020B0604020202020204" pitchFamily="34" charset="0"/>
              <a:cs typeface="Arial" panose="020B0604020202020204" pitchFamily="34" charset="0"/>
            </a:endParaRPr>
          </a:p>
        </p:txBody>
      </p:sp>
      <p:pic>
        <p:nvPicPr>
          <p:cNvPr id="1026" name="Picture 2" descr="Rượu trắng nguyên chất bao nhiêu tiền 1 lít? Giá bán rượu gạo">
            <a:extLst>
              <a:ext uri="{FF2B5EF4-FFF2-40B4-BE49-F238E27FC236}">
                <a16:creationId xmlns:a16="http://schemas.microsoft.com/office/drawing/2014/main" id="{C6CD465B-762D-A729-FF91-2D1C78ACDD0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6561"/>
          <a:stretch/>
        </p:blipFill>
        <p:spPr bwMode="auto">
          <a:xfrm>
            <a:off x="3103961" y="4270630"/>
            <a:ext cx="3205316" cy="224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027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0EAA8F4E-8F14-5C97-5B46-A5787971D674}"/>
              </a:ext>
            </a:extLst>
          </p:cNvPr>
          <p:cNvGrpSpPr/>
          <p:nvPr/>
        </p:nvGrpSpPr>
        <p:grpSpPr>
          <a:xfrm>
            <a:off x="10750248" y="5403466"/>
            <a:ext cx="1654946" cy="1770170"/>
            <a:chOff x="10750248" y="5403466"/>
            <a:chExt cx="1654946" cy="1770170"/>
          </a:xfrm>
        </p:grpSpPr>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a:off x="11516008" y="5403466"/>
              <a:ext cx="889186" cy="1640247"/>
            </a:xfrm>
            <a:prstGeom prst="rect">
              <a:avLst/>
            </a:prstGeom>
          </p:spPr>
        </p:pic>
      </p:gr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rot="20347222">
            <a:off x="-312466" y="5498507"/>
            <a:ext cx="948044" cy="1572637"/>
          </a:xfrm>
          <a:prstGeom prst="rect">
            <a:avLst/>
          </a:prstGeom>
        </p:spPr>
      </p:pic>
      <p:grpSp>
        <p:nvGrpSpPr>
          <p:cNvPr id="25" name="Group 24">
            <a:extLst>
              <a:ext uri="{FF2B5EF4-FFF2-40B4-BE49-F238E27FC236}">
                <a16:creationId xmlns:a16="http://schemas.microsoft.com/office/drawing/2014/main" id="{4714AC0F-77E6-7A66-2298-CCFF275C4522}"/>
              </a:ext>
            </a:extLst>
          </p:cNvPr>
          <p:cNvGrpSpPr/>
          <p:nvPr/>
        </p:nvGrpSpPr>
        <p:grpSpPr>
          <a:xfrm>
            <a:off x="3964176" y="547516"/>
            <a:ext cx="4263648" cy="902040"/>
            <a:chOff x="3964176" y="728491"/>
            <a:chExt cx="4263648" cy="902040"/>
          </a:xfrm>
        </p:grpSpPr>
        <p:sp>
          <p:nvSpPr>
            <p:cNvPr id="10" name="Rectangle: Rounded Corners 9">
              <a:extLst>
                <a:ext uri="{FF2B5EF4-FFF2-40B4-BE49-F238E27FC236}">
                  <a16:creationId xmlns:a16="http://schemas.microsoft.com/office/drawing/2014/main" id="{B275EEC1-0A60-1CC9-BE70-3CC9482A4261}"/>
                </a:ext>
              </a:extLst>
            </p:cNvPr>
            <p:cNvSpPr/>
            <p:nvPr/>
          </p:nvSpPr>
          <p:spPr>
            <a:xfrm>
              <a:off x="4504146" y="854074"/>
              <a:ext cx="3212880" cy="65087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F1F4E547-3DEF-AA0C-1DA2-C5D9180BE3D6}"/>
                </a:ext>
              </a:extLst>
            </p:cNvPr>
            <p:cNvSpPr txBox="1"/>
            <p:nvPr/>
          </p:nvSpPr>
          <p:spPr>
            <a:xfrm>
              <a:off x="4854191" y="917901"/>
              <a:ext cx="2512791" cy="523220"/>
            </a:xfrm>
            <a:prstGeom prst="rect">
              <a:avLst/>
            </a:prstGeom>
            <a:no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Thí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nghiệm</a:t>
              </a:r>
              <a:r>
                <a:rPr lang="en-US" sz="2800" b="1" dirty="0">
                  <a:solidFill>
                    <a:schemeClr val="bg1"/>
                  </a:solidFill>
                  <a:latin typeface="Arial" panose="020B0604020202020204" pitchFamily="34" charset="0"/>
                  <a:cs typeface="Arial" panose="020B0604020202020204" pitchFamily="34" charset="0"/>
                </a:rPr>
                <a:t> 1</a:t>
              </a:r>
            </a:p>
          </p:txBody>
        </p:sp>
        <p:pic>
          <p:nvPicPr>
            <p:cNvPr id="19" name="Picture 18">
              <a:extLst>
                <a:ext uri="{FF2B5EF4-FFF2-40B4-BE49-F238E27FC236}">
                  <a16:creationId xmlns:a16="http://schemas.microsoft.com/office/drawing/2014/main" id="{F1A8A41F-1988-06D1-C95D-7EF18E62F4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64176" y="728491"/>
              <a:ext cx="902040" cy="902040"/>
            </a:xfrm>
            <a:prstGeom prst="rect">
              <a:avLst/>
            </a:prstGeom>
          </p:spPr>
        </p:pic>
        <p:pic>
          <p:nvPicPr>
            <p:cNvPr id="20" name="Picture 19">
              <a:extLst>
                <a:ext uri="{FF2B5EF4-FFF2-40B4-BE49-F238E27FC236}">
                  <a16:creationId xmlns:a16="http://schemas.microsoft.com/office/drawing/2014/main" id="{3B289448-2F2C-5F29-F0BC-C19D019E32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325784" y="728491"/>
              <a:ext cx="902040" cy="902040"/>
            </a:xfrm>
            <a:prstGeom prst="rect">
              <a:avLst/>
            </a:prstGeom>
          </p:spPr>
        </p:pic>
      </p:grpSp>
      <p:grpSp>
        <p:nvGrpSpPr>
          <p:cNvPr id="14" name="Group 13">
            <a:extLst>
              <a:ext uri="{FF2B5EF4-FFF2-40B4-BE49-F238E27FC236}">
                <a16:creationId xmlns:a16="http://schemas.microsoft.com/office/drawing/2014/main" id="{AB0A042A-FBDD-D5E9-55A9-7CF4C888EB0F}"/>
              </a:ext>
            </a:extLst>
          </p:cNvPr>
          <p:cNvGrpSpPr/>
          <p:nvPr/>
        </p:nvGrpSpPr>
        <p:grpSpPr>
          <a:xfrm>
            <a:off x="266987" y="1417860"/>
            <a:ext cx="6635229" cy="4292970"/>
            <a:chOff x="1124255" y="1970553"/>
            <a:chExt cx="6635229" cy="4292970"/>
          </a:xfrm>
        </p:grpSpPr>
        <p:pic>
          <p:nvPicPr>
            <p:cNvPr id="26" name="Picture 25">
              <a:extLst>
                <a:ext uri="{FF2B5EF4-FFF2-40B4-BE49-F238E27FC236}">
                  <a16:creationId xmlns:a16="http://schemas.microsoft.com/office/drawing/2014/main" id="{6BA79EEC-5107-C38D-B528-5D52B67B70CF}"/>
                </a:ext>
              </a:extLst>
            </p:cNvPr>
            <p:cNvPicPr>
              <a:picLocks noChangeAspect="1"/>
            </p:cNvPicPr>
            <p:nvPr/>
          </p:nvPicPr>
          <p:blipFill>
            <a:blip r:embed="rId7" cstate="hqprint">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24255" y="2053744"/>
              <a:ext cx="704545" cy="704545"/>
            </a:xfrm>
            <a:prstGeom prst="rect">
              <a:avLst/>
            </a:prstGeom>
          </p:spPr>
        </p:pic>
        <p:sp>
          <p:nvSpPr>
            <p:cNvPr id="2" name="TextBox 1">
              <a:extLst>
                <a:ext uri="{FF2B5EF4-FFF2-40B4-BE49-F238E27FC236}">
                  <a16:creationId xmlns:a16="http://schemas.microsoft.com/office/drawing/2014/main" id="{4140CA3F-A320-5CA1-EC7D-080CA6D18778}"/>
                </a:ext>
              </a:extLst>
            </p:cNvPr>
            <p:cNvSpPr txBox="1"/>
            <p:nvPr/>
          </p:nvSpPr>
          <p:spPr>
            <a:xfrm>
              <a:off x="1861148" y="1970553"/>
              <a:ext cx="5898336" cy="4292970"/>
            </a:xfrm>
            <a:prstGeom prst="rect">
              <a:avLst/>
            </a:prstGeom>
            <a:noFill/>
          </p:spPr>
          <p:txBody>
            <a:bodyPr wrap="square" rtlCol="0">
              <a:spAutoFit/>
            </a:bodyPr>
            <a:lstStyle/>
            <a:p>
              <a:pPr>
                <a:lnSpc>
                  <a:spcPct val="125000"/>
                </a:lnSpc>
              </a:pPr>
              <a:r>
                <a:rPr lang="en-US" sz="2200" b="1" dirty="0" err="1">
                  <a:latin typeface="Arial" panose="020B0604020202020204" pitchFamily="34" charset="0"/>
                  <a:cs typeface="Arial" panose="020B0604020202020204" pitchFamily="34" charset="0"/>
                </a:rPr>
                <a:t>Tiến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hành</a:t>
              </a:r>
              <a:r>
                <a:rPr lang="en-US" sz="2200" b="1" dirty="0">
                  <a:latin typeface="Arial" panose="020B0604020202020204" pitchFamily="34" charset="0"/>
                  <a:cs typeface="Arial" panose="020B0604020202020204" pitchFamily="34" charset="0"/>
                </a:rPr>
                <a:t>: </a:t>
              </a:r>
            </a:p>
            <a:p>
              <a:pPr>
                <a:lnSpc>
                  <a:spcPct val="125000"/>
                </a:lnSpc>
              </a:pPr>
              <a:r>
                <a:rPr lang="en-US" sz="2200" dirty="0" err="1">
                  <a:sym typeface="Symbol" panose="05050102010706020507" pitchFamily="18" charset="2"/>
                </a:rPr>
                <a:t>Bước</a:t>
              </a:r>
              <a:r>
                <a:rPr lang="en-US" sz="2200" dirty="0">
                  <a:sym typeface="Symbol" panose="05050102010706020507" pitchFamily="18" charset="2"/>
                </a:rPr>
                <a:t> 1: Cho </a:t>
              </a:r>
              <a:r>
                <a:rPr lang="en-US" sz="2200" dirty="0" err="1">
                  <a:sym typeface="Symbol" panose="05050102010706020507" pitchFamily="18" charset="2"/>
                </a:rPr>
                <a:t>khoảng</a:t>
              </a:r>
              <a:r>
                <a:rPr lang="en-US" sz="2200" dirty="0">
                  <a:sym typeface="Symbol" panose="05050102010706020507" pitchFamily="18" charset="2"/>
                </a:rPr>
                <a:t> 150ml </a:t>
              </a:r>
              <a:r>
                <a:rPr lang="en-US" sz="2200" dirty="0" err="1">
                  <a:sym typeface="Symbol" panose="05050102010706020507" pitchFamily="18" charset="2"/>
                </a:rPr>
                <a:t>rượu</a:t>
              </a:r>
              <a:r>
                <a:rPr lang="en-US" sz="2200" dirty="0">
                  <a:sym typeface="Symbol" panose="05050102010706020507" pitchFamily="18" charset="2"/>
                </a:rPr>
                <a:t> </a:t>
              </a:r>
              <a:r>
                <a:rPr lang="en-US" sz="2200" dirty="0" err="1">
                  <a:sym typeface="Symbol" panose="05050102010706020507" pitchFamily="18" charset="2"/>
                </a:rPr>
                <a:t>vào</a:t>
              </a:r>
              <a:r>
                <a:rPr lang="en-US" sz="2200" dirty="0">
                  <a:sym typeface="Symbol" panose="05050102010706020507" pitchFamily="18" charset="2"/>
                </a:rPr>
                <a:t> </a:t>
              </a:r>
              <a:r>
                <a:rPr lang="en-US" sz="2200" dirty="0" err="1">
                  <a:sym typeface="Symbol" panose="05050102010706020507" pitchFamily="18" charset="2"/>
                </a:rPr>
                <a:t>bình</a:t>
              </a:r>
              <a:r>
                <a:rPr lang="en-US" sz="2200" dirty="0">
                  <a:sym typeface="Symbol" panose="05050102010706020507" pitchFamily="18" charset="2"/>
                </a:rPr>
                <a:t> </a:t>
              </a:r>
              <a:r>
                <a:rPr lang="en-US" sz="2200" dirty="0" err="1">
                  <a:sym typeface="Symbol" panose="05050102010706020507" pitchFamily="18" charset="2"/>
                </a:rPr>
                <a:t>cầu</a:t>
              </a:r>
              <a:r>
                <a:rPr lang="en-US" sz="2200" dirty="0">
                  <a:sym typeface="Symbol" panose="05050102010706020507" pitchFamily="18" charset="2"/>
                </a:rPr>
                <a:t> </a:t>
              </a:r>
              <a:r>
                <a:rPr lang="en-US" sz="2200" dirty="0" err="1">
                  <a:sym typeface="Symbol" panose="05050102010706020507" pitchFamily="18" charset="2"/>
                </a:rPr>
                <a:t>có</a:t>
              </a:r>
              <a:r>
                <a:rPr lang="en-US" sz="2200" dirty="0">
                  <a:sym typeface="Symbol" panose="05050102010706020507" pitchFamily="18" charset="2"/>
                </a:rPr>
                <a:t> </a:t>
              </a:r>
              <a:r>
                <a:rPr lang="en-US" sz="2200" dirty="0" err="1">
                  <a:sym typeface="Symbol" panose="05050102010706020507" pitchFamily="18" charset="2"/>
                </a:rPr>
                <a:t>nhánh</a:t>
              </a:r>
              <a:r>
                <a:rPr lang="en-US" sz="2200" dirty="0">
                  <a:sym typeface="Symbol" panose="05050102010706020507" pitchFamily="18" charset="2"/>
                </a:rPr>
                <a:t> </a:t>
              </a:r>
              <a:r>
                <a:rPr lang="en-US" sz="2200" dirty="0" err="1">
                  <a:sym typeface="Symbol" panose="05050102010706020507" pitchFamily="18" charset="2"/>
                </a:rPr>
                <a:t>và</a:t>
              </a:r>
              <a:r>
                <a:rPr lang="en-US" sz="2200" dirty="0">
                  <a:sym typeface="Symbol" panose="05050102010706020507" pitchFamily="18" charset="2"/>
                </a:rPr>
                <a:t> </a:t>
              </a:r>
              <a:r>
                <a:rPr lang="en-US" sz="2200" dirty="0" err="1">
                  <a:sym typeface="Symbol" panose="05050102010706020507" pitchFamily="18" charset="2"/>
                </a:rPr>
                <a:t>thêm</a:t>
              </a:r>
              <a:r>
                <a:rPr lang="en-US" sz="2200" dirty="0">
                  <a:sym typeface="Symbol" panose="05050102010706020507" pitchFamily="18" charset="2"/>
                </a:rPr>
                <a:t> </a:t>
              </a:r>
              <a:r>
                <a:rPr lang="en-US" sz="2200" dirty="0" err="1">
                  <a:sym typeface="Symbol" panose="05050102010706020507" pitchFamily="18" charset="2"/>
                </a:rPr>
                <a:t>vài</a:t>
              </a:r>
              <a:r>
                <a:rPr lang="en-US" sz="2200" dirty="0">
                  <a:sym typeface="Symbol" panose="05050102010706020507" pitchFamily="18" charset="2"/>
                </a:rPr>
                <a:t> </a:t>
              </a:r>
              <a:r>
                <a:rPr lang="en-US" sz="2200" dirty="0" err="1">
                  <a:sym typeface="Symbol" panose="05050102010706020507" pitchFamily="18" charset="2"/>
                </a:rPr>
                <a:t>viên</a:t>
              </a:r>
              <a:r>
                <a:rPr lang="en-US" sz="2200" dirty="0">
                  <a:sym typeface="Symbol" panose="05050102010706020507" pitchFamily="18" charset="2"/>
                </a:rPr>
                <a:t> </a:t>
              </a:r>
              <a:r>
                <a:rPr lang="en-US" sz="2200" dirty="0" err="1">
                  <a:sym typeface="Symbol" panose="05050102010706020507" pitchFamily="18" charset="2"/>
                </a:rPr>
                <a:t>đá</a:t>
              </a:r>
              <a:r>
                <a:rPr lang="en-US" sz="2200" dirty="0">
                  <a:sym typeface="Symbol" panose="05050102010706020507" pitchFamily="18" charset="2"/>
                </a:rPr>
                <a:t> </a:t>
              </a:r>
              <a:r>
                <a:rPr lang="en-US" sz="2200" dirty="0" err="1">
                  <a:sym typeface="Symbol" panose="05050102010706020507" pitchFamily="18" charset="2"/>
                </a:rPr>
                <a:t>bọt</a:t>
              </a:r>
              <a:r>
                <a:rPr lang="en-US" sz="2200" dirty="0">
                  <a:sym typeface="Symbol" panose="05050102010706020507" pitchFamily="18" charset="2"/>
                </a:rPr>
                <a:t>.</a:t>
              </a:r>
            </a:p>
            <a:p>
              <a:pPr>
                <a:lnSpc>
                  <a:spcPct val="125000"/>
                </a:lnSpc>
              </a:pPr>
              <a:r>
                <a:rPr lang="en-US" sz="2200" dirty="0" err="1">
                  <a:sym typeface="Symbol" panose="05050102010706020507" pitchFamily="18" charset="2"/>
                </a:rPr>
                <a:t>Bước</a:t>
              </a:r>
              <a:r>
                <a:rPr lang="en-US" sz="2200" dirty="0">
                  <a:sym typeface="Symbol" panose="05050102010706020507" pitchFamily="18" charset="2"/>
                </a:rPr>
                <a:t> 2: </a:t>
              </a:r>
              <a:r>
                <a:rPr lang="en-US" sz="2200" dirty="0" err="1">
                  <a:sym typeface="Symbol" panose="05050102010706020507" pitchFamily="18" charset="2"/>
                </a:rPr>
                <a:t>Lắp</a:t>
              </a:r>
              <a:r>
                <a:rPr lang="en-US" sz="2200" dirty="0">
                  <a:sym typeface="Symbol" panose="05050102010706020507" pitchFamily="18" charset="2"/>
                </a:rPr>
                <a:t> </a:t>
              </a:r>
              <a:r>
                <a:rPr lang="en-US" sz="2200" dirty="0" err="1">
                  <a:sym typeface="Symbol" panose="05050102010706020507" pitchFamily="18" charset="2"/>
                </a:rPr>
                <a:t>dụng</a:t>
              </a:r>
              <a:r>
                <a:rPr lang="en-US" sz="2200" dirty="0">
                  <a:sym typeface="Symbol" panose="05050102010706020507" pitchFamily="18" charset="2"/>
                </a:rPr>
                <a:t> </a:t>
              </a:r>
              <a:r>
                <a:rPr lang="en-US" sz="2200" dirty="0" err="1">
                  <a:sym typeface="Symbol" panose="05050102010706020507" pitchFamily="18" charset="2"/>
                </a:rPr>
                <a:t>cụ</a:t>
              </a:r>
              <a:r>
                <a:rPr lang="en-US" sz="2200" dirty="0">
                  <a:sym typeface="Symbol" panose="05050102010706020507" pitchFamily="18" charset="2"/>
                </a:rPr>
                <a:t> </a:t>
              </a:r>
              <a:r>
                <a:rPr lang="en-US" sz="2200" dirty="0" err="1">
                  <a:sym typeface="Symbol" panose="05050102010706020507" pitchFamily="18" charset="2"/>
                </a:rPr>
                <a:t>như</a:t>
              </a:r>
              <a:r>
                <a:rPr lang="en-US" sz="2200" dirty="0">
                  <a:sym typeface="Symbol" panose="05050102010706020507" pitchFamily="18" charset="2"/>
                </a:rPr>
                <a:t> </a:t>
              </a:r>
              <a:r>
                <a:rPr lang="en-US" sz="2200" dirty="0" err="1">
                  <a:sym typeface="Symbol" panose="05050102010706020507" pitchFamily="18" charset="2"/>
                </a:rPr>
                <a:t>hình</a:t>
              </a:r>
              <a:r>
                <a:rPr lang="en-US" sz="2200" dirty="0">
                  <a:sym typeface="Symbol" panose="05050102010706020507" pitchFamily="18" charset="2"/>
                </a:rPr>
                <a:t>.</a:t>
              </a:r>
            </a:p>
            <a:p>
              <a:pPr>
                <a:lnSpc>
                  <a:spcPct val="125000"/>
                </a:lnSpc>
              </a:pPr>
              <a:r>
                <a:rPr lang="en-US" sz="2200" dirty="0" err="1">
                  <a:sym typeface="Symbol" panose="05050102010706020507" pitchFamily="18" charset="2"/>
                </a:rPr>
                <a:t>Bước</a:t>
              </a:r>
              <a:r>
                <a:rPr lang="en-US" sz="2200" dirty="0">
                  <a:sym typeface="Symbol" panose="05050102010706020507" pitchFamily="18" charset="2"/>
                </a:rPr>
                <a:t> 3: </a:t>
              </a:r>
              <a:r>
                <a:rPr lang="en-US" sz="2200" dirty="0" err="1">
                  <a:sym typeface="Symbol" panose="05050102010706020507" pitchFamily="18" charset="2"/>
                </a:rPr>
                <a:t>Đun</a:t>
              </a:r>
              <a:r>
                <a:rPr lang="en-US" sz="2200" dirty="0">
                  <a:sym typeface="Symbol" panose="05050102010706020507" pitchFamily="18" charset="2"/>
                </a:rPr>
                <a:t> dung </a:t>
              </a:r>
              <a:r>
                <a:rPr lang="en-US" sz="2200" dirty="0" err="1">
                  <a:sym typeface="Symbol" panose="05050102010706020507" pitchFamily="18" charset="2"/>
                </a:rPr>
                <a:t>dịch</a:t>
              </a:r>
              <a:r>
                <a:rPr lang="en-US" sz="2200" dirty="0">
                  <a:sym typeface="Symbol" panose="05050102010706020507" pitchFamily="18" charset="2"/>
                </a:rPr>
                <a:t> </a:t>
              </a:r>
              <a:r>
                <a:rPr lang="en-US" sz="2200" dirty="0" err="1">
                  <a:sym typeface="Symbol" panose="05050102010706020507" pitchFamily="18" charset="2"/>
                </a:rPr>
                <a:t>đến</a:t>
              </a:r>
              <a:r>
                <a:rPr lang="en-US" sz="2200" dirty="0">
                  <a:sym typeface="Symbol" panose="05050102010706020507" pitchFamily="18" charset="2"/>
                </a:rPr>
                <a:t> </a:t>
              </a:r>
              <a:r>
                <a:rPr lang="en-US" sz="2200" dirty="0" err="1">
                  <a:sym typeface="Symbol" panose="05050102010706020507" pitchFamily="18" charset="2"/>
                </a:rPr>
                <a:t>sôi</a:t>
              </a:r>
              <a:r>
                <a:rPr lang="en-US" sz="2200" dirty="0">
                  <a:sym typeface="Symbol" panose="05050102010706020507" pitchFamily="18" charset="2"/>
                </a:rPr>
                <a:t> </a:t>
              </a:r>
              <a:r>
                <a:rPr lang="en-US" sz="2200" dirty="0" err="1">
                  <a:sym typeface="Symbol" panose="05050102010706020507" pitchFamily="18" charset="2"/>
                </a:rPr>
                <a:t>nhẹ</a:t>
              </a:r>
              <a:r>
                <a:rPr lang="en-US" sz="2200" dirty="0">
                  <a:sym typeface="Symbol" panose="05050102010706020507" pitchFamily="18" charset="2"/>
                </a:rPr>
                <a:t>. Quan </a:t>
              </a:r>
              <a:r>
                <a:rPr lang="en-US" sz="2200" dirty="0" err="1">
                  <a:sym typeface="Symbol" panose="05050102010706020507" pitchFamily="18" charset="2"/>
                </a:rPr>
                <a:t>sát</a:t>
              </a:r>
              <a:r>
                <a:rPr lang="en-US" sz="2200" dirty="0">
                  <a:sym typeface="Symbol" panose="05050102010706020507" pitchFamily="18" charset="2"/>
                </a:rPr>
                <a:t> </a:t>
              </a:r>
              <a:r>
                <a:rPr lang="en-US" sz="2200" dirty="0" err="1">
                  <a:sym typeface="Symbol" panose="05050102010706020507" pitchFamily="18" charset="2"/>
                </a:rPr>
                <a:t>thấy</a:t>
              </a:r>
              <a:r>
                <a:rPr lang="en-US" sz="2200" dirty="0">
                  <a:sym typeface="Symbol" panose="05050102010706020507" pitchFamily="18" charset="2"/>
                </a:rPr>
                <a:t> </a:t>
              </a:r>
              <a:r>
                <a:rPr lang="en-US" sz="2200" dirty="0" err="1">
                  <a:sym typeface="Symbol" panose="05050102010706020507" pitchFamily="18" charset="2"/>
                </a:rPr>
                <a:t>nhiệt</a:t>
              </a:r>
              <a:r>
                <a:rPr lang="en-US" sz="2200" dirty="0">
                  <a:sym typeface="Symbol" panose="05050102010706020507" pitchFamily="18" charset="2"/>
                </a:rPr>
                <a:t> </a:t>
              </a:r>
              <a:r>
                <a:rPr lang="en-US" sz="2200" dirty="0" err="1">
                  <a:sym typeface="Symbol" panose="05050102010706020507" pitchFamily="18" charset="2"/>
                </a:rPr>
                <a:t>độ</a:t>
              </a:r>
              <a:r>
                <a:rPr lang="en-US" sz="2200" dirty="0">
                  <a:sym typeface="Symbol" panose="05050102010706020507" pitchFamily="18" charset="2"/>
                </a:rPr>
                <a:t> </a:t>
              </a:r>
              <a:r>
                <a:rPr lang="en-US" sz="2200" dirty="0" err="1">
                  <a:sym typeface="Symbol" panose="05050102010706020507" pitchFamily="18" charset="2"/>
                </a:rPr>
                <a:t>trên</a:t>
              </a:r>
              <a:r>
                <a:rPr lang="en-US" sz="2200" dirty="0">
                  <a:sym typeface="Symbol" panose="05050102010706020507" pitchFamily="18" charset="2"/>
                </a:rPr>
                <a:t> </a:t>
              </a:r>
              <a:r>
                <a:rPr lang="en-US" sz="2200" dirty="0" err="1">
                  <a:sym typeface="Symbol" panose="05050102010706020507" pitchFamily="18" charset="2"/>
                </a:rPr>
                <a:t>nhiệt</a:t>
              </a:r>
              <a:r>
                <a:rPr lang="en-US" sz="2200" dirty="0">
                  <a:sym typeface="Symbol" panose="05050102010706020507" pitchFamily="18" charset="2"/>
                </a:rPr>
                <a:t> </a:t>
              </a:r>
              <a:r>
                <a:rPr lang="en-US" sz="2200" dirty="0" err="1">
                  <a:sym typeface="Symbol" panose="05050102010706020507" pitchFamily="18" charset="2"/>
                </a:rPr>
                <a:t>kế</a:t>
              </a:r>
              <a:r>
                <a:rPr lang="en-US" sz="2200" dirty="0">
                  <a:sym typeface="Symbol" panose="05050102010706020507" pitchFamily="18" charset="2"/>
                </a:rPr>
                <a:t> </a:t>
              </a:r>
              <a:r>
                <a:rPr lang="en-US" sz="2200" dirty="0" err="1">
                  <a:sym typeface="Symbol" panose="05050102010706020507" pitchFamily="18" charset="2"/>
                </a:rPr>
                <a:t>tăng</a:t>
              </a:r>
              <a:r>
                <a:rPr lang="en-US" sz="2200" dirty="0">
                  <a:sym typeface="Symbol" panose="05050102010706020507" pitchFamily="18" charset="2"/>
                </a:rPr>
                <a:t> </a:t>
              </a:r>
              <a:r>
                <a:rPr lang="en-US" sz="2200" dirty="0" err="1">
                  <a:sym typeface="Symbol" panose="05050102010706020507" pitchFamily="18" charset="2"/>
                </a:rPr>
                <a:t>dần</a:t>
              </a:r>
              <a:r>
                <a:rPr lang="en-US" sz="2200" dirty="0">
                  <a:sym typeface="Symbol" panose="05050102010706020507" pitchFamily="18" charset="2"/>
                </a:rPr>
                <a:t> </a:t>
              </a:r>
              <a:r>
                <a:rPr lang="en-US" sz="2200" dirty="0" err="1">
                  <a:sym typeface="Symbol" panose="05050102010706020507" pitchFamily="18" charset="2"/>
                </a:rPr>
                <a:t>và</a:t>
              </a:r>
              <a:r>
                <a:rPr lang="en-US" sz="2200" dirty="0">
                  <a:sym typeface="Symbol" panose="05050102010706020507" pitchFamily="18" charset="2"/>
                </a:rPr>
                <a:t> </a:t>
              </a:r>
              <a:r>
                <a:rPr lang="en-US" sz="2200" dirty="0" err="1">
                  <a:sym typeface="Symbol" panose="05050102010706020507" pitchFamily="18" charset="2"/>
                </a:rPr>
                <a:t>đạt</a:t>
              </a:r>
              <a:r>
                <a:rPr lang="en-US" sz="2200" dirty="0">
                  <a:sym typeface="Symbol" panose="05050102010706020507" pitchFamily="18" charset="2"/>
                </a:rPr>
                <a:t> </a:t>
              </a:r>
              <a:r>
                <a:rPr lang="en-US" sz="2200" dirty="0" err="1">
                  <a:sym typeface="Symbol" panose="05050102010706020507" pitchFamily="18" charset="2"/>
                </a:rPr>
                <a:t>đến</a:t>
              </a:r>
              <a:r>
                <a:rPr lang="en-US" sz="2200" dirty="0">
                  <a:sym typeface="Symbol" panose="05050102010706020507" pitchFamily="18" charset="2"/>
                </a:rPr>
                <a:t> </a:t>
              </a:r>
              <a:r>
                <a:rPr lang="en-US" sz="2200" dirty="0" err="1">
                  <a:sym typeface="Symbol" panose="05050102010706020507" pitchFamily="18" charset="2"/>
                </a:rPr>
                <a:t>nhiệt</a:t>
              </a:r>
              <a:r>
                <a:rPr lang="en-US" sz="2200" dirty="0">
                  <a:sym typeface="Symbol" panose="05050102010706020507" pitchFamily="18" charset="2"/>
                </a:rPr>
                <a:t> </a:t>
              </a:r>
              <a:r>
                <a:rPr lang="en-US" sz="2200" dirty="0" err="1">
                  <a:sym typeface="Symbol" panose="05050102010706020507" pitchFamily="18" charset="2"/>
                </a:rPr>
                <a:t>độ</a:t>
              </a:r>
              <a:r>
                <a:rPr lang="en-US" sz="2200" dirty="0">
                  <a:sym typeface="Symbol" panose="05050102010706020507" pitchFamily="18" charset="2"/>
                </a:rPr>
                <a:t> </a:t>
              </a:r>
              <a:r>
                <a:rPr lang="en-US" sz="2200" dirty="0" err="1">
                  <a:sym typeface="Symbol" panose="05050102010706020507" pitchFamily="18" charset="2"/>
                </a:rPr>
                <a:t>ổn</a:t>
              </a:r>
              <a:r>
                <a:rPr lang="en-US" sz="2200" dirty="0">
                  <a:sym typeface="Symbol" panose="05050102010706020507" pitchFamily="18" charset="2"/>
                </a:rPr>
                <a:t> </a:t>
              </a:r>
              <a:r>
                <a:rPr lang="en-US" sz="2200" dirty="0" err="1">
                  <a:sym typeface="Symbol" panose="05050102010706020507" pitchFamily="18" charset="2"/>
                </a:rPr>
                <a:t>định</a:t>
              </a:r>
              <a:r>
                <a:rPr lang="en-US" sz="2200" dirty="0">
                  <a:sym typeface="Symbol" panose="05050102010706020507" pitchFamily="18" charset="2"/>
                </a:rPr>
                <a:t>. </a:t>
              </a:r>
              <a:r>
                <a:rPr lang="en-US" sz="2200" dirty="0" err="1">
                  <a:sym typeface="Symbol" panose="05050102010706020507" pitchFamily="18" charset="2"/>
                </a:rPr>
                <a:t>Ghi</a:t>
              </a:r>
              <a:r>
                <a:rPr lang="en-US" sz="2200" dirty="0">
                  <a:sym typeface="Symbol" panose="05050102010706020507" pitchFamily="18" charset="2"/>
                </a:rPr>
                <a:t> </a:t>
              </a:r>
              <a:r>
                <a:rPr lang="en-US" sz="2200" dirty="0" err="1">
                  <a:sym typeface="Symbol" panose="05050102010706020507" pitchFamily="18" charset="2"/>
                </a:rPr>
                <a:t>nhận</a:t>
              </a:r>
              <a:r>
                <a:rPr lang="en-US" sz="2200" dirty="0">
                  <a:sym typeface="Symbol" panose="05050102010706020507" pitchFamily="18" charset="2"/>
                </a:rPr>
                <a:t> </a:t>
              </a:r>
              <a:r>
                <a:rPr lang="en-US" sz="2200" dirty="0" err="1">
                  <a:sym typeface="Symbol" panose="05050102010706020507" pitchFamily="18" charset="2"/>
                </a:rPr>
                <a:t>lại</a:t>
              </a:r>
              <a:r>
                <a:rPr lang="en-US" sz="2200" dirty="0">
                  <a:sym typeface="Symbol" panose="05050102010706020507" pitchFamily="18" charset="2"/>
                </a:rPr>
                <a:t> </a:t>
              </a:r>
              <a:r>
                <a:rPr lang="en-US" sz="2200" dirty="0" err="1">
                  <a:sym typeface="Symbol" panose="05050102010706020507" pitchFamily="18" charset="2"/>
                </a:rPr>
                <a:t>giá</a:t>
              </a:r>
              <a:r>
                <a:rPr lang="en-US" sz="2200" dirty="0">
                  <a:sym typeface="Symbol" panose="05050102010706020507" pitchFamily="18" charset="2"/>
                </a:rPr>
                <a:t> </a:t>
              </a:r>
              <a:r>
                <a:rPr lang="en-US" sz="2200" dirty="0" err="1">
                  <a:sym typeface="Symbol" panose="05050102010706020507" pitchFamily="18" charset="2"/>
                </a:rPr>
                <a:t>trị</a:t>
              </a:r>
              <a:r>
                <a:rPr lang="en-US" sz="2200" dirty="0">
                  <a:sym typeface="Symbol" panose="05050102010706020507" pitchFamily="18" charset="2"/>
                </a:rPr>
                <a:t> </a:t>
              </a:r>
              <a:r>
                <a:rPr lang="en-US" sz="2200" dirty="0" err="1">
                  <a:sym typeface="Symbol" panose="05050102010706020507" pitchFamily="18" charset="2"/>
                </a:rPr>
                <a:t>nhiệt</a:t>
              </a:r>
              <a:r>
                <a:rPr lang="en-US" sz="2200" dirty="0">
                  <a:sym typeface="Symbol" panose="05050102010706020507" pitchFamily="18" charset="2"/>
                </a:rPr>
                <a:t> </a:t>
              </a:r>
              <a:r>
                <a:rPr lang="en-US" sz="2200" dirty="0" err="1">
                  <a:sym typeface="Symbol" panose="05050102010706020507" pitchFamily="18" charset="2"/>
                </a:rPr>
                <a:t>độ</a:t>
              </a:r>
              <a:r>
                <a:rPr lang="en-US" sz="2200" dirty="0">
                  <a:sym typeface="Symbol" panose="05050102010706020507" pitchFamily="18" charset="2"/>
                </a:rPr>
                <a:t> </a:t>
              </a:r>
              <a:r>
                <a:rPr lang="en-US" sz="2200" dirty="0" err="1">
                  <a:sym typeface="Symbol" panose="05050102010706020507" pitchFamily="18" charset="2"/>
                </a:rPr>
                <a:t>sôi</a:t>
              </a:r>
              <a:r>
                <a:rPr lang="en-US" sz="2200" dirty="0">
                  <a:sym typeface="Symbol" panose="05050102010706020507" pitchFamily="18" charset="2"/>
                </a:rPr>
                <a:t> </a:t>
              </a:r>
              <a:r>
                <a:rPr lang="en-US" sz="2200" dirty="0" err="1">
                  <a:sym typeface="Symbol" panose="05050102010706020507" pitchFamily="18" charset="2"/>
                </a:rPr>
                <a:t>của</a:t>
              </a:r>
              <a:r>
                <a:rPr lang="en-US" sz="2200" dirty="0">
                  <a:sym typeface="Symbol" panose="05050102010706020507" pitchFamily="18" charset="2"/>
                </a:rPr>
                <a:t> </a:t>
              </a:r>
              <a:r>
                <a:rPr lang="en-US" sz="2200" dirty="0" err="1">
                  <a:sym typeface="Symbol" panose="05050102010706020507" pitchFamily="18" charset="2"/>
                </a:rPr>
                <a:t>hỗn</a:t>
              </a:r>
              <a:r>
                <a:rPr lang="en-US" sz="2200" dirty="0">
                  <a:sym typeface="Symbol" panose="05050102010706020507" pitchFamily="18" charset="2"/>
                </a:rPr>
                <a:t> </a:t>
              </a:r>
              <a:r>
                <a:rPr lang="en-US" sz="2200" dirty="0" err="1">
                  <a:sym typeface="Symbol" panose="05050102010706020507" pitchFamily="18" charset="2"/>
                </a:rPr>
                <a:t>hợp</a:t>
              </a:r>
              <a:r>
                <a:rPr lang="en-US" sz="2200" dirty="0">
                  <a:sym typeface="Symbol" panose="05050102010706020507" pitchFamily="18" charset="2"/>
                </a:rPr>
                <a:t> ethanol – </a:t>
              </a:r>
              <a:r>
                <a:rPr lang="en-US" sz="2200" dirty="0" err="1">
                  <a:sym typeface="Symbol" panose="05050102010706020507" pitchFamily="18" charset="2"/>
                </a:rPr>
                <a:t>nước</a:t>
              </a:r>
              <a:r>
                <a:rPr lang="en-US" sz="2200" dirty="0">
                  <a:sym typeface="Symbol" panose="05050102010706020507" pitchFamily="18" charset="2"/>
                </a:rPr>
                <a:t>.</a:t>
              </a:r>
            </a:p>
            <a:p>
              <a:pPr>
                <a:lnSpc>
                  <a:spcPct val="125000"/>
                </a:lnSpc>
              </a:pPr>
              <a:r>
                <a:rPr lang="en-US" sz="2200" dirty="0" err="1">
                  <a:sym typeface="Symbol" panose="05050102010706020507" pitchFamily="18" charset="2"/>
                </a:rPr>
                <a:t>Bước</a:t>
              </a:r>
              <a:r>
                <a:rPr lang="en-US" sz="2200" dirty="0">
                  <a:sym typeface="Symbol" panose="05050102010706020507" pitchFamily="18" charset="2"/>
                </a:rPr>
                <a:t> 4: Khi </a:t>
              </a:r>
              <a:r>
                <a:rPr lang="en-US" sz="2200" dirty="0" err="1">
                  <a:sym typeface="Symbol" panose="05050102010706020507" pitchFamily="18" charset="2"/>
                </a:rPr>
                <a:t>nhiệt</a:t>
              </a:r>
              <a:r>
                <a:rPr lang="en-US" sz="2200" dirty="0">
                  <a:sym typeface="Symbol" panose="05050102010706020507" pitchFamily="18" charset="2"/>
                </a:rPr>
                <a:t> </a:t>
              </a:r>
              <a:r>
                <a:rPr lang="en-US" sz="2200" dirty="0" err="1">
                  <a:sym typeface="Symbol" panose="05050102010706020507" pitchFamily="18" charset="2"/>
                </a:rPr>
                <a:t>độ</a:t>
              </a:r>
              <a:r>
                <a:rPr lang="en-US" sz="2200" dirty="0">
                  <a:sym typeface="Symbol" panose="05050102010706020507" pitchFamily="18" charset="2"/>
                </a:rPr>
                <a:t> </a:t>
              </a:r>
              <a:r>
                <a:rPr lang="en-US" sz="2200" dirty="0" err="1">
                  <a:sym typeface="Symbol" panose="05050102010706020507" pitchFamily="18" charset="2"/>
                </a:rPr>
                <a:t>bắt</a:t>
              </a:r>
              <a:r>
                <a:rPr lang="en-US" sz="2200" dirty="0">
                  <a:sym typeface="Symbol" panose="05050102010706020507" pitchFamily="18" charset="2"/>
                </a:rPr>
                <a:t> </a:t>
              </a:r>
              <a:r>
                <a:rPr lang="en-US" sz="2200" dirty="0" err="1">
                  <a:sym typeface="Symbol" panose="05050102010706020507" pitchFamily="18" charset="2"/>
                </a:rPr>
                <a:t>đầu</a:t>
              </a:r>
              <a:r>
                <a:rPr lang="en-US" sz="2200" dirty="0">
                  <a:sym typeface="Symbol" panose="05050102010706020507" pitchFamily="18" charset="2"/>
                </a:rPr>
                <a:t> </a:t>
              </a:r>
              <a:r>
                <a:rPr lang="en-US" sz="2200" dirty="0" err="1">
                  <a:sym typeface="Symbol" panose="05050102010706020507" pitchFamily="18" charset="2"/>
                </a:rPr>
                <a:t>tăng</a:t>
              </a:r>
              <a:r>
                <a:rPr lang="en-US" sz="2200" dirty="0">
                  <a:sym typeface="Symbol" panose="05050102010706020507" pitchFamily="18" charset="2"/>
                </a:rPr>
                <a:t> </a:t>
              </a:r>
              <a:r>
                <a:rPr lang="en-US" sz="2200" dirty="0" err="1">
                  <a:sym typeface="Symbol" panose="05050102010706020507" pitchFamily="18" charset="2"/>
                </a:rPr>
                <a:t>trở</a:t>
              </a:r>
              <a:r>
                <a:rPr lang="en-US" sz="2200" dirty="0">
                  <a:sym typeface="Symbol" panose="05050102010706020507" pitchFamily="18" charset="2"/>
                </a:rPr>
                <a:t> </a:t>
              </a:r>
              <a:r>
                <a:rPr lang="en-US" sz="2200" dirty="0" err="1">
                  <a:sym typeface="Symbol" panose="05050102010706020507" pitchFamily="18" charset="2"/>
                </a:rPr>
                <a:t>lại</a:t>
              </a:r>
              <a:r>
                <a:rPr lang="en-US" sz="2200" dirty="0">
                  <a:sym typeface="Symbol" panose="05050102010706020507" pitchFamily="18" charset="2"/>
                </a:rPr>
                <a:t>, </a:t>
              </a:r>
              <a:r>
                <a:rPr lang="en-US" sz="2200" dirty="0" err="1">
                  <a:sym typeface="Symbol" panose="05050102010706020507" pitchFamily="18" charset="2"/>
                </a:rPr>
                <a:t>tắt</a:t>
              </a:r>
              <a:r>
                <a:rPr lang="en-US" sz="2200" dirty="0">
                  <a:sym typeface="Symbol" panose="05050102010706020507" pitchFamily="18" charset="2"/>
                </a:rPr>
                <a:t> </a:t>
              </a:r>
              <a:r>
                <a:rPr lang="en-US" sz="2200" dirty="0" err="1">
                  <a:sym typeface="Symbol" panose="05050102010706020507" pitchFamily="18" charset="2"/>
                </a:rPr>
                <a:t>thiết</a:t>
              </a:r>
              <a:r>
                <a:rPr lang="en-US" sz="2200" dirty="0">
                  <a:sym typeface="Symbol" panose="05050102010706020507" pitchFamily="18" charset="2"/>
                </a:rPr>
                <a:t> </a:t>
              </a:r>
              <a:r>
                <a:rPr lang="en-US" sz="2200" dirty="0" err="1">
                  <a:sym typeface="Symbol" panose="05050102010706020507" pitchFamily="18" charset="2"/>
                </a:rPr>
                <a:t>bị</a:t>
              </a:r>
              <a:r>
                <a:rPr lang="en-US" sz="2200" dirty="0">
                  <a:sym typeface="Symbol" panose="05050102010706020507" pitchFamily="18" charset="2"/>
                </a:rPr>
                <a:t> </a:t>
              </a:r>
              <a:r>
                <a:rPr lang="en-US" sz="2200" dirty="0" err="1">
                  <a:sym typeface="Symbol" panose="05050102010706020507" pitchFamily="18" charset="2"/>
                </a:rPr>
                <a:t>đun</a:t>
              </a:r>
              <a:r>
                <a:rPr lang="en-US" sz="2200" dirty="0">
                  <a:sym typeface="Symbol" panose="05050102010706020507" pitchFamily="18" charset="2"/>
                </a:rPr>
                <a:t>, </a:t>
              </a:r>
              <a:r>
                <a:rPr lang="en-US" sz="2200" dirty="0" err="1">
                  <a:sym typeface="Symbol" panose="05050102010706020507" pitchFamily="18" charset="2"/>
                </a:rPr>
                <a:t>lấy</a:t>
              </a:r>
              <a:r>
                <a:rPr lang="en-US" sz="2200" dirty="0">
                  <a:sym typeface="Symbol" panose="05050102010706020507" pitchFamily="18" charset="2"/>
                </a:rPr>
                <a:t> </a:t>
              </a:r>
              <a:r>
                <a:rPr lang="en-US" sz="2200" dirty="0" err="1">
                  <a:sym typeface="Symbol" panose="05050102010706020507" pitchFamily="18" charset="2"/>
                </a:rPr>
                <a:t>bình</a:t>
              </a:r>
              <a:r>
                <a:rPr lang="en-US" sz="2200" dirty="0">
                  <a:sym typeface="Symbol" panose="05050102010706020507" pitchFamily="18" charset="2"/>
                </a:rPr>
                <a:t> </a:t>
              </a:r>
              <a:r>
                <a:rPr lang="en-US" sz="2200" dirty="0" err="1">
                  <a:sym typeface="Symbol" panose="05050102010706020507" pitchFamily="18" charset="2"/>
                </a:rPr>
                <a:t>hứng</a:t>
              </a:r>
              <a:r>
                <a:rPr lang="en-US" sz="2200" dirty="0">
                  <a:sym typeface="Symbol" panose="05050102010706020507" pitchFamily="18" charset="2"/>
                </a:rPr>
                <a:t> </a:t>
              </a:r>
              <a:r>
                <a:rPr lang="en-US" sz="2200" dirty="0" err="1">
                  <a:sym typeface="Symbol" panose="05050102010706020507" pitchFamily="18" charset="2"/>
                </a:rPr>
                <a:t>ra</a:t>
              </a:r>
              <a:r>
                <a:rPr lang="en-US" sz="2200" dirty="0">
                  <a:sym typeface="Symbol" panose="05050102010706020507" pitchFamily="18" charset="2"/>
                </a:rPr>
                <a:t> </a:t>
              </a:r>
              <a:r>
                <a:rPr lang="en-US" sz="2200" dirty="0" err="1">
                  <a:sym typeface="Symbol" panose="05050102010706020507" pitchFamily="18" charset="2"/>
                </a:rPr>
                <a:t>khỏi</a:t>
              </a:r>
              <a:r>
                <a:rPr lang="en-US" sz="2200" dirty="0">
                  <a:sym typeface="Symbol" panose="05050102010706020507" pitchFamily="18" charset="2"/>
                </a:rPr>
                <a:t> </a:t>
              </a:r>
              <a:r>
                <a:rPr lang="en-US" sz="2200" dirty="0" err="1">
                  <a:sym typeface="Symbol" panose="05050102010706020507" pitchFamily="18" charset="2"/>
                </a:rPr>
                <a:t>hệ</a:t>
              </a:r>
              <a:r>
                <a:rPr lang="en-US" sz="2200" dirty="0">
                  <a:sym typeface="Symbol" panose="05050102010706020507" pitchFamily="18" charset="2"/>
                </a:rPr>
                <a:t> </a:t>
              </a:r>
              <a:r>
                <a:rPr lang="en-US" sz="2200" dirty="0" err="1">
                  <a:sym typeface="Symbol" panose="05050102010706020507" pitchFamily="18" charset="2"/>
                </a:rPr>
                <a:t>thống</a:t>
              </a:r>
              <a:r>
                <a:rPr lang="en-US" sz="2200" dirty="0">
                  <a:sym typeface="Symbol" panose="05050102010706020507" pitchFamily="18" charset="2"/>
                </a:rPr>
                <a:t>.</a:t>
              </a:r>
              <a:endParaRPr lang="en-US" sz="2200" dirty="0"/>
            </a:p>
          </p:txBody>
        </p:sp>
      </p:grpSp>
      <p:pic>
        <p:nvPicPr>
          <p:cNvPr id="12" name="Picture 11">
            <a:extLst>
              <a:ext uri="{FF2B5EF4-FFF2-40B4-BE49-F238E27FC236}">
                <a16:creationId xmlns:a16="http://schemas.microsoft.com/office/drawing/2014/main" id="{CC682747-66B7-A660-234E-A4D6DA395A71}"/>
              </a:ext>
            </a:extLst>
          </p:cNvPr>
          <p:cNvPicPr>
            <a:picLocks noChangeAspect="1"/>
          </p:cNvPicPr>
          <p:nvPr/>
        </p:nvPicPr>
        <p:blipFill rotWithShape="1">
          <a:blip r:embed="rId9"/>
          <a:srcRect l="26451" t="34222" r="41049" b="26022"/>
          <a:stretch/>
        </p:blipFill>
        <p:spPr>
          <a:xfrm>
            <a:off x="6902216" y="1981018"/>
            <a:ext cx="4803371" cy="3305175"/>
          </a:xfrm>
          <a:prstGeom prst="rect">
            <a:avLst/>
          </a:prstGeom>
        </p:spPr>
      </p:pic>
      <p:grpSp>
        <p:nvGrpSpPr>
          <p:cNvPr id="27" name="Group 26">
            <a:extLst>
              <a:ext uri="{FF2B5EF4-FFF2-40B4-BE49-F238E27FC236}">
                <a16:creationId xmlns:a16="http://schemas.microsoft.com/office/drawing/2014/main" id="{67F221AB-FACF-9A78-93D4-19D788353C92}"/>
              </a:ext>
            </a:extLst>
          </p:cNvPr>
          <p:cNvGrpSpPr/>
          <p:nvPr/>
        </p:nvGrpSpPr>
        <p:grpSpPr>
          <a:xfrm>
            <a:off x="1779639" y="5700480"/>
            <a:ext cx="8631931" cy="808736"/>
            <a:chOff x="1779639" y="5700480"/>
            <a:chExt cx="8631931" cy="808736"/>
          </a:xfrm>
        </p:grpSpPr>
        <p:sp>
          <p:nvSpPr>
            <p:cNvPr id="21" name="Rectangle: Rounded Corners 20">
              <a:extLst>
                <a:ext uri="{FF2B5EF4-FFF2-40B4-BE49-F238E27FC236}">
                  <a16:creationId xmlns:a16="http://schemas.microsoft.com/office/drawing/2014/main" id="{B44E17A3-9862-E2F9-BCA6-F8A069099616}"/>
                </a:ext>
              </a:extLst>
            </p:cNvPr>
            <p:cNvSpPr/>
            <p:nvPr/>
          </p:nvSpPr>
          <p:spPr>
            <a:xfrm>
              <a:off x="1779639" y="5894070"/>
              <a:ext cx="8631931" cy="615146"/>
            </a:xfrm>
            <a:prstGeom prst="round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40DCA45-DB98-2490-68C2-FC3118019D2C}"/>
                </a:ext>
              </a:extLst>
            </p:cNvPr>
            <p:cNvSpPr/>
            <p:nvPr/>
          </p:nvSpPr>
          <p:spPr>
            <a:xfrm>
              <a:off x="2006573" y="5736147"/>
              <a:ext cx="1206295" cy="390333"/>
            </a:xfrm>
            <a:prstGeom prst="roundRect">
              <a:avLst/>
            </a:prstGeom>
            <a:solidFill>
              <a:schemeClr val="accent5">
                <a:lumMod val="7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42C7AB-4B3C-AF69-64F6-675A26357ADD}"/>
                </a:ext>
              </a:extLst>
            </p:cNvPr>
            <p:cNvSpPr txBox="1"/>
            <p:nvPr/>
          </p:nvSpPr>
          <p:spPr>
            <a:xfrm>
              <a:off x="2034727" y="5700480"/>
              <a:ext cx="1141659" cy="461665"/>
            </a:xfrm>
            <a:prstGeom prst="rect">
              <a:avLst/>
            </a:prstGeom>
            <a:noFill/>
          </p:spPr>
          <p:txBody>
            <a:bodyPr wrap="none" rtlCol="0">
              <a:spAutoFit/>
            </a:bodyPr>
            <a:lstStyle/>
            <a:p>
              <a:r>
                <a:rPr lang="en-US" sz="2400" b="1" dirty="0" err="1">
                  <a:solidFill>
                    <a:schemeClr val="bg1"/>
                  </a:solidFill>
                  <a:latin typeface="Arial" panose="020B0604020202020204" pitchFamily="34" charset="0"/>
                  <a:cs typeface="Arial" panose="020B0604020202020204" pitchFamily="34" charset="0"/>
                </a:rPr>
                <a:t>Chú</a:t>
              </a:r>
              <a:r>
                <a:rPr lang="en-US" sz="2400" b="1" dirty="0">
                  <a:solidFill>
                    <a:schemeClr val="bg1"/>
                  </a:solidFill>
                  <a:latin typeface="Arial" panose="020B0604020202020204" pitchFamily="34" charset="0"/>
                  <a:cs typeface="Arial" panose="020B0604020202020204" pitchFamily="34" charset="0"/>
                </a:rPr>
                <a:t> ý:</a:t>
              </a:r>
            </a:p>
          </p:txBody>
        </p:sp>
        <p:sp>
          <p:nvSpPr>
            <p:cNvPr id="24" name="TextBox 23">
              <a:extLst>
                <a:ext uri="{FF2B5EF4-FFF2-40B4-BE49-F238E27FC236}">
                  <a16:creationId xmlns:a16="http://schemas.microsoft.com/office/drawing/2014/main" id="{6F56B357-62B3-F76A-AD1C-E550EAC02C36}"/>
                </a:ext>
              </a:extLst>
            </p:cNvPr>
            <p:cNvSpPr txBox="1"/>
            <p:nvPr/>
          </p:nvSpPr>
          <p:spPr>
            <a:xfrm>
              <a:off x="1814121" y="6122654"/>
              <a:ext cx="859293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Khi </a:t>
              </a:r>
              <a:r>
                <a:rPr lang="en-US" dirty="0" err="1">
                  <a:latin typeface="Arial" panose="020B0604020202020204" pitchFamily="34" charset="0"/>
                  <a:cs typeface="Arial" panose="020B0604020202020204" pitchFamily="34" charset="0"/>
                </a:rPr>
                <a:t>chưng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lỏng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cháy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đun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nóng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chưng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thủy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dầu</a:t>
              </a:r>
              <a:r>
                <a:rPr lang="en-US"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642879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15">
            <a:extLst>
              <a:ext uri="{FF2B5EF4-FFF2-40B4-BE49-F238E27FC236}">
                <a16:creationId xmlns:a16="http://schemas.microsoft.com/office/drawing/2014/main" id="{82F53C26-248E-4AEB-9999-D41DB034BA6C}"/>
              </a:ext>
            </a:extLst>
          </p:cNvPr>
          <p:cNvSpPr/>
          <p:nvPr/>
        </p:nvSpPr>
        <p:spPr>
          <a:xfrm>
            <a:off x="2362835" y="3564874"/>
            <a:ext cx="6171689" cy="85820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1a">
            <a:extLst>
              <a:ext uri="{FF2B5EF4-FFF2-40B4-BE49-F238E27FC236}">
                <a16:creationId xmlns:a16="http://schemas.microsoft.com/office/drawing/2014/main" id="{65DA152C-4C6C-4037-B246-7F8E64CF95AF}"/>
              </a:ext>
            </a:extLst>
          </p:cNvPr>
          <p:cNvSpPr txBox="1"/>
          <p:nvPr/>
        </p:nvSpPr>
        <p:spPr>
          <a:xfrm>
            <a:off x="2937512" y="3649354"/>
            <a:ext cx="4982199"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Averta Std ExtraBold" panose="00000900000000000000" pitchFamily="50" charset="0"/>
              </a:rPr>
              <a:t>KHÁM PHÁ Ô CHỮ</a:t>
            </a:r>
          </a:p>
        </p:txBody>
      </p:sp>
      <p:grpSp>
        <p:nvGrpSpPr>
          <p:cNvPr id="4" name="Group 3">
            <a:extLst>
              <a:ext uri="{FF2B5EF4-FFF2-40B4-BE49-F238E27FC236}">
                <a16:creationId xmlns:a16="http://schemas.microsoft.com/office/drawing/2014/main" id="{9AE76C8D-9DAB-4AE4-B856-EF1264754410}"/>
              </a:ext>
            </a:extLst>
          </p:cNvPr>
          <p:cNvGrpSpPr/>
          <p:nvPr/>
        </p:nvGrpSpPr>
        <p:grpSpPr>
          <a:xfrm>
            <a:off x="7746707" y="3674735"/>
            <a:ext cx="641217" cy="638486"/>
            <a:chOff x="3626754" y="167081"/>
            <a:chExt cx="801748" cy="801748"/>
          </a:xfrm>
        </p:grpSpPr>
        <p:sp>
          <p:nvSpPr>
            <p:cNvPr id="5" name="Oval 4">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FCD2E41-0FD0-41DB-AD3C-1D1992610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7" name="Group 6">
            <a:extLst>
              <a:ext uri="{FF2B5EF4-FFF2-40B4-BE49-F238E27FC236}">
                <a16:creationId xmlns:a16="http://schemas.microsoft.com/office/drawing/2014/main" id="{80D076BC-083F-4DED-A9EC-590CC6F2322B}"/>
              </a:ext>
            </a:extLst>
          </p:cNvPr>
          <p:cNvGrpSpPr/>
          <p:nvPr/>
        </p:nvGrpSpPr>
        <p:grpSpPr>
          <a:xfrm>
            <a:off x="2469299" y="3705104"/>
            <a:ext cx="641217" cy="638486"/>
            <a:chOff x="7758026" y="167081"/>
            <a:chExt cx="801748" cy="801748"/>
          </a:xfrm>
        </p:grpSpPr>
        <p:sp>
          <p:nvSpPr>
            <p:cNvPr id="8" name="Oval 7">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DAE24C-9B8A-489A-AAEE-BFA50806E0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grpSp>
        <p:nvGrpSpPr>
          <p:cNvPr id="10" name="Group 7"/>
          <p:cNvGrpSpPr/>
          <p:nvPr/>
        </p:nvGrpSpPr>
        <p:grpSpPr>
          <a:xfrm>
            <a:off x="593985" y="488581"/>
            <a:ext cx="556926" cy="563073"/>
            <a:chOff x="0" y="0"/>
            <a:chExt cx="489869" cy="461803"/>
          </a:xfrm>
        </p:grpSpPr>
        <p:sp>
          <p:nvSpPr>
            <p:cNvPr id="11"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endParaRPr lang="en-US"/>
            </a:p>
          </p:txBody>
        </p:sp>
        <p:sp>
          <p:nvSpPr>
            <p:cNvPr id="12"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endParaRPr lang="en-US"/>
            </a:p>
          </p:txBody>
        </p:sp>
        <p:sp>
          <p:nvSpPr>
            <p:cNvPr id="13"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endParaRPr lang="en-US"/>
            </a:p>
          </p:txBody>
        </p:sp>
      </p:grpSp>
      <p:sp>
        <p:nvSpPr>
          <p:cNvPr id="14" name="!!1a">
            <a:extLst>
              <a:ext uri="{FF2B5EF4-FFF2-40B4-BE49-F238E27FC236}">
                <a16:creationId xmlns:a16="http://schemas.microsoft.com/office/drawing/2014/main" id="{65DA152C-4C6C-4037-B246-7F8E64CF95AF}"/>
              </a:ext>
            </a:extLst>
          </p:cNvPr>
          <p:cNvSpPr txBox="1"/>
          <p:nvPr/>
        </p:nvSpPr>
        <p:spPr>
          <a:xfrm>
            <a:off x="1568084" y="62275"/>
            <a:ext cx="8910546" cy="2400657"/>
          </a:xfrm>
          <a:prstGeom prst="rect">
            <a:avLst/>
          </a:prstGeom>
          <a:noFill/>
        </p:spPr>
        <p:txBody>
          <a:bodyPr wrap="square" rtlCol="0">
            <a:spAutoFit/>
          </a:bodyPr>
          <a:lstStyle/>
          <a:p>
            <a:pPr algn="ctr">
              <a:lnSpc>
                <a:spcPct val="150000"/>
              </a:lnSpc>
            </a:pPr>
            <a:r>
              <a:rPr lang="en-US" sz="2800" b="1" dirty="0">
                <a:solidFill>
                  <a:schemeClr val="accent5"/>
                </a:solidFill>
                <a:effectLst>
                  <a:outerShdw blurRad="38100" dist="38100" dir="2700000" algn="tl">
                    <a:srgbClr val="000000">
                      <a:alpha val="43137"/>
                    </a:srgbClr>
                  </a:outerShdw>
                </a:effectLst>
                <a:latin typeface="Averta Std ExtraBold" panose="00000900000000000000" pitchFamily="50" charset="0"/>
              </a:rPr>
              <a:t>HÓA HỌC</a:t>
            </a:r>
          </a:p>
          <a:p>
            <a:pPr algn="ctr"/>
            <a:r>
              <a:rPr lang="en-US" sz="5400" b="1" dirty="0">
                <a:solidFill>
                  <a:schemeClr val="accent5"/>
                </a:solidFill>
                <a:effectLst>
                  <a:outerShdw blurRad="38100" dist="38100" dir="2700000" algn="tl">
                    <a:srgbClr val="000000">
                      <a:alpha val="43137"/>
                    </a:srgbClr>
                  </a:outerShdw>
                </a:effectLst>
                <a:latin typeface="Averta Std ExtraBold" panose="00000900000000000000" pitchFamily="50" charset="0"/>
              </a:rPr>
              <a:t>HỢP CHẤT HỮU CƠ VÀ HÓA HỌC HỮU CƠ</a:t>
            </a:r>
          </a:p>
        </p:txBody>
      </p:sp>
      <p:pic>
        <p:nvPicPr>
          <p:cNvPr id="16" name="Picture 6"/>
          <p:cNvPicPr>
            <a:picLocks noChangeAspect="1"/>
          </p:cNvPicPr>
          <p:nvPr/>
        </p:nvPicPr>
        <p:blipFill>
          <a:blip r:embed="rId4"/>
          <a:srcRect l="64771" t="21970"/>
          <a:stretch>
            <a:fillRect/>
          </a:stretch>
        </p:blipFill>
        <p:spPr>
          <a:xfrm rot="5400000">
            <a:off x="1208646" y="2046502"/>
            <a:ext cx="3803740" cy="8425216"/>
          </a:xfrm>
          <a:prstGeom prst="rect">
            <a:avLst/>
          </a:prstGeom>
        </p:spPr>
      </p:pic>
      <p:pic>
        <p:nvPicPr>
          <p:cNvPr id="17" name="Picture 13"/>
          <p:cNvPicPr>
            <a:picLocks noChangeAspect="1"/>
          </p:cNvPicPr>
          <p:nvPr/>
        </p:nvPicPr>
        <p:blipFill>
          <a:blip r:embed="rId5"/>
          <a:srcRect/>
          <a:stretch>
            <a:fillRect/>
          </a:stretch>
        </p:blipFill>
        <p:spPr>
          <a:xfrm rot="-7094170">
            <a:off x="9828717" y="-4471301"/>
            <a:ext cx="7036829" cy="7237544"/>
          </a:xfrm>
          <a:prstGeom prst="rect">
            <a:avLst/>
          </a:prstGeom>
        </p:spPr>
      </p:pic>
    </p:spTree>
    <p:extLst>
      <p:ext uri="{BB962C8B-B14F-4D97-AF65-F5344CB8AC3E}">
        <p14:creationId xmlns:p14="http://schemas.microsoft.com/office/powerpoint/2010/main" val="1129746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1000"/>
                                        <p:tgtEl>
                                          <p:spTgt spid="14"/>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250" fill="hold"/>
                                        <p:tgtEl>
                                          <p:spTgt spid="3"/>
                                        </p:tgtEl>
                                        <p:attrNameLst>
                                          <p:attrName>ppt_x</p:attrName>
                                        </p:attrNameLst>
                                      </p:cBhvr>
                                      <p:tavLst>
                                        <p:tav tm="0">
                                          <p:val>
                                            <p:strVal val="#ppt_x"/>
                                          </p:val>
                                        </p:tav>
                                        <p:tav tm="100000">
                                          <p:val>
                                            <p:strVal val="#ppt_x"/>
                                          </p:val>
                                        </p:tav>
                                      </p:tavLst>
                                    </p:anim>
                                    <p:anim calcmode="lin" valueType="num">
                                      <p:cBhvr additive="base">
                                        <p:cTn id="15" dur="125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250" fill="hold"/>
                                        <p:tgtEl>
                                          <p:spTgt spid="4"/>
                                        </p:tgtEl>
                                        <p:attrNameLst>
                                          <p:attrName>ppt_x</p:attrName>
                                        </p:attrNameLst>
                                      </p:cBhvr>
                                      <p:tavLst>
                                        <p:tav tm="0">
                                          <p:val>
                                            <p:strVal val="#ppt_x"/>
                                          </p:val>
                                        </p:tav>
                                        <p:tav tm="100000">
                                          <p:val>
                                            <p:strVal val="#ppt_x"/>
                                          </p:val>
                                        </p:tav>
                                      </p:tavLst>
                                    </p:anim>
                                    <p:anim calcmode="lin" valueType="num">
                                      <p:cBhvr additive="base">
                                        <p:cTn id="19" dur="125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fill="hold"/>
                                        <p:tgtEl>
                                          <p:spTgt spid="7"/>
                                        </p:tgtEl>
                                        <p:attrNameLst>
                                          <p:attrName>ppt_x</p:attrName>
                                        </p:attrNameLst>
                                      </p:cBhvr>
                                      <p:tavLst>
                                        <p:tav tm="0">
                                          <p:val>
                                            <p:strVal val="#ppt_x"/>
                                          </p:val>
                                        </p:tav>
                                        <p:tav tm="100000">
                                          <p:val>
                                            <p:strVal val="#ppt_x"/>
                                          </p:val>
                                        </p:tav>
                                      </p:tavLst>
                                    </p:anim>
                                    <p:anim calcmode="lin" valueType="num">
                                      <p:cBhvr additive="base">
                                        <p:cTn id="23" dur="125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250"/>
                            </p:stCondLst>
                            <p:childTnLst>
                              <p:par>
                                <p:cTn id="25" presetID="32" presetClass="emph" presetSubtype="0" repeatCount="4000" fill="hold" grpId="2" nodeType="afterEffect">
                                  <p:stCondLst>
                                    <p:cond delay="0"/>
                                  </p:stCondLst>
                                  <p:childTnLst>
                                    <p:animRot by="120000">
                                      <p:cBhvr>
                                        <p:cTn id="26" dur="100" fill="hold">
                                          <p:stCondLst>
                                            <p:cond delay="0"/>
                                          </p:stCondLst>
                                        </p:cTn>
                                        <p:tgtEl>
                                          <p:spTgt spid="2"/>
                                        </p:tgtEl>
                                        <p:attrNameLst>
                                          <p:attrName>r</p:attrName>
                                        </p:attrNameLst>
                                      </p:cBhvr>
                                    </p:animRot>
                                    <p:animRot by="-240000">
                                      <p:cBhvr>
                                        <p:cTn id="27" dur="200" fill="hold">
                                          <p:stCondLst>
                                            <p:cond delay="200"/>
                                          </p:stCondLst>
                                        </p:cTn>
                                        <p:tgtEl>
                                          <p:spTgt spid="2"/>
                                        </p:tgtEl>
                                        <p:attrNameLst>
                                          <p:attrName>r</p:attrName>
                                        </p:attrNameLst>
                                      </p:cBhvr>
                                    </p:animRot>
                                    <p:animRot by="240000">
                                      <p:cBhvr>
                                        <p:cTn id="28" dur="200" fill="hold">
                                          <p:stCondLst>
                                            <p:cond delay="400"/>
                                          </p:stCondLst>
                                        </p:cTn>
                                        <p:tgtEl>
                                          <p:spTgt spid="2"/>
                                        </p:tgtEl>
                                        <p:attrNameLst>
                                          <p:attrName>r</p:attrName>
                                        </p:attrNameLst>
                                      </p:cBhvr>
                                    </p:animRot>
                                    <p:animRot by="-240000">
                                      <p:cBhvr>
                                        <p:cTn id="29" dur="200" fill="hold">
                                          <p:stCondLst>
                                            <p:cond delay="600"/>
                                          </p:stCondLst>
                                        </p:cTn>
                                        <p:tgtEl>
                                          <p:spTgt spid="2"/>
                                        </p:tgtEl>
                                        <p:attrNameLst>
                                          <p:attrName>r</p:attrName>
                                        </p:attrNameLst>
                                      </p:cBhvr>
                                    </p:animRot>
                                    <p:animRot by="120000">
                                      <p:cBhvr>
                                        <p:cTn id="30" dur="200" fill="hold">
                                          <p:stCondLst>
                                            <p:cond delay="800"/>
                                          </p:stCondLst>
                                        </p:cTn>
                                        <p:tgtEl>
                                          <p:spTgt spid="2"/>
                                        </p:tgtEl>
                                        <p:attrNameLst>
                                          <p:attrName>r</p:attrName>
                                        </p:attrNameLst>
                                      </p:cBhvr>
                                    </p:animRot>
                                  </p:childTnLst>
                                </p:cTn>
                              </p:par>
                            </p:childTnLst>
                          </p:cTn>
                        </p:par>
                        <p:par>
                          <p:cTn id="31" fill="hold">
                            <p:stCondLst>
                              <p:cond delay="5250"/>
                            </p:stCondLst>
                            <p:childTnLst>
                              <p:par>
                                <p:cTn id="32" presetID="32" presetClass="emph" presetSubtype="0" repeatCount="4000" fill="hold" nodeType="after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1.875E-6 1.85185E-6 L 0.00117 -0.54607 " pathEditMode="relative" rAng="0" ptsTypes="AA">
                                      <p:cBhvr>
                                        <p:cTn id="41" dur="2000" fill="hold"/>
                                        <p:tgtEl>
                                          <p:spTgt spid="2"/>
                                        </p:tgtEl>
                                        <p:attrNameLst>
                                          <p:attrName>ppt_x</p:attrName>
                                          <p:attrName>ppt_y</p:attrName>
                                        </p:attrNameLst>
                                      </p:cBhvr>
                                      <p:rCtr x="52" y="-27315"/>
                                    </p:animMotion>
                                  </p:childTnLst>
                                </p:cTn>
                              </p:par>
                              <p:par>
                                <p:cTn id="42" presetID="42" presetClass="path" presetSubtype="0" accel="50000" decel="50000" fill="hold" grpId="0" nodeType="withEffect">
                                  <p:stCondLst>
                                    <p:cond delay="0"/>
                                  </p:stCondLst>
                                  <p:childTnLst>
                                    <p:animMotion origin="layout" path="M -3.33333E-6 2.59259E-6 L 0.00417 -0.55185 " pathEditMode="relative" rAng="0" ptsTypes="AA">
                                      <p:cBhvr>
                                        <p:cTn id="43" dur="2000" fill="hold"/>
                                        <p:tgtEl>
                                          <p:spTgt spid="3"/>
                                        </p:tgtEl>
                                        <p:attrNameLst>
                                          <p:attrName>ppt_x</p:attrName>
                                          <p:attrName>ppt_y</p:attrName>
                                        </p:attrNameLst>
                                      </p:cBhvr>
                                      <p:rCtr x="208" y="-27593"/>
                                    </p:animMotion>
                                  </p:childTnLst>
                                </p:cTn>
                              </p:par>
                              <p:par>
                                <p:cTn id="44" presetID="42" presetClass="path" presetSubtype="0" accel="50000" decel="50000" fill="hold" nodeType="withEffect">
                                  <p:stCondLst>
                                    <p:cond delay="0"/>
                                  </p:stCondLst>
                                  <p:childTnLst>
                                    <p:animMotion origin="layout" path="M -2.70833E-6 4.44444E-6 L 0.00287 -0.58426 " pathEditMode="relative" rAng="0" ptsTypes="AA">
                                      <p:cBhvr>
                                        <p:cTn id="45" dur="2000" fill="hold"/>
                                        <p:tgtEl>
                                          <p:spTgt spid="4"/>
                                        </p:tgtEl>
                                        <p:attrNameLst>
                                          <p:attrName>ppt_x</p:attrName>
                                          <p:attrName>ppt_y</p:attrName>
                                        </p:attrNameLst>
                                      </p:cBhvr>
                                      <p:rCtr x="143" y="-29213"/>
                                    </p:animMotion>
                                  </p:childTnLst>
                                </p:cTn>
                              </p:par>
                              <p:par>
                                <p:cTn id="46" presetID="42" presetClass="path" presetSubtype="0" accel="50000" decel="50000" fill="hold" nodeType="withEffect">
                                  <p:stCondLst>
                                    <p:cond delay="0"/>
                                  </p:stCondLst>
                                  <p:childTnLst>
                                    <p:animMotion origin="layout" path="M -4.375E-6 4.44444E-6 L -0.00299 -0.58658 " pathEditMode="relative" rAng="0" ptsTypes="AA">
                                      <p:cBhvr>
                                        <p:cTn id="47" dur="2000" fill="hold"/>
                                        <p:tgtEl>
                                          <p:spTgt spid="7"/>
                                        </p:tgtEl>
                                        <p:attrNameLst>
                                          <p:attrName>ppt_x</p:attrName>
                                          <p:attrName>ppt_y</p:attrName>
                                        </p:attrNameLst>
                                      </p:cBhvr>
                                      <p:rCtr x="-156" y="-29329"/>
                                    </p:animMotion>
                                  </p:childTnLst>
                                </p:cTn>
                              </p:par>
                              <p:par>
                                <p:cTn id="48" presetID="2" presetClass="entr" presetSubtype="4" fill="hold" grpId="1"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1250" fill="hold"/>
                                        <p:tgtEl>
                                          <p:spTgt spid="14"/>
                                        </p:tgtEl>
                                        <p:attrNameLst>
                                          <p:attrName>ppt_x</p:attrName>
                                        </p:attrNameLst>
                                      </p:cBhvr>
                                      <p:tavLst>
                                        <p:tav tm="0">
                                          <p:val>
                                            <p:strVal val="#ppt_x"/>
                                          </p:val>
                                        </p:tav>
                                        <p:tav tm="100000">
                                          <p:val>
                                            <p:strVal val="#ppt_x"/>
                                          </p:val>
                                        </p:tav>
                                      </p:tavLst>
                                    </p:anim>
                                    <p:anim calcmode="lin" valueType="num">
                                      <p:cBhvr additive="base">
                                        <p:cTn id="51" dur="1250" fill="hold"/>
                                        <p:tgtEl>
                                          <p:spTgt spid="14"/>
                                        </p:tgtEl>
                                        <p:attrNameLst>
                                          <p:attrName>ppt_y</p:attrName>
                                        </p:attrNameLst>
                                      </p:cBhvr>
                                      <p:tavLst>
                                        <p:tav tm="0">
                                          <p:val>
                                            <p:strVal val="1+#ppt_h/2"/>
                                          </p:val>
                                        </p:tav>
                                        <p:tav tm="100000">
                                          <p:val>
                                            <p:strVal val="#ppt_y"/>
                                          </p:val>
                                        </p:tav>
                                      </p:tavLst>
                                    </p:anim>
                                  </p:childTnLst>
                                </p:cTn>
                              </p:par>
                              <p:par>
                                <p:cTn id="52" presetID="42" presetClass="path" presetSubtype="0" accel="50000" decel="50000" fill="hold" grpId="0" nodeType="withEffect">
                                  <p:stCondLst>
                                    <p:cond delay="0"/>
                                  </p:stCondLst>
                                  <p:childTnLst>
                                    <p:animMotion origin="layout" path="M -3.33333E-6 2.59259E-6 L 0.00417 -0.55185 " pathEditMode="relative" rAng="0" ptsTypes="AA">
                                      <p:cBhvr>
                                        <p:cTn id="53" dur="2000" fill="hold"/>
                                        <p:tgtEl>
                                          <p:spTgt spid="14"/>
                                        </p:tgtEl>
                                        <p:attrNameLst>
                                          <p:attrName>ppt_x</p:attrName>
                                          <p:attrName>ppt_y</p:attrName>
                                        </p:attrNameLst>
                                      </p:cBhvr>
                                      <p:rCtr x="208" y="-27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p:bldP spid="3" grpId="1"/>
      <p:bldP spid="14" grpId="0"/>
      <p:bldP spid="14" grpId="1"/>
      <p:bldP spid="14"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FCF7C5-B50C-9DD1-BE5D-8ABFC53F7E97}"/>
              </a:ext>
            </a:extLst>
          </p:cNvPr>
          <p:cNvSpPr/>
          <p:nvPr/>
        </p:nvSpPr>
        <p:spPr>
          <a:xfrm>
            <a:off x="1088312"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DC6EB0-5175-9359-9F4C-501EEE5D4EF6}"/>
              </a:ext>
            </a:extLst>
          </p:cNvPr>
          <p:cNvGrpSpPr/>
          <p:nvPr/>
        </p:nvGrpSpPr>
        <p:grpSpPr>
          <a:xfrm>
            <a:off x="624072" y="259480"/>
            <a:ext cx="979382" cy="979382"/>
            <a:chOff x="634259" y="586634"/>
            <a:chExt cx="979382" cy="979382"/>
          </a:xfrm>
        </p:grpSpPr>
        <p:sp>
          <p:nvSpPr>
            <p:cNvPr id="4" name="Oval 3">
              <a:extLst>
                <a:ext uri="{FF2B5EF4-FFF2-40B4-BE49-F238E27FC236}">
                  <a16:creationId xmlns:a16="http://schemas.microsoft.com/office/drawing/2014/main" id="{FADBCE08-C670-1EAE-0D14-88E8AEFB6452}"/>
                </a:ext>
              </a:extLst>
            </p:cNvPr>
            <p:cNvSpPr/>
            <p:nvPr/>
          </p:nvSpPr>
          <p:spPr>
            <a:xfrm>
              <a:off x="634259" y="586634"/>
              <a:ext cx="979382" cy="979382"/>
            </a:xfrm>
            <a:prstGeom prst="ellipse">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9CA4DC-D9FA-9C22-0805-47039F78150C}"/>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6" name="Block Arc 5">
              <a:extLst>
                <a:ext uri="{FF2B5EF4-FFF2-40B4-BE49-F238E27FC236}">
                  <a16:creationId xmlns:a16="http://schemas.microsoft.com/office/drawing/2014/main" id="{C22CC1B6-293B-FBF7-B5CA-8542D550D5A9}"/>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4B22D9BB-88EA-BE56-67C2-6ACCDA144F17}"/>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DDA03024-E9CC-1794-D88A-298BCE1987E9}"/>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56E7E3CE-6A6A-EBE3-1645-C0FD50BA95C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B9460B-86D0-C7E1-5049-674825BBE7D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1B7218-4E6A-CAC7-E10D-11563C89A5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0B4BE3F-A335-5A81-A2DC-E87A26DA7A30}"/>
              </a:ext>
            </a:extLst>
          </p:cNvPr>
          <p:cNvSpPr txBox="1"/>
          <p:nvPr/>
        </p:nvSpPr>
        <p:spPr>
          <a:xfrm>
            <a:off x="1674892" y="509786"/>
            <a:ext cx="1991359" cy="523220"/>
          </a:xfrm>
          <a:prstGeom prst="rect">
            <a:avLst/>
          </a:prstGeom>
          <a:noFill/>
        </p:spPr>
        <p:txBody>
          <a:bodyPr wrap="square" rtlCol="0">
            <a:spAutoFit/>
          </a:bodyPr>
          <a:lstStyle/>
          <a:p>
            <a:r>
              <a:rPr lang="en-US" sz="2800" b="1" dirty="0">
                <a:solidFill>
                  <a:schemeClr val="bg1"/>
                </a:solidFill>
              </a:rPr>
              <a:t>CÂU HỎI 1</a:t>
            </a:r>
          </a:p>
        </p:txBody>
      </p:sp>
      <p:grpSp>
        <p:nvGrpSpPr>
          <p:cNvPr id="13" name="Group 12">
            <a:extLst>
              <a:ext uri="{FF2B5EF4-FFF2-40B4-BE49-F238E27FC236}">
                <a16:creationId xmlns:a16="http://schemas.microsoft.com/office/drawing/2014/main" id="{870E3DD0-6394-E7CF-8391-77BE3A68B554}"/>
              </a:ext>
            </a:extLst>
          </p:cNvPr>
          <p:cNvGrpSpPr/>
          <p:nvPr/>
        </p:nvGrpSpPr>
        <p:grpSpPr>
          <a:xfrm>
            <a:off x="447674" y="1434530"/>
            <a:ext cx="11296652" cy="1632029"/>
            <a:chOff x="447675" y="1425006"/>
            <a:chExt cx="11296652" cy="1922553"/>
          </a:xfrm>
        </p:grpSpPr>
        <p:sp>
          <p:nvSpPr>
            <p:cNvPr id="14" name="Rectangle: Rounded Corners 13">
              <a:extLst>
                <a:ext uri="{FF2B5EF4-FFF2-40B4-BE49-F238E27FC236}">
                  <a16:creationId xmlns:a16="http://schemas.microsoft.com/office/drawing/2014/main" id="{27F89C9D-5CE4-9720-C6FE-50C518F2B0C7}"/>
                </a:ext>
              </a:extLst>
            </p:cNvPr>
            <p:cNvSpPr/>
            <p:nvPr/>
          </p:nvSpPr>
          <p:spPr>
            <a:xfrm>
              <a:off x="447675" y="1425006"/>
              <a:ext cx="11296652" cy="1922553"/>
            </a:xfrm>
            <a:prstGeom prst="roundRect">
              <a:avLst>
                <a:gd name="adj" fmla="val 14697"/>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0A256-C25C-14C7-D2DA-9584DF9830F1}"/>
                </a:ext>
              </a:extLst>
            </p:cNvPr>
            <p:cNvSpPr txBox="1"/>
            <p:nvPr/>
          </p:nvSpPr>
          <p:spPr>
            <a:xfrm>
              <a:off x="595313" y="1597452"/>
              <a:ext cx="11001374" cy="780247"/>
            </a:xfrm>
            <a:prstGeom prst="rect">
              <a:avLst/>
            </a:prstGeom>
            <a:noFill/>
          </p:spPr>
          <p:txBody>
            <a:bodyPr wrap="square" rtlCol="0">
              <a:spAutoFit/>
            </a:bodyPr>
            <a:lstStyle/>
            <a:p>
              <a:pPr algn="just">
                <a:lnSpc>
                  <a:spcPct val="125000"/>
                </a:lnSpc>
              </a:pPr>
              <a:r>
                <a:rPr lang="vi-VN" sz="2400" b="1" dirty="0"/>
                <a:t> </a:t>
              </a:r>
            </a:p>
          </p:txBody>
        </p:sp>
      </p:grpSp>
      <p:sp>
        <p:nvSpPr>
          <p:cNvPr id="16" name="Rectangle 15">
            <a:extLst>
              <a:ext uri="{FF2B5EF4-FFF2-40B4-BE49-F238E27FC236}">
                <a16:creationId xmlns:a16="http://schemas.microsoft.com/office/drawing/2014/main" id="{2E5FA4DA-8189-1B53-D160-ADAB8C1FD009}"/>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2B647B0-807B-8ECA-BF8F-4F2D632A484D}"/>
              </a:ext>
            </a:extLst>
          </p:cNvPr>
          <p:cNvGrpSpPr/>
          <p:nvPr/>
        </p:nvGrpSpPr>
        <p:grpSpPr>
          <a:xfrm>
            <a:off x="-188044" y="5490845"/>
            <a:ext cx="1648846" cy="1682791"/>
            <a:chOff x="-188044" y="5490845"/>
            <a:chExt cx="1648846" cy="1682791"/>
          </a:xfrm>
        </p:grpSpPr>
        <p:sp>
          <p:nvSpPr>
            <p:cNvPr id="18" name="Hexagon 17">
              <a:extLst>
                <a:ext uri="{FF2B5EF4-FFF2-40B4-BE49-F238E27FC236}">
                  <a16:creationId xmlns:a16="http://schemas.microsoft.com/office/drawing/2014/main" id="{4A2A3896-2F33-B44A-E591-073DA86757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1BB46FB2-F26A-899D-4095-DD14C3A164BA}"/>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04FBA8A-1FFA-410E-C1D5-17DB0D0CBEF3}"/>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02EA8B0-BD73-4011-08AD-A2CE20353207}"/>
              </a:ext>
            </a:extLst>
          </p:cNvPr>
          <p:cNvGrpSpPr/>
          <p:nvPr/>
        </p:nvGrpSpPr>
        <p:grpSpPr>
          <a:xfrm flipH="1">
            <a:off x="10750248" y="5490845"/>
            <a:ext cx="1648846" cy="1682791"/>
            <a:chOff x="-188044" y="5490845"/>
            <a:chExt cx="1648846" cy="1682791"/>
          </a:xfrm>
        </p:grpSpPr>
        <p:sp>
          <p:nvSpPr>
            <p:cNvPr id="22" name="Hexagon 21">
              <a:extLst>
                <a:ext uri="{FF2B5EF4-FFF2-40B4-BE49-F238E27FC236}">
                  <a16:creationId xmlns:a16="http://schemas.microsoft.com/office/drawing/2014/main" id="{ABBFDD32-3F61-F1E7-EA0C-37D731228F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ABB587C-E02E-E70C-5320-AAB9A985961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9C396CE-1BB2-8AAC-E7EC-B6F1A8A7FCC0}"/>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92BA828C-7DC5-CF4D-6777-AD8ADFB5F16E}"/>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26" name="Graphic 25">
            <a:extLst>
              <a:ext uri="{FF2B5EF4-FFF2-40B4-BE49-F238E27FC236}">
                <a16:creationId xmlns:a16="http://schemas.microsoft.com/office/drawing/2014/main" id="{0C6DFC0A-5FDC-4DAC-C2D6-A38A7B903CB2}"/>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a:off x="11516008" y="5403466"/>
            <a:ext cx="889186" cy="1640247"/>
          </a:xfrm>
          <a:prstGeom prst="rect">
            <a:avLst/>
          </a:prstGeom>
        </p:spPr>
      </p:pic>
      <p:grpSp>
        <p:nvGrpSpPr>
          <p:cNvPr id="27" name="Group 26">
            <a:extLst>
              <a:ext uri="{FF2B5EF4-FFF2-40B4-BE49-F238E27FC236}">
                <a16:creationId xmlns:a16="http://schemas.microsoft.com/office/drawing/2014/main" id="{0B962C8B-7EC1-BF92-1B7D-FED88358BB64}"/>
              </a:ext>
            </a:extLst>
          </p:cNvPr>
          <p:cNvGrpSpPr/>
          <p:nvPr/>
        </p:nvGrpSpPr>
        <p:grpSpPr>
          <a:xfrm>
            <a:off x="5014505" y="3398410"/>
            <a:ext cx="1680236" cy="637316"/>
            <a:chOff x="520039" y="3853128"/>
            <a:chExt cx="1680236" cy="637316"/>
          </a:xfrm>
        </p:grpSpPr>
        <p:sp>
          <p:nvSpPr>
            <p:cNvPr id="28" name="Rectangle: Rounded Corners 27">
              <a:extLst>
                <a:ext uri="{FF2B5EF4-FFF2-40B4-BE49-F238E27FC236}">
                  <a16:creationId xmlns:a16="http://schemas.microsoft.com/office/drawing/2014/main" id="{47727EB7-FED4-BBB2-F7A9-4D8367449A66}"/>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6D81D9-B0DB-B3A8-7628-134F9BC96F66}"/>
                </a:ext>
              </a:extLst>
            </p:cNvPr>
            <p:cNvSpPr txBox="1"/>
            <p:nvPr/>
          </p:nvSpPr>
          <p:spPr>
            <a:xfrm>
              <a:off x="1069677" y="3947328"/>
              <a:ext cx="1118692" cy="430887"/>
            </a:xfrm>
            <a:prstGeom prst="rect">
              <a:avLst/>
            </a:prstGeom>
            <a:noFill/>
          </p:spPr>
          <p:txBody>
            <a:bodyPr wrap="square" rtlCol="0">
              <a:spAutoFit/>
            </a:bodyPr>
            <a:lstStyle/>
            <a:p>
              <a:r>
                <a:rPr lang="en-US" sz="2200" b="1" dirty="0" err="1">
                  <a:solidFill>
                    <a:schemeClr val="bg1"/>
                  </a:solidFill>
                </a:rPr>
                <a:t>Đáp</a:t>
              </a:r>
              <a:r>
                <a:rPr lang="en-US" sz="2200" b="1" dirty="0">
                  <a:solidFill>
                    <a:schemeClr val="bg1"/>
                  </a:solidFill>
                </a:rPr>
                <a:t> </a:t>
              </a:r>
              <a:r>
                <a:rPr lang="en-US" sz="2200" b="1" dirty="0" err="1">
                  <a:solidFill>
                    <a:schemeClr val="bg1"/>
                  </a:solidFill>
                </a:rPr>
                <a:t>án</a:t>
              </a:r>
              <a:endParaRPr lang="en-US" sz="2200" b="1" dirty="0">
                <a:solidFill>
                  <a:schemeClr val="bg1"/>
                </a:solidFill>
              </a:endParaRPr>
            </a:p>
          </p:txBody>
        </p:sp>
        <p:pic>
          <p:nvPicPr>
            <p:cNvPr id="30" name="Picture 29">
              <a:extLst>
                <a:ext uri="{FF2B5EF4-FFF2-40B4-BE49-F238E27FC236}">
                  <a16:creationId xmlns:a16="http://schemas.microsoft.com/office/drawing/2014/main" id="{87F404BE-56EB-6D3D-9F0D-06350480881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grpSp>
        <p:nvGrpSpPr>
          <p:cNvPr id="33" name="Group 32">
            <a:extLst>
              <a:ext uri="{FF2B5EF4-FFF2-40B4-BE49-F238E27FC236}">
                <a16:creationId xmlns:a16="http://schemas.microsoft.com/office/drawing/2014/main" id="{D008B547-44C2-D95D-C23B-533EEC41C49A}"/>
              </a:ext>
            </a:extLst>
          </p:cNvPr>
          <p:cNvGrpSpPr/>
          <p:nvPr/>
        </p:nvGrpSpPr>
        <p:grpSpPr>
          <a:xfrm>
            <a:off x="1844466" y="4336656"/>
            <a:ext cx="8503068" cy="1273747"/>
            <a:chOff x="3172180" y="4379677"/>
            <a:chExt cx="8503068" cy="1273747"/>
          </a:xfrm>
        </p:grpSpPr>
        <p:sp>
          <p:nvSpPr>
            <p:cNvPr id="31" name="TextBox 30">
              <a:extLst>
                <a:ext uri="{FF2B5EF4-FFF2-40B4-BE49-F238E27FC236}">
                  <a16:creationId xmlns:a16="http://schemas.microsoft.com/office/drawing/2014/main" id="{1F0A84B4-65D1-A3B3-58E5-F0C45A273D1C}"/>
                </a:ext>
              </a:extLst>
            </p:cNvPr>
            <p:cNvSpPr txBox="1"/>
            <p:nvPr/>
          </p:nvSpPr>
          <p:spPr>
            <a:xfrm>
              <a:off x="3777875" y="4379677"/>
              <a:ext cx="7897373" cy="1273747"/>
            </a:xfrm>
            <a:prstGeom prst="rect">
              <a:avLst/>
            </a:prstGeom>
            <a:noFill/>
          </p:spPr>
          <p:txBody>
            <a:bodyPr wrap="square" rtlCol="0">
              <a:spAutoFit/>
            </a:bodyPr>
            <a:lstStyle/>
            <a:p>
              <a:pPr>
                <a:lnSpc>
                  <a:spcPct val="120000"/>
                </a:lnSpc>
              </a:pPr>
              <a:r>
                <a:rPr lang="vi-VN" sz="2200" dirty="0"/>
                <a:t>ethanol sẽ chuyển thành hơi sớm hơn, khi gặp lạnh hơi ngưng tụ thành chất lỏng chứa chủ yếu là ethanol do nhiệt độ sôi của ethanol thấp hơn so với nước</a:t>
              </a:r>
            </a:p>
          </p:txBody>
        </p:sp>
        <p:pic>
          <p:nvPicPr>
            <p:cNvPr id="32" name="Picture 31">
              <a:extLst>
                <a:ext uri="{FF2B5EF4-FFF2-40B4-BE49-F238E27FC236}">
                  <a16:creationId xmlns:a16="http://schemas.microsoft.com/office/drawing/2014/main" id="{AB132289-7FBE-9698-E3FD-175F15BA471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72180" y="4502110"/>
              <a:ext cx="672664" cy="654786"/>
            </a:xfrm>
            <a:prstGeom prst="rect">
              <a:avLst/>
            </a:prstGeom>
          </p:spPr>
        </p:pic>
      </p:grpSp>
      <p:sp>
        <p:nvSpPr>
          <p:cNvPr id="34" name="Rectangle 1">
            <a:extLst>
              <a:ext uri="{FF2B5EF4-FFF2-40B4-BE49-F238E27FC236}">
                <a16:creationId xmlns:a16="http://schemas.microsoft.com/office/drawing/2014/main" id="{3A39E294-63F2-A443-3ED0-F79FA7849486}"/>
              </a:ext>
            </a:extLst>
          </p:cNvPr>
          <p:cNvSpPr>
            <a:spLocks noChangeArrowheads="1"/>
          </p:cNvSpPr>
          <p:nvPr/>
        </p:nvSpPr>
        <p:spPr bwMode="auto">
          <a:xfrm>
            <a:off x="718475" y="1485971"/>
            <a:ext cx="1113484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333333"/>
                </a:solidFill>
                <a:effectLst/>
                <a:cs typeface="Arial" panose="020B0604020202020204" pitchFamily="34" charset="0"/>
              </a:rPr>
              <a:t>Khi </a:t>
            </a:r>
            <a:r>
              <a:rPr kumimoji="0" lang="en-US" altLang="en-US" sz="2400" b="1" i="0" u="none" strike="noStrike" cap="none" normalizeH="0" baseline="0" dirty="0" err="1">
                <a:ln>
                  <a:noFill/>
                </a:ln>
                <a:solidFill>
                  <a:srgbClr val="333333"/>
                </a:solidFill>
                <a:effectLst/>
                <a:cs typeface="Arial" panose="020B0604020202020204" pitchFamily="34" charset="0"/>
              </a:rPr>
              <a:t>chưng</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cất</a:t>
            </a:r>
            <a:r>
              <a:rPr kumimoji="0" lang="en-US" altLang="en-US" sz="2400" b="1" i="0" u="none" strike="noStrike" cap="none" normalizeH="0" baseline="0" dirty="0">
                <a:ln>
                  <a:noFill/>
                </a:ln>
                <a:solidFill>
                  <a:srgbClr val="333333"/>
                </a:solidFill>
                <a:effectLst/>
                <a:cs typeface="Arial" panose="020B0604020202020204" pitchFamily="34" charset="0"/>
              </a:rPr>
              <a:t> dung </a:t>
            </a:r>
            <a:r>
              <a:rPr kumimoji="0" lang="en-US" altLang="en-US" sz="2400" b="1" i="0" u="none" strike="noStrike" cap="none" normalizeH="0" baseline="0" dirty="0" err="1">
                <a:ln>
                  <a:noFill/>
                </a:ln>
                <a:solidFill>
                  <a:srgbClr val="333333"/>
                </a:solidFill>
                <a:effectLst/>
                <a:cs typeface="Arial" panose="020B0604020202020204" pitchFamily="34" charset="0"/>
              </a:rPr>
              <a:t>dịch</a:t>
            </a:r>
            <a:r>
              <a:rPr kumimoji="0" lang="en-US" altLang="en-US" sz="2400" b="1" i="0" u="none" strike="noStrike" cap="none" normalizeH="0" baseline="0" dirty="0">
                <a:ln>
                  <a:noFill/>
                </a:ln>
                <a:solidFill>
                  <a:srgbClr val="333333"/>
                </a:solidFill>
                <a:effectLst/>
                <a:cs typeface="Arial" panose="020B0604020202020204" pitchFamily="34" charset="0"/>
              </a:rPr>
              <a:t> ethanol </a:t>
            </a:r>
            <a:r>
              <a:rPr kumimoji="0" lang="en-US" altLang="en-US" sz="2400" b="1" i="0" u="none" strike="noStrike" cap="none" normalizeH="0" baseline="0" dirty="0" err="1">
                <a:ln>
                  <a:noFill/>
                </a:ln>
                <a:solidFill>
                  <a:srgbClr val="333333"/>
                </a:solidFill>
                <a:effectLst/>
                <a:cs typeface="Arial" panose="020B0604020202020204" pitchFamily="34" charset="0"/>
              </a:rPr>
              <a:t>và</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nước</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hình</a:t>
            </a:r>
            <a:r>
              <a:rPr kumimoji="0" lang="en-US" altLang="en-US" sz="2400" b="1" i="0" u="none" strike="noStrike" cap="none" normalizeH="0" baseline="0" dirty="0">
                <a:ln>
                  <a:noFill/>
                </a:ln>
                <a:solidFill>
                  <a:srgbClr val="333333"/>
                </a:solidFill>
                <a:effectLst/>
                <a:cs typeface="Arial" panose="020B0604020202020204" pitchFamily="34" charset="0"/>
              </a:rPr>
              <a:t> 9.1) </a:t>
            </a:r>
            <a:r>
              <a:rPr kumimoji="0" lang="en-US" altLang="en-US" sz="2400" b="1" i="0" u="none" strike="noStrike" cap="none" normalizeH="0" baseline="0" dirty="0" err="1">
                <a:ln>
                  <a:noFill/>
                </a:ln>
                <a:solidFill>
                  <a:srgbClr val="333333"/>
                </a:solidFill>
                <a:effectLst/>
                <a:cs typeface="Arial" panose="020B0604020202020204" pitchFamily="34" charset="0"/>
              </a:rPr>
              <a:t>chất</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nào</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sẽ</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chuyển</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thành</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hơi</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sớm</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hơn</a:t>
            </a:r>
            <a:r>
              <a:rPr kumimoji="0" lang="en-US" altLang="en-US" sz="2400" b="1" i="0" u="none" strike="noStrike" cap="none" normalizeH="0" baseline="0" dirty="0">
                <a:ln>
                  <a:noFill/>
                </a:ln>
                <a:solidFill>
                  <a:srgbClr val="333333"/>
                </a:solidFill>
                <a:effectLst/>
                <a:cs typeface="Arial" panose="020B0604020202020204" pitchFamily="34" charset="0"/>
              </a:rPr>
              <a:t>? Khi </a:t>
            </a:r>
            <a:r>
              <a:rPr kumimoji="0" lang="en-US" altLang="en-US" sz="2400" b="1" i="0" u="none" strike="noStrike" cap="none" normalizeH="0" baseline="0" dirty="0" err="1">
                <a:ln>
                  <a:noFill/>
                </a:ln>
                <a:solidFill>
                  <a:srgbClr val="333333"/>
                </a:solidFill>
                <a:effectLst/>
                <a:cs typeface="Arial" panose="020B0604020202020204" pitchFamily="34" charset="0"/>
              </a:rPr>
              <a:t>gặp</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lạnh</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hơi</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ngưng</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tụ</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thành</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chất</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lỏng</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chứa</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đủ</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yếu</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tố</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chất</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nào</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Biết</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nhiệt</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độ</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sôi</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của</a:t>
            </a:r>
            <a:r>
              <a:rPr kumimoji="0" lang="en-US" altLang="en-US" sz="2400" b="1" i="0" u="none" strike="noStrike" cap="none" normalizeH="0" baseline="0" dirty="0">
                <a:ln>
                  <a:noFill/>
                </a:ln>
                <a:solidFill>
                  <a:srgbClr val="333333"/>
                </a:solidFill>
                <a:effectLst/>
                <a:cs typeface="Arial" panose="020B0604020202020204" pitchFamily="34" charset="0"/>
              </a:rPr>
              <a:t> ethanol </a:t>
            </a:r>
            <a:r>
              <a:rPr kumimoji="0" lang="en-US" altLang="en-US" sz="2400" b="1" i="0" u="none" strike="noStrike" cap="none" normalizeH="0" baseline="0" dirty="0" err="1">
                <a:ln>
                  <a:noFill/>
                </a:ln>
                <a:solidFill>
                  <a:srgbClr val="333333"/>
                </a:solidFill>
                <a:effectLst/>
                <a:cs typeface="Arial" panose="020B0604020202020204" pitchFamily="34" charset="0"/>
              </a:rPr>
              <a:t>và</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nước</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lần</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lượt</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là</a:t>
            </a:r>
            <a:r>
              <a:rPr kumimoji="0" lang="en-US" altLang="en-US" sz="2400" b="1" i="0" u="none" strike="noStrike" cap="none" normalizeH="0" baseline="0" dirty="0">
                <a:ln>
                  <a:noFill/>
                </a:ln>
                <a:solidFill>
                  <a:srgbClr val="333333"/>
                </a:solidFill>
                <a:effectLst/>
                <a:cs typeface="Arial" panose="020B0604020202020204" pitchFamily="34" charset="0"/>
              </a:rPr>
              <a:t> 78,3</a:t>
            </a:r>
            <a:r>
              <a:rPr kumimoji="0" lang="en-US" altLang="en-US" sz="2400" b="1" i="0" u="none" strike="noStrike" cap="none" normalizeH="0" baseline="30000" dirty="0">
                <a:ln>
                  <a:noFill/>
                </a:ln>
                <a:solidFill>
                  <a:srgbClr val="333333"/>
                </a:solidFill>
                <a:effectLst/>
                <a:cs typeface="Arial" panose="020B0604020202020204" pitchFamily="34" charset="0"/>
              </a:rPr>
              <a:t>o</a:t>
            </a:r>
            <a:r>
              <a:rPr kumimoji="0" lang="en-US" altLang="en-US" sz="2400" b="1" i="0" u="none" strike="noStrike" cap="none" normalizeH="0" baseline="0" dirty="0">
                <a:ln>
                  <a:noFill/>
                </a:ln>
                <a:solidFill>
                  <a:srgbClr val="333333"/>
                </a:solidFill>
                <a:effectLst/>
                <a:cs typeface="Arial" panose="020B0604020202020204" pitchFamily="34" charset="0"/>
              </a:rPr>
              <a:t>C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333333"/>
                </a:solidFill>
                <a:effectLst/>
                <a:cs typeface="Arial" panose="020B0604020202020204" pitchFamily="34" charset="0"/>
              </a:rPr>
              <a:t>và</a:t>
            </a:r>
            <a:r>
              <a:rPr kumimoji="0" lang="en-US" altLang="en-US" sz="2400" b="1" i="0" u="none" strike="noStrike" cap="none" normalizeH="0" baseline="0" dirty="0">
                <a:ln>
                  <a:noFill/>
                </a:ln>
                <a:solidFill>
                  <a:srgbClr val="333333"/>
                </a:solidFill>
                <a:effectLst/>
                <a:cs typeface="Arial" panose="020B0604020202020204" pitchFamily="34" charset="0"/>
              </a:rPr>
              <a:t> 100</a:t>
            </a:r>
            <a:r>
              <a:rPr kumimoji="0" lang="en-US" altLang="en-US" sz="2400" b="1" i="0" u="none" strike="noStrike" cap="none" normalizeH="0" baseline="30000" dirty="0">
                <a:ln>
                  <a:noFill/>
                </a:ln>
                <a:solidFill>
                  <a:srgbClr val="333333"/>
                </a:solidFill>
                <a:effectLst/>
                <a:cs typeface="Arial" panose="020B0604020202020204" pitchFamily="34" charset="0"/>
              </a:rPr>
              <a:t>o</a:t>
            </a:r>
            <a:r>
              <a:rPr kumimoji="0" lang="en-US" altLang="en-US" sz="2400" b="1" i="0" u="none" strike="noStrike" cap="none" normalizeH="0" baseline="0" dirty="0">
                <a:ln>
                  <a:noFill/>
                </a:ln>
                <a:solidFill>
                  <a:srgbClr val="333333"/>
                </a:solidFill>
                <a:effectLst/>
                <a:cs typeface="Arial" panose="020B0604020202020204" pitchFamily="34" charset="0"/>
              </a:rPr>
              <a:t>C </a:t>
            </a:r>
            <a:r>
              <a:rPr kumimoji="0" lang="en-US" altLang="en-US" sz="2400" b="1" i="0" u="none" strike="noStrike" cap="none" normalizeH="0" baseline="0" dirty="0">
                <a:ln>
                  <a:noFill/>
                </a:ln>
                <a:solidFill>
                  <a:schemeClr val="tx1"/>
                </a:solidFill>
                <a:effectLst/>
                <a:cs typeface="Arial" panose="020B0604020202020204" pitchFamily="34" charset="0"/>
              </a:rPr>
              <a:t> </a:t>
            </a:r>
          </a:p>
        </p:txBody>
      </p:sp>
    </p:spTree>
    <p:extLst>
      <p:ext uri="{BB962C8B-B14F-4D97-AF65-F5344CB8AC3E}">
        <p14:creationId xmlns:p14="http://schemas.microsoft.com/office/powerpoint/2010/main" val="2112397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FCF7C5-B50C-9DD1-BE5D-8ABFC53F7E97}"/>
              </a:ext>
            </a:extLst>
          </p:cNvPr>
          <p:cNvSpPr/>
          <p:nvPr/>
        </p:nvSpPr>
        <p:spPr>
          <a:xfrm>
            <a:off x="1088312"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DC6EB0-5175-9359-9F4C-501EEE5D4EF6}"/>
              </a:ext>
            </a:extLst>
          </p:cNvPr>
          <p:cNvGrpSpPr/>
          <p:nvPr/>
        </p:nvGrpSpPr>
        <p:grpSpPr>
          <a:xfrm>
            <a:off x="624072" y="259480"/>
            <a:ext cx="979382" cy="979382"/>
            <a:chOff x="634259" y="586634"/>
            <a:chExt cx="979382" cy="979382"/>
          </a:xfrm>
        </p:grpSpPr>
        <p:sp>
          <p:nvSpPr>
            <p:cNvPr id="4" name="Oval 3">
              <a:extLst>
                <a:ext uri="{FF2B5EF4-FFF2-40B4-BE49-F238E27FC236}">
                  <a16:creationId xmlns:a16="http://schemas.microsoft.com/office/drawing/2014/main" id="{FADBCE08-C670-1EAE-0D14-88E8AEFB6452}"/>
                </a:ext>
              </a:extLst>
            </p:cNvPr>
            <p:cNvSpPr/>
            <p:nvPr/>
          </p:nvSpPr>
          <p:spPr>
            <a:xfrm>
              <a:off x="634259" y="586634"/>
              <a:ext cx="979382" cy="979382"/>
            </a:xfrm>
            <a:prstGeom prst="ellipse">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9CA4DC-D9FA-9C22-0805-47039F78150C}"/>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6" name="Block Arc 5">
              <a:extLst>
                <a:ext uri="{FF2B5EF4-FFF2-40B4-BE49-F238E27FC236}">
                  <a16:creationId xmlns:a16="http://schemas.microsoft.com/office/drawing/2014/main" id="{C22CC1B6-293B-FBF7-B5CA-8542D550D5A9}"/>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4B22D9BB-88EA-BE56-67C2-6ACCDA144F17}"/>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DDA03024-E9CC-1794-D88A-298BCE1987E9}"/>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56E7E3CE-6A6A-EBE3-1645-C0FD50BA95C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B9460B-86D0-C7E1-5049-674825BBE7D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1B7218-4E6A-CAC7-E10D-11563C89A5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0B4BE3F-A335-5A81-A2DC-E87A26DA7A30}"/>
              </a:ext>
            </a:extLst>
          </p:cNvPr>
          <p:cNvSpPr txBox="1"/>
          <p:nvPr/>
        </p:nvSpPr>
        <p:spPr>
          <a:xfrm>
            <a:off x="1674892" y="509786"/>
            <a:ext cx="1991359" cy="523220"/>
          </a:xfrm>
          <a:prstGeom prst="rect">
            <a:avLst/>
          </a:prstGeom>
          <a:noFill/>
        </p:spPr>
        <p:txBody>
          <a:bodyPr wrap="square" rtlCol="0">
            <a:spAutoFit/>
          </a:bodyPr>
          <a:lstStyle/>
          <a:p>
            <a:r>
              <a:rPr lang="en-US" sz="2800" b="1" dirty="0">
                <a:solidFill>
                  <a:schemeClr val="bg1"/>
                </a:solidFill>
              </a:rPr>
              <a:t>CÂU HỎI 2</a:t>
            </a:r>
          </a:p>
        </p:txBody>
      </p:sp>
      <p:grpSp>
        <p:nvGrpSpPr>
          <p:cNvPr id="13" name="Group 12">
            <a:extLst>
              <a:ext uri="{FF2B5EF4-FFF2-40B4-BE49-F238E27FC236}">
                <a16:creationId xmlns:a16="http://schemas.microsoft.com/office/drawing/2014/main" id="{870E3DD0-6394-E7CF-8391-77BE3A68B554}"/>
              </a:ext>
            </a:extLst>
          </p:cNvPr>
          <p:cNvGrpSpPr/>
          <p:nvPr/>
        </p:nvGrpSpPr>
        <p:grpSpPr>
          <a:xfrm>
            <a:off x="447674" y="1434530"/>
            <a:ext cx="11296652" cy="1343617"/>
            <a:chOff x="447675" y="1425006"/>
            <a:chExt cx="11296652" cy="1922553"/>
          </a:xfrm>
        </p:grpSpPr>
        <p:sp>
          <p:nvSpPr>
            <p:cNvPr id="14" name="Rectangle: Rounded Corners 13">
              <a:extLst>
                <a:ext uri="{FF2B5EF4-FFF2-40B4-BE49-F238E27FC236}">
                  <a16:creationId xmlns:a16="http://schemas.microsoft.com/office/drawing/2014/main" id="{27F89C9D-5CE4-9720-C6FE-50C518F2B0C7}"/>
                </a:ext>
              </a:extLst>
            </p:cNvPr>
            <p:cNvSpPr/>
            <p:nvPr/>
          </p:nvSpPr>
          <p:spPr>
            <a:xfrm>
              <a:off x="447675" y="1425006"/>
              <a:ext cx="11296652" cy="1922553"/>
            </a:xfrm>
            <a:prstGeom prst="roundRect">
              <a:avLst>
                <a:gd name="adj" fmla="val 14697"/>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0A256-C25C-14C7-D2DA-9584DF9830F1}"/>
                </a:ext>
              </a:extLst>
            </p:cNvPr>
            <p:cNvSpPr txBox="1"/>
            <p:nvPr/>
          </p:nvSpPr>
          <p:spPr>
            <a:xfrm>
              <a:off x="595313" y="1597452"/>
              <a:ext cx="11001374" cy="780247"/>
            </a:xfrm>
            <a:prstGeom prst="rect">
              <a:avLst/>
            </a:prstGeom>
            <a:noFill/>
          </p:spPr>
          <p:txBody>
            <a:bodyPr wrap="square" rtlCol="0">
              <a:spAutoFit/>
            </a:bodyPr>
            <a:lstStyle/>
            <a:p>
              <a:pPr algn="just">
                <a:lnSpc>
                  <a:spcPct val="125000"/>
                </a:lnSpc>
              </a:pPr>
              <a:r>
                <a:rPr lang="vi-VN" sz="2400" b="1" dirty="0"/>
                <a:t> </a:t>
              </a:r>
            </a:p>
          </p:txBody>
        </p:sp>
      </p:grpSp>
      <p:sp>
        <p:nvSpPr>
          <p:cNvPr id="16" name="Rectangle 15">
            <a:extLst>
              <a:ext uri="{FF2B5EF4-FFF2-40B4-BE49-F238E27FC236}">
                <a16:creationId xmlns:a16="http://schemas.microsoft.com/office/drawing/2014/main" id="{2E5FA4DA-8189-1B53-D160-ADAB8C1FD009}"/>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2B647B0-807B-8ECA-BF8F-4F2D632A484D}"/>
              </a:ext>
            </a:extLst>
          </p:cNvPr>
          <p:cNvGrpSpPr/>
          <p:nvPr/>
        </p:nvGrpSpPr>
        <p:grpSpPr>
          <a:xfrm>
            <a:off x="-188044" y="5490845"/>
            <a:ext cx="1648846" cy="1682791"/>
            <a:chOff x="-188044" y="5490845"/>
            <a:chExt cx="1648846" cy="1682791"/>
          </a:xfrm>
        </p:grpSpPr>
        <p:sp>
          <p:nvSpPr>
            <p:cNvPr id="18" name="Hexagon 17">
              <a:extLst>
                <a:ext uri="{FF2B5EF4-FFF2-40B4-BE49-F238E27FC236}">
                  <a16:creationId xmlns:a16="http://schemas.microsoft.com/office/drawing/2014/main" id="{4A2A3896-2F33-B44A-E591-073DA86757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1BB46FB2-F26A-899D-4095-DD14C3A164BA}"/>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04FBA8A-1FFA-410E-C1D5-17DB0D0CBEF3}"/>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02EA8B0-BD73-4011-08AD-A2CE20353207}"/>
              </a:ext>
            </a:extLst>
          </p:cNvPr>
          <p:cNvGrpSpPr/>
          <p:nvPr/>
        </p:nvGrpSpPr>
        <p:grpSpPr>
          <a:xfrm flipH="1">
            <a:off x="10750248" y="5490845"/>
            <a:ext cx="1648846" cy="1682791"/>
            <a:chOff x="-188044" y="5490845"/>
            <a:chExt cx="1648846" cy="1682791"/>
          </a:xfrm>
        </p:grpSpPr>
        <p:sp>
          <p:nvSpPr>
            <p:cNvPr id="22" name="Hexagon 21">
              <a:extLst>
                <a:ext uri="{FF2B5EF4-FFF2-40B4-BE49-F238E27FC236}">
                  <a16:creationId xmlns:a16="http://schemas.microsoft.com/office/drawing/2014/main" id="{ABBFDD32-3F61-F1E7-EA0C-37D731228F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ABB587C-E02E-E70C-5320-AAB9A985961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9C396CE-1BB2-8AAC-E7EC-B6F1A8A7FCC0}"/>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92BA828C-7DC5-CF4D-6777-AD8ADFB5F16E}"/>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26" name="Graphic 25">
            <a:extLst>
              <a:ext uri="{FF2B5EF4-FFF2-40B4-BE49-F238E27FC236}">
                <a16:creationId xmlns:a16="http://schemas.microsoft.com/office/drawing/2014/main" id="{0C6DFC0A-5FDC-4DAC-C2D6-A38A7B903CB2}"/>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a:off x="11516008" y="5403466"/>
            <a:ext cx="889186" cy="1640247"/>
          </a:xfrm>
          <a:prstGeom prst="rect">
            <a:avLst/>
          </a:prstGeom>
        </p:spPr>
      </p:pic>
      <p:grpSp>
        <p:nvGrpSpPr>
          <p:cNvPr id="27" name="Group 26">
            <a:extLst>
              <a:ext uri="{FF2B5EF4-FFF2-40B4-BE49-F238E27FC236}">
                <a16:creationId xmlns:a16="http://schemas.microsoft.com/office/drawing/2014/main" id="{0B962C8B-7EC1-BF92-1B7D-FED88358BB64}"/>
              </a:ext>
            </a:extLst>
          </p:cNvPr>
          <p:cNvGrpSpPr/>
          <p:nvPr/>
        </p:nvGrpSpPr>
        <p:grpSpPr>
          <a:xfrm>
            <a:off x="5014505" y="3398410"/>
            <a:ext cx="1680236" cy="637316"/>
            <a:chOff x="520039" y="3853128"/>
            <a:chExt cx="1680236" cy="637316"/>
          </a:xfrm>
        </p:grpSpPr>
        <p:sp>
          <p:nvSpPr>
            <p:cNvPr id="28" name="Rectangle: Rounded Corners 27">
              <a:extLst>
                <a:ext uri="{FF2B5EF4-FFF2-40B4-BE49-F238E27FC236}">
                  <a16:creationId xmlns:a16="http://schemas.microsoft.com/office/drawing/2014/main" id="{47727EB7-FED4-BBB2-F7A9-4D8367449A66}"/>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6D81D9-B0DB-B3A8-7628-134F9BC96F66}"/>
                </a:ext>
              </a:extLst>
            </p:cNvPr>
            <p:cNvSpPr txBox="1"/>
            <p:nvPr/>
          </p:nvSpPr>
          <p:spPr>
            <a:xfrm>
              <a:off x="1069677" y="3947328"/>
              <a:ext cx="1118692" cy="430887"/>
            </a:xfrm>
            <a:prstGeom prst="rect">
              <a:avLst/>
            </a:prstGeom>
            <a:noFill/>
          </p:spPr>
          <p:txBody>
            <a:bodyPr wrap="square" rtlCol="0">
              <a:spAutoFit/>
            </a:bodyPr>
            <a:lstStyle/>
            <a:p>
              <a:r>
                <a:rPr lang="en-US" sz="2200" b="1" dirty="0" err="1">
                  <a:solidFill>
                    <a:schemeClr val="bg1"/>
                  </a:solidFill>
                </a:rPr>
                <a:t>Đáp</a:t>
              </a:r>
              <a:r>
                <a:rPr lang="en-US" sz="2200" b="1" dirty="0">
                  <a:solidFill>
                    <a:schemeClr val="bg1"/>
                  </a:solidFill>
                </a:rPr>
                <a:t> </a:t>
              </a:r>
              <a:r>
                <a:rPr lang="en-US" sz="2200" b="1" dirty="0" err="1">
                  <a:solidFill>
                    <a:schemeClr val="bg1"/>
                  </a:solidFill>
                </a:rPr>
                <a:t>án</a:t>
              </a:r>
              <a:endParaRPr lang="en-US" sz="2200" b="1" dirty="0">
                <a:solidFill>
                  <a:schemeClr val="bg1"/>
                </a:solidFill>
              </a:endParaRPr>
            </a:p>
          </p:txBody>
        </p:sp>
        <p:pic>
          <p:nvPicPr>
            <p:cNvPr id="30" name="Picture 29">
              <a:extLst>
                <a:ext uri="{FF2B5EF4-FFF2-40B4-BE49-F238E27FC236}">
                  <a16:creationId xmlns:a16="http://schemas.microsoft.com/office/drawing/2014/main" id="{87F404BE-56EB-6D3D-9F0D-06350480881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grpSp>
        <p:nvGrpSpPr>
          <p:cNvPr id="33" name="Group 32">
            <a:extLst>
              <a:ext uri="{FF2B5EF4-FFF2-40B4-BE49-F238E27FC236}">
                <a16:creationId xmlns:a16="http://schemas.microsoft.com/office/drawing/2014/main" id="{D008B547-44C2-D95D-C23B-533EEC41C49A}"/>
              </a:ext>
            </a:extLst>
          </p:cNvPr>
          <p:cNvGrpSpPr/>
          <p:nvPr/>
        </p:nvGrpSpPr>
        <p:grpSpPr>
          <a:xfrm>
            <a:off x="1844466" y="4336656"/>
            <a:ext cx="8503068" cy="1273747"/>
            <a:chOff x="3172180" y="4379677"/>
            <a:chExt cx="8503068" cy="1273747"/>
          </a:xfrm>
        </p:grpSpPr>
        <p:sp>
          <p:nvSpPr>
            <p:cNvPr id="31" name="TextBox 30">
              <a:extLst>
                <a:ext uri="{FF2B5EF4-FFF2-40B4-BE49-F238E27FC236}">
                  <a16:creationId xmlns:a16="http://schemas.microsoft.com/office/drawing/2014/main" id="{1F0A84B4-65D1-A3B3-58E5-F0C45A273D1C}"/>
                </a:ext>
              </a:extLst>
            </p:cNvPr>
            <p:cNvSpPr txBox="1"/>
            <p:nvPr/>
          </p:nvSpPr>
          <p:spPr>
            <a:xfrm>
              <a:off x="3777875" y="4379677"/>
              <a:ext cx="7897373" cy="1273747"/>
            </a:xfrm>
            <a:prstGeom prst="rect">
              <a:avLst/>
            </a:prstGeom>
            <a:noFill/>
          </p:spPr>
          <p:txBody>
            <a:bodyPr wrap="square" rtlCol="0">
              <a:spAutoFit/>
            </a:bodyPr>
            <a:lstStyle/>
            <a:p>
              <a:pPr>
                <a:lnSpc>
                  <a:spcPct val="120000"/>
                </a:lnSpc>
              </a:pPr>
              <a:r>
                <a:rPr lang="vi-VN" sz="2200" dirty="0"/>
                <a:t>Nếu lắp ngược lại sẽ gây ra hiện tượng thiếu nước cho ống sinh hàn, khiến ống bị nóng có thể gây vết nứt và làm giảm hiệu quả của sự ngưng tụ.</a:t>
              </a:r>
            </a:p>
          </p:txBody>
        </p:sp>
        <p:pic>
          <p:nvPicPr>
            <p:cNvPr id="32" name="Picture 31">
              <a:extLst>
                <a:ext uri="{FF2B5EF4-FFF2-40B4-BE49-F238E27FC236}">
                  <a16:creationId xmlns:a16="http://schemas.microsoft.com/office/drawing/2014/main" id="{AB132289-7FBE-9698-E3FD-175F15BA471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72180" y="4502110"/>
              <a:ext cx="672664" cy="654786"/>
            </a:xfrm>
            <a:prstGeom prst="rect">
              <a:avLst/>
            </a:prstGeom>
          </p:spPr>
        </p:pic>
      </p:grpSp>
      <p:sp>
        <p:nvSpPr>
          <p:cNvPr id="34" name="Rectangle 1">
            <a:extLst>
              <a:ext uri="{FF2B5EF4-FFF2-40B4-BE49-F238E27FC236}">
                <a16:creationId xmlns:a16="http://schemas.microsoft.com/office/drawing/2014/main" id="{3A39E294-63F2-A443-3ED0-F79FA7849486}"/>
              </a:ext>
            </a:extLst>
          </p:cNvPr>
          <p:cNvSpPr>
            <a:spLocks noChangeArrowheads="1"/>
          </p:cNvSpPr>
          <p:nvPr/>
        </p:nvSpPr>
        <p:spPr bwMode="auto">
          <a:xfrm>
            <a:off x="654560" y="1682017"/>
            <a:ext cx="111348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333333"/>
                </a:solidFill>
                <a:effectLst/>
                <a:cs typeface="Arial" panose="020B0604020202020204" pitchFamily="34" charset="0"/>
              </a:rPr>
              <a:t>Giải thích vì sao trên ống sinh hàn, đầu nước vào và đầu nước ra phải đặt đúng vị trí như hình 9.1 mà không được đặt ngược lại.</a:t>
            </a:r>
            <a:endParaRPr kumimoji="0" lang="en-US" altLang="en-US" sz="2400" b="1"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2711428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FCF7C5-B50C-9DD1-BE5D-8ABFC53F7E97}"/>
              </a:ext>
            </a:extLst>
          </p:cNvPr>
          <p:cNvSpPr/>
          <p:nvPr/>
        </p:nvSpPr>
        <p:spPr>
          <a:xfrm>
            <a:off x="1088312"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DC6EB0-5175-9359-9F4C-501EEE5D4EF6}"/>
              </a:ext>
            </a:extLst>
          </p:cNvPr>
          <p:cNvGrpSpPr/>
          <p:nvPr/>
        </p:nvGrpSpPr>
        <p:grpSpPr>
          <a:xfrm>
            <a:off x="624072" y="259480"/>
            <a:ext cx="979382" cy="979382"/>
            <a:chOff x="634259" y="586634"/>
            <a:chExt cx="979382" cy="979382"/>
          </a:xfrm>
        </p:grpSpPr>
        <p:sp>
          <p:nvSpPr>
            <p:cNvPr id="4" name="Oval 3">
              <a:extLst>
                <a:ext uri="{FF2B5EF4-FFF2-40B4-BE49-F238E27FC236}">
                  <a16:creationId xmlns:a16="http://schemas.microsoft.com/office/drawing/2014/main" id="{FADBCE08-C670-1EAE-0D14-88E8AEFB6452}"/>
                </a:ext>
              </a:extLst>
            </p:cNvPr>
            <p:cNvSpPr/>
            <p:nvPr/>
          </p:nvSpPr>
          <p:spPr>
            <a:xfrm>
              <a:off x="634259" y="586634"/>
              <a:ext cx="979382" cy="979382"/>
            </a:xfrm>
            <a:prstGeom prst="ellipse">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9CA4DC-D9FA-9C22-0805-47039F78150C}"/>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6" name="Block Arc 5">
              <a:extLst>
                <a:ext uri="{FF2B5EF4-FFF2-40B4-BE49-F238E27FC236}">
                  <a16:creationId xmlns:a16="http://schemas.microsoft.com/office/drawing/2014/main" id="{C22CC1B6-293B-FBF7-B5CA-8542D550D5A9}"/>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4B22D9BB-88EA-BE56-67C2-6ACCDA144F17}"/>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DDA03024-E9CC-1794-D88A-298BCE1987E9}"/>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56E7E3CE-6A6A-EBE3-1645-C0FD50BA95C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B9460B-86D0-C7E1-5049-674825BBE7D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1B7218-4E6A-CAC7-E10D-11563C89A5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0B4BE3F-A335-5A81-A2DC-E87A26DA7A30}"/>
              </a:ext>
            </a:extLst>
          </p:cNvPr>
          <p:cNvSpPr txBox="1"/>
          <p:nvPr/>
        </p:nvSpPr>
        <p:spPr>
          <a:xfrm>
            <a:off x="1674892" y="509786"/>
            <a:ext cx="1991359" cy="523220"/>
          </a:xfrm>
          <a:prstGeom prst="rect">
            <a:avLst/>
          </a:prstGeom>
          <a:noFill/>
        </p:spPr>
        <p:txBody>
          <a:bodyPr wrap="square" rtlCol="0">
            <a:spAutoFit/>
          </a:bodyPr>
          <a:lstStyle/>
          <a:p>
            <a:r>
              <a:rPr lang="en-US" sz="2800" b="1" dirty="0">
                <a:solidFill>
                  <a:schemeClr val="bg1"/>
                </a:solidFill>
              </a:rPr>
              <a:t>CÂU HỎI 3</a:t>
            </a:r>
          </a:p>
        </p:txBody>
      </p:sp>
      <p:grpSp>
        <p:nvGrpSpPr>
          <p:cNvPr id="13" name="Group 12">
            <a:extLst>
              <a:ext uri="{FF2B5EF4-FFF2-40B4-BE49-F238E27FC236}">
                <a16:creationId xmlns:a16="http://schemas.microsoft.com/office/drawing/2014/main" id="{870E3DD0-6394-E7CF-8391-77BE3A68B554}"/>
              </a:ext>
            </a:extLst>
          </p:cNvPr>
          <p:cNvGrpSpPr/>
          <p:nvPr/>
        </p:nvGrpSpPr>
        <p:grpSpPr>
          <a:xfrm>
            <a:off x="447674" y="1434530"/>
            <a:ext cx="11296652" cy="1343617"/>
            <a:chOff x="447675" y="1425006"/>
            <a:chExt cx="11296652" cy="1922553"/>
          </a:xfrm>
        </p:grpSpPr>
        <p:sp>
          <p:nvSpPr>
            <p:cNvPr id="14" name="Rectangle: Rounded Corners 13">
              <a:extLst>
                <a:ext uri="{FF2B5EF4-FFF2-40B4-BE49-F238E27FC236}">
                  <a16:creationId xmlns:a16="http://schemas.microsoft.com/office/drawing/2014/main" id="{27F89C9D-5CE4-9720-C6FE-50C518F2B0C7}"/>
                </a:ext>
              </a:extLst>
            </p:cNvPr>
            <p:cNvSpPr/>
            <p:nvPr/>
          </p:nvSpPr>
          <p:spPr>
            <a:xfrm>
              <a:off x="447675" y="1425006"/>
              <a:ext cx="11296652" cy="1922553"/>
            </a:xfrm>
            <a:prstGeom prst="roundRect">
              <a:avLst>
                <a:gd name="adj" fmla="val 14697"/>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0A256-C25C-14C7-D2DA-9584DF9830F1}"/>
                </a:ext>
              </a:extLst>
            </p:cNvPr>
            <p:cNvSpPr txBox="1"/>
            <p:nvPr/>
          </p:nvSpPr>
          <p:spPr>
            <a:xfrm>
              <a:off x="595313" y="1597452"/>
              <a:ext cx="11001374" cy="780247"/>
            </a:xfrm>
            <a:prstGeom prst="rect">
              <a:avLst/>
            </a:prstGeom>
            <a:noFill/>
          </p:spPr>
          <p:txBody>
            <a:bodyPr wrap="square" rtlCol="0">
              <a:spAutoFit/>
            </a:bodyPr>
            <a:lstStyle/>
            <a:p>
              <a:pPr algn="just">
                <a:lnSpc>
                  <a:spcPct val="125000"/>
                </a:lnSpc>
              </a:pPr>
              <a:r>
                <a:rPr lang="vi-VN" sz="2400" b="1" dirty="0"/>
                <a:t> </a:t>
              </a:r>
            </a:p>
          </p:txBody>
        </p:sp>
      </p:grpSp>
      <p:sp>
        <p:nvSpPr>
          <p:cNvPr id="16" name="Rectangle 15">
            <a:extLst>
              <a:ext uri="{FF2B5EF4-FFF2-40B4-BE49-F238E27FC236}">
                <a16:creationId xmlns:a16="http://schemas.microsoft.com/office/drawing/2014/main" id="{2E5FA4DA-8189-1B53-D160-ADAB8C1FD009}"/>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2B647B0-807B-8ECA-BF8F-4F2D632A484D}"/>
              </a:ext>
            </a:extLst>
          </p:cNvPr>
          <p:cNvGrpSpPr/>
          <p:nvPr/>
        </p:nvGrpSpPr>
        <p:grpSpPr>
          <a:xfrm>
            <a:off x="-188044" y="5490845"/>
            <a:ext cx="1648846" cy="1682791"/>
            <a:chOff x="-188044" y="5490845"/>
            <a:chExt cx="1648846" cy="1682791"/>
          </a:xfrm>
        </p:grpSpPr>
        <p:sp>
          <p:nvSpPr>
            <p:cNvPr id="18" name="Hexagon 17">
              <a:extLst>
                <a:ext uri="{FF2B5EF4-FFF2-40B4-BE49-F238E27FC236}">
                  <a16:creationId xmlns:a16="http://schemas.microsoft.com/office/drawing/2014/main" id="{4A2A3896-2F33-B44A-E591-073DA86757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1BB46FB2-F26A-899D-4095-DD14C3A164BA}"/>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04FBA8A-1FFA-410E-C1D5-17DB0D0CBEF3}"/>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02EA8B0-BD73-4011-08AD-A2CE20353207}"/>
              </a:ext>
            </a:extLst>
          </p:cNvPr>
          <p:cNvGrpSpPr/>
          <p:nvPr/>
        </p:nvGrpSpPr>
        <p:grpSpPr>
          <a:xfrm flipH="1">
            <a:off x="10750248" y="5490845"/>
            <a:ext cx="1648846" cy="1682791"/>
            <a:chOff x="-188044" y="5490845"/>
            <a:chExt cx="1648846" cy="1682791"/>
          </a:xfrm>
        </p:grpSpPr>
        <p:sp>
          <p:nvSpPr>
            <p:cNvPr id="22" name="Hexagon 21">
              <a:extLst>
                <a:ext uri="{FF2B5EF4-FFF2-40B4-BE49-F238E27FC236}">
                  <a16:creationId xmlns:a16="http://schemas.microsoft.com/office/drawing/2014/main" id="{ABBFDD32-3F61-F1E7-EA0C-37D731228F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ABB587C-E02E-E70C-5320-AAB9A985961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9C396CE-1BB2-8AAC-E7EC-B6F1A8A7FCC0}"/>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92BA828C-7DC5-CF4D-6777-AD8ADFB5F16E}"/>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26" name="Graphic 25">
            <a:extLst>
              <a:ext uri="{FF2B5EF4-FFF2-40B4-BE49-F238E27FC236}">
                <a16:creationId xmlns:a16="http://schemas.microsoft.com/office/drawing/2014/main" id="{0C6DFC0A-5FDC-4DAC-C2D6-A38A7B903CB2}"/>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a:off x="11516008" y="5403466"/>
            <a:ext cx="889186" cy="1640247"/>
          </a:xfrm>
          <a:prstGeom prst="rect">
            <a:avLst/>
          </a:prstGeom>
        </p:spPr>
      </p:pic>
      <p:grpSp>
        <p:nvGrpSpPr>
          <p:cNvPr id="27" name="Group 26">
            <a:extLst>
              <a:ext uri="{FF2B5EF4-FFF2-40B4-BE49-F238E27FC236}">
                <a16:creationId xmlns:a16="http://schemas.microsoft.com/office/drawing/2014/main" id="{0B962C8B-7EC1-BF92-1B7D-FED88358BB64}"/>
              </a:ext>
            </a:extLst>
          </p:cNvPr>
          <p:cNvGrpSpPr/>
          <p:nvPr/>
        </p:nvGrpSpPr>
        <p:grpSpPr>
          <a:xfrm>
            <a:off x="5014505" y="3398410"/>
            <a:ext cx="1680236" cy="637316"/>
            <a:chOff x="520039" y="3853128"/>
            <a:chExt cx="1680236" cy="637316"/>
          </a:xfrm>
        </p:grpSpPr>
        <p:sp>
          <p:nvSpPr>
            <p:cNvPr id="28" name="Rectangle: Rounded Corners 27">
              <a:extLst>
                <a:ext uri="{FF2B5EF4-FFF2-40B4-BE49-F238E27FC236}">
                  <a16:creationId xmlns:a16="http://schemas.microsoft.com/office/drawing/2014/main" id="{47727EB7-FED4-BBB2-F7A9-4D8367449A66}"/>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6D81D9-B0DB-B3A8-7628-134F9BC96F66}"/>
                </a:ext>
              </a:extLst>
            </p:cNvPr>
            <p:cNvSpPr txBox="1"/>
            <p:nvPr/>
          </p:nvSpPr>
          <p:spPr>
            <a:xfrm>
              <a:off x="1069677" y="3947328"/>
              <a:ext cx="1118692" cy="430887"/>
            </a:xfrm>
            <a:prstGeom prst="rect">
              <a:avLst/>
            </a:prstGeom>
            <a:noFill/>
          </p:spPr>
          <p:txBody>
            <a:bodyPr wrap="square" rtlCol="0">
              <a:spAutoFit/>
            </a:bodyPr>
            <a:lstStyle/>
            <a:p>
              <a:r>
                <a:rPr lang="en-US" sz="2200" b="1" dirty="0" err="1">
                  <a:solidFill>
                    <a:schemeClr val="bg1"/>
                  </a:solidFill>
                </a:rPr>
                <a:t>Đáp</a:t>
              </a:r>
              <a:r>
                <a:rPr lang="en-US" sz="2200" b="1" dirty="0">
                  <a:solidFill>
                    <a:schemeClr val="bg1"/>
                  </a:solidFill>
                </a:rPr>
                <a:t> </a:t>
              </a:r>
              <a:r>
                <a:rPr lang="en-US" sz="2200" b="1" dirty="0" err="1">
                  <a:solidFill>
                    <a:schemeClr val="bg1"/>
                  </a:solidFill>
                </a:rPr>
                <a:t>án</a:t>
              </a:r>
              <a:endParaRPr lang="en-US" sz="2200" b="1" dirty="0">
                <a:solidFill>
                  <a:schemeClr val="bg1"/>
                </a:solidFill>
              </a:endParaRPr>
            </a:p>
          </p:txBody>
        </p:sp>
        <p:pic>
          <p:nvPicPr>
            <p:cNvPr id="30" name="Picture 29">
              <a:extLst>
                <a:ext uri="{FF2B5EF4-FFF2-40B4-BE49-F238E27FC236}">
                  <a16:creationId xmlns:a16="http://schemas.microsoft.com/office/drawing/2014/main" id="{87F404BE-56EB-6D3D-9F0D-06350480881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grpSp>
        <p:nvGrpSpPr>
          <p:cNvPr id="33" name="Group 32">
            <a:extLst>
              <a:ext uri="{FF2B5EF4-FFF2-40B4-BE49-F238E27FC236}">
                <a16:creationId xmlns:a16="http://schemas.microsoft.com/office/drawing/2014/main" id="{D008B547-44C2-D95D-C23B-533EEC41C49A}"/>
              </a:ext>
            </a:extLst>
          </p:cNvPr>
          <p:cNvGrpSpPr/>
          <p:nvPr/>
        </p:nvGrpSpPr>
        <p:grpSpPr>
          <a:xfrm>
            <a:off x="1844466" y="4336656"/>
            <a:ext cx="8503068" cy="867482"/>
            <a:chOff x="3172180" y="4379677"/>
            <a:chExt cx="8503068" cy="867482"/>
          </a:xfrm>
        </p:grpSpPr>
        <p:sp>
          <p:nvSpPr>
            <p:cNvPr id="31" name="TextBox 30">
              <a:extLst>
                <a:ext uri="{FF2B5EF4-FFF2-40B4-BE49-F238E27FC236}">
                  <a16:creationId xmlns:a16="http://schemas.microsoft.com/office/drawing/2014/main" id="{1F0A84B4-65D1-A3B3-58E5-F0C45A273D1C}"/>
                </a:ext>
              </a:extLst>
            </p:cNvPr>
            <p:cNvSpPr txBox="1"/>
            <p:nvPr/>
          </p:nvSpPr>
          <p:spPr>
            <a:xfrm>
              <a:off x="3777875" y="4379677"/>
              <a:ext cx="7897373" cy="867482"/>
            </a:xfrm>
            <a:prstGeom prst="rect">
              <a:avLst/>
            </a:prstGeom>
            <a:noFill/>
          </p:spPr>
          <p:txBody>
            <a:bodyPr wrap="square" rtlCol="0">
              <a:spAutoFit/>
            </a:bodyPr>
            <a:lstStyle/>
            <a:p>
              <a:pPr>
                <a:lnSpc>
                  <a:spcPct val="120000"/>
                </a:lnSpc>
              </a:pPr>
              <a:r>
                <a:rPr lang="vi-VN" sz="2200" dirty="0"/>
                <a:t>Đá bọt điều hòa quá trình sôi giúp dung dịch sôi đều và tránh hiện tượng quá sôi. </a:t>
              </a:r>
            </a:p>
          </p:txBody>
        </p:sp>
        <p:pic>
          <p:nvPicPr>
            <p:cNvPr id="32" name="Picture 31">
              <a:extLst>
                <a:ext uri="{FF2B5EF4-FFF2-40B4-BE49-F238E27FC236}">
                  <a16:creationId xmlns:a16="http://schemas.microsoft.com/office/drawing/2014/main" id="{AB132289-7FBE-9698-E3FD-175F15BA471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72180" y="4502110"/>
              <a:ext cx="672664" cy="654786"/>
            </a:xfrm>
            <a:prstGeom prst="rect">
              <a:avLst/>
            </a:prstGeom>
          </p:spPr>
        </p:pic>
      </p:grpSp>
      <p:sp>
        <p:nvSpPr>
          <p:cNvPr id="34" name="Rectangle 1">
            <a:extLst>
              <a:ext uri="{FF2B5EF4-FFF2-40B4-BE49-F238E27FC236}">
                <a16:creationId xmlns:a16="http://schemas.microsoft.com/office/drawing/2014/main" id="{3A39E294-63F2-A443-3ED0-F79FA7849486}"/>
              </a:ext>
            </a:extLst>
          </p:cNvPr>
          <p:cNvSpPr>
            <a:spLocks noChangeArrowheads="1"/>
          </p:cNvSpPr>
          <p:nvPr/>
        </p:nvSpPr>
        <p:spPr bwMode="auto">
          <a:xfrm>
            <a:off x="654560" y="1866683"/>
            <a:ext cx="111348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333333"/>
                </a:solidFill>
                <a:effectLst/>
                <a:cs typeface="Arial" panose="020B0604020202020204" pitchFamily="34" charset="0"/>
              </a:rPr>
              <a:t>Hãy cho biết vai trò của đá bọt trong thí nghiệm 1</a:t>
            </a:r>
            <a:endParaRPr kumimoji="0" lang="en-US" altLang="en-US" sz="2400" b="1"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2827361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B91719-32DE-7BDD-CDBD-34546A783673}"/>
              </a:ext>
            </a:extLst>
          </p:cNvPr>
          <p:cNvGrpSpPr/>
          <p:nvPr/>
        </p:nvGrpSpPr>
        <p:grpSpPr>
          <a:xfrm>
            <a:off x="-188044" y="5490845"/>
            <a:ext cx="1648846" cy="1682791"/>
            <a:chOff x="-188044" y="5490845"/>
            <a:chExt cx="1648846" cy="1682791"/>
          </a:xfrm>
        </p:grpSpPr>
        <p:sp>
          <p:nvSpPr>
            <p:cNvPr id="12" name="Hexagon 11">
              <a:extLst>
                <a:ext uri="{FF2B5EF4-FFF2-40B4-BE49-F238E27FC236}">
                  <a16:creationId xmlns:a16="http://schemas.microsoft.com/office/drawing/2014/main" id="{9EEE7502-BA30-68B7-85E3-CAA56EC1CF5E}"/>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A8D0746-AFF1-06B6-0894-732D214DDC1C}"/>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FF0AB9F-EAE1-8A1E-CC0E-07F9CF336721}"/>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751DFAE4-F222-D887-C008-FDD305CB5804}"/>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a:off x="11516008" y="5403466"/>
            <a:ext cx="889186" cy="1640247"/>
          </a:xfrm>
          <a:prstGeom prst="rect">
            <a:avLst/>
          </a:prstGeom>
        </p:spPr>
      </p:pic>
      <p:grpSp>
        <p:nvGrpSpPr>
          <p:cNvPr id="2" name="Group 1">
            <a:extLst>
              <a:ext uri="{FF2B5EF4-FFF2-40B4-BE49-F238E27FC236}">
                <a16:creationId xmlns:a16="http://schemas.microsoft.com/office/drawing/2014/main" id="{03CE5068-E94F-F44D-FFC7-4B4C42C432C6}"/>
              </a:ext>
            </a:extLst>
          </p:cNvPr>
          <p:cNvGrpSpPr/>
          <p:nvPr/>
        </p:nvGrpSpPr>
        <p:grpSpPr>
          <a:xfrm>
            <a:off x="705786" y="311150"/>
            <a:ext cx="3370914" cy="920492"/>
            <a:chOff x="705786" y="311150"/>
            <a:chExt cx="3370914" cy="920492"/>
          </a:xfrm>
        </p:grpSpPr>
        <p:sp>
          <p:nvSpPr>
            <p:cNvPr id="8" name="Rectangle: Rounded Corners 7">
              <a:extLst>
                <a:ext uri="{FF2B5EF4-FFF2-40B4-BE49-F238E27FC236}">
                  <a16:creationId xmlns:a16="http://schemas.microsoft.com/office/drawing/2014/main" id="{C6A70318-B2FE-CDAE-DBD8-B5AA22BE3B23}"/>
                </a:ext>
              </a:extLst>
            </p:cNvPr>
            <p:cNvSpPr/>
            <p:nvPr/>
          </p:nvSpPr>
          <p:spPr>
            <a:xfrm>
              <a:off x="1088312" y="389709"/>
              <a:ext cx="2988388" cy="71892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6F1249E-0C20-D2EF-6677-4AA79EB44083}"/>
                </a:ext>
              </a:extLst>
            </p:cNvPr>
            <p:cNvSpPr txBox="1"/>
            <p:nvPr/>
          </p:nvSpPr>
          <p:spPr>
            <a:xfrm>
              <a:off x="1690132" y="509786"/>
              <a:ext cx="2266825"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EM CÓ BIẾT</a:t>
              </a:r>
            </a:p>
          </p:txBody>
        </p:sp>
        <p:grpSp>
          <p:nvGrpSpPr>
            <p:cNvPr id="20" name="Group 19">
              <a:extLst>
                <a:ext uri="{FF2B5EF4-FFF2-40B4-BE49-F238E27FC236}">
                  <a16:creationId xmlns:a16="http://schemas.microsoft.com/office/drawing/2014/main" id="{65829B06-BB04-457E-E188-F25EB0C3F2A3}"/>
                </a:ext>
              </a:extLst>
            </p:cNvPr>
            <p:cNvGrpSpPr/>
            <p:nvPr/>
          </p:nvGrpSpPr>
          <p:grpSpPr>
            <a:xfrm>
              <a:off x="705786" y="311150"/>
              <a:ext cx="920492" cy="920492"/>
              <a:chOff x="383897" y="299737"/>
              <a:chExt cx="833552" cy="833552"/>
            </a:xfrm>
          </p:grpSpPr>
          <p:sp>
            <p:nvSpPr>
              <p:cNvPr id="21" name="Oval 20">
                <a:extLst>
                  <a:ext uri="{FF2B5EF4-FFF2-40B4-BE49-F238E27FC236}">
                    <a16:creationId xmlns:a16="http://schemas.microsoft.com/office/drawing/2014/main" id="{86C14AF3-5368-3CFE-3794-4F6F02D98958}"/>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BC61FC7-EE3A-6A74-2EF0-2D15BB15633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grpSp>
        <p:nvGrpSpPr>
          <p:cNvPr id="23" name="Group 22">
            <a:extLst>
              <a:ext uri="{FF2B5EF4-FFF2-40B4-BE49-F238E27FC236}">
                <a16:creationId xmlns:a16="http://schemas.microsoft.com/office/drawing/2014/main" id="{4DBEF77E-59A9-0114-02D1-3BE4560E9523}"/>
              </a:ext>
            </a:extLst>
          </p:cNvPr>
          <p:cNvGrpSpPr/>
          <p:nvPr/>
        </p:nvGrpSpPr>
        <p:grpSpPr>
          <a:xfrm>
            <a:off x="1046903" y="1345376"/>
            <a:ext cx="6962777" cy="5692968"/>
            <a:chOff x="458664" y="1283162"/>
            <a:chExt cx="10951954" cy="5692968"/>
          </a:xfrm>
        </p:grpSpPr>
        <p:sp>
          <p:nvSpPr>
            <p:cNvPr id="24" name="Rectangle: Rounded Corners 23">
              <a:extLst>
                <a:ext uri="{FF2B5EF4-FFF2-40B4-BE49-F238E27FC236}">
                  <a16:creationId xmlns:a16="http://schemas.microsoft.com/office/drawing/2014/main" id="{C4E64254-C1B5-C024-D5C4-760169D31D17}"/>
                </a:ext>
              </a:extLst>
            </p:cNvPr>
            <p:cNvSpPr/>
            <p:nvPr/>
          </p:nvSpPr>
          <p:spPr>
            <a:xfrm rot="21540000">
              <a:off x="584283" y="1283162"/>
              <a:ext cx="10779463" cy="4812315"/>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5FF2E55-121E-7ECB-C9D3-0FFE39237366}"/>
                </a:ext>
              </a:extLst>
            </p:cNvPr>
            <p:cNvGrpSpPr/>
            <p:nvPr/>
          </p:nvGrpSpPr>
          <p:grpSpPr>
            <a:xfrm>
              <a:off x="458664" y="1494566"/>
              <a:ext cx="10951954" cy="5481564"/>
              <a:chOff x="458665" y="1599341"/>
              <a:chExt cx="10951954" cy="5481564"/>
            </a:xfrm>
          </p:grpSpPr>
          <p:sp>
            <p:nvSpPr>
              <p:cNvPr id="26" name="Rectangle: Rounded Corners 25">
                <a:extLst>
                  <a:ext uri="{FF2B5EF4-FFF2-40B4-BE49-F238E27FC236}">
                    <a16:creationId xmlns:a16="http://schemas.microsoft.com/office/drawing/2014/main" id="{95448ADB-AB23-2358-6FBA-77E3C87A6940}"/>
                  </a:ext>
                </a:extLst>
              </p:cNvPr>
              <p:cNvSpPr/>
              <p:nvPr/>
            </p:nvSpPr>
            <p:spPr>
              <a:xfrm>
                <a:off x="458665" y="1599341"/>
                <a:ext cx="10951954" cy="4337290"/>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5518064-6720-182A-2498-6F61EA237681}"/>
                  </a:ext>
                </a:extLst>
              </p:cNvPr>
              <p:cNvSpPr txBox="1"/>
              <p:nvPr/>
            </p:nvSpPr>
            <p:spPr>
              <a:xfrm>
                <a:off x="572068" y="1744508"/>
                <a:ext cx="10725149" cy="5336397"/>
              </a:xfrm>
              <a:prstGeom prst="rect">
                <a:avLst/>
              </a:prstGeom>
              <a:noFill/>
            </p:spPr>
            <p:txBody>
              <a:bodyPr wrap="square" rtlCol="0">
                <a:spAutoFit/>
              </a:bodyPr>
              <a:lstStyle/>
              <a:p>
                <a:pPr algn="just">
                  <a:lnSpc>
                    <a:spcPct val="120000"/>
                  </a:lnSpc>
                </a:pPr>
                <a:r>
                  <a:rPr lang="en-US" sz="2200" dirty="0" err="1">
                    <a:latin typeface="Arial" panose="020B0604020202020204" pitchFamily="34" charset="0"/>
                    <a:cs typeface="Arial" panose="020B0604020202020204" pitchFamily="34" charset="0"/>
                  </a:rPr>
                  <a:t>Nấu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rượu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nấu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rượu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toàn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đòi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hỏi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nấu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nghiệm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tuân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đúng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rượu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chuẩn</a:t>
                </a:r>
                <a:r>
                  <a:rPr lang="en-US" sz="2200" dirty="0">
                    <a:latin typeface="Arial" panose="020B0604020202020204" pitchFamily="34" charset="0"/>
                    <a:cs typeface="Arial" panose="020B0604020202020204" pitchFamily="34" charset="0"/>
                  </a:rPr>
                  <a:t>. Sau </a:t>
                </a:r>
                <a:r>
                  <a:rPr lang="en-US" sz="2200" dirty="0" err="1">
                    <a:latin typeface="Arial" panose="020B0604020202020204" pitchFamily="34" charset="0"/>
                    <a:cs typeface="Arial" panose="020B0604020202020204" pitchFamily="34" charset="0"/>
                  </a:rPr>
                  <a:t>giai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đoạn</a:t>
                </a:r>
                <a:r>
                  <a:rPr lang="en-US" sz="2200" dirty="0">
                    <a:latin typeface="Arial" panose="020B0604020202020204" pitchFamily="34" charset="0"/>
                    <a:cs typeface="Arial" panose="020B0604020202020204" pitchFamily="34" charset="0"/>
                  </a:rPr>
                  <a:t> ủ men </a:t>
                </a:r>
                <a:r>
                  <a:rPr lang="en-US" sz="2200" dirty="0" err="1">
                    <a:latin typeface="Arial" panose="020B0604020202020204" pitchFamily="34" charset="0"/>
                    <a:cs typeface="Arial" panose="020B0604020202020204" pitchFamily="34" charset="0"/>
                  </a:rPr>
                  <a:t>rượu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thu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hỗn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yếu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gồm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100</a:t>
                </a:r>
                <a:r>
                  <a:rPr lang="en-US" sz="2200" baseline="30000" dirty="0">
                    <a:latin typeface="Arial" panose="020B0604020202020204" pitchFamily="34" charset="0"/>
                    <a:cs typeface="Arial" panose="020B0604020202020204" pitchFamily="34" charset="0"/>
                  </a:rPr>
                  <a:t>o</a:t>
                </a:r>
                <a:r>
                  <a:rPr lang="en-US" sz="2200" dirty="0">
                    <a:latin typeface="Arial" panose="020B0604020202020204" pitchFamily="34" charset="0"/>
                    <a:cs typeface="Arial" panose="020B0604020202020204" pitchFamily="34" charset="0"/>
                  </a:rPr>
                  <a:t>C), ethanol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78,3</a:t>
                </a:r>
                <a:r>
                  <a:rPr lang="en-US" sz="2200" baseline="30000" dirty="0">
                    <a:latin typeface="Arial" panose="020B0604020202020204" pitchFamily="34" charset="0"/>
                    <a:cs typeface="Arial" panose="020B0604020202020204" pitchFamily="34" charset="0"/>
                  </a:rPr>
                  <a:t>o</a:t>
                </a:r>
                <a:r>
                  <a:rPr lang="en-US" sz="2200" dirty="0">
                    <a:latin typeface="Arial" panose="020B0604020202020204" pitchFamily="34" charset="0"/>
                    <a:cs typeface="Arial" panose="020B0604020202020204" pitchFamily="34" charset="0"/>
                  </a:rPr>
                  <a:t>C), acetic acid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117,9</a:t>
                </a:r>
                <a:r>
                  <a:rPr lang="en-US" sz="2200" baseline="30000" dirty="0">
                    <a:latin typeface="Arial" panose="020B0604020202020204" pitchFamily="34" charset="0"/>
                    <a:cs typeface="Arial" panose="020B0604020202020204" pitchFamily="34" charset="0"/>
                  </a:rPr>
                  <a:t>o</a:t>
                </a:r>
                <a:r>
                  <a:rPr lang="en-US" sz="2200" dirty="0">
                    <a:latin typeface="Arial" panose="020B0604020202020204" pitchFamily="34" charset="0"/>
                    <a:cs typeface="Arial" panose="020B0604020202020204" pitchFamily="34" charset="0"/>
                  </a:rPr>
                  <a:t>C),…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rượu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hỗn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này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dung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ethanol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hàm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ethanol </a:t>
                </a:r>
                <a:r>
                  <a:rPr lang="en-US" sz="2200" dirty="0" err="1">
                    <a:latin typeface="Arial" panose="020B0604020202020204" pitchFamily="34" charset="0"/>
                    <a:cs typeface="Arial" panose="020B0604020202020204" pitchFamily="34" charset="0"/>
                  </a:rPr>
                  <a:t>giảm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dần</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grpSp>
      <p:pic>
        <p:nvPicPr>
          <p:cNvPr id="3074" name="Picture 2" descr="Khám phá những thiết bị chưng cất rượu sử dụng hiện nay - Hướng dẫn cách sử  dụng nồi nấu rượu bằng điện Công ty cổ phần Machinex Việt Nam">
            <a:extLst>
              <a:ext uri="{FF2B5EF4-FFF2-40B4-BE49-F238E27FC236}">
                <a16:creationId xmlns:a16="http://schemas.microsoft.com/office/drawing/2014/main" id="{616FA220-3A99-BCD1-1E04-80215F2035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4286" y="757106"/>
            <a:ext cx="3503271" cy="26274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áp Chưng Cất Cồn Thực Phẩm – KAG Việt Nam - 0904685252">
            <a:extLst>
              <a:ext uri="{FF2B5EF4-FFF2-40B4-BE49-F238E27FC236}">
                <a16:creationId xmlns:a16="http://schemas.microsoft.com/office/drawing/2014/main" id="{5BCF3614-9DC8-C090-C60B-FAB2D6DBE995}"/>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b="9993"/>
          <a:stretch/>
        </p:blipFill>
        <p:spPr bwMode="auto">
          <a:xfrm>
            <a:off x="8344286" y="3601077"/>
            <a:ext cx="3503271" cy="238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9776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B91719-32DE-7BDD-CDBD-34546A783673}"/>
              </a:ext>
            </a:extLst>
          </p:cNvPr>
          <p:cNvGrpSpPr/>
          <p:nvPr/>
        </p:nvGrpSpPr>
        <p:grpSpPr>
          <a:xfrm>
            <a:off x="-188044" y="5490845"/>
            <a:ext cx="1648846" cy="1682791"/>
            <a:chOff x="-188044" y="5490845"/>
            <a:chExt cx="1648846" cy="1682791"/>
          </a:xfrm>
        </p:grpSpPr>
        <p:sp>
          <p:nvSpPr>
            <p:cNvPr id="12" name="Hexagon 11">
              <a:extLst>
                <a:ext uri="{FF2B5EF4-FFF2-40B4-BE49-F238E27FC236}">
                  <a16:creationId xmlns:a16="http://schemas.microsoft.com/office/drawing/2014/main" id="{9EEE7502-BA30-68B7-85E3-CAA56EC1CF5E}"/>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A8D0746-AFF1-06B6-0894-732D214DDC1C}"/>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FF0AB9F-EAE1-8A1E-CC0E-07F9CF336721}"/>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751DFAE4-F222-D887-C008-FDD305CB5804}"/>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a:off x="11516008" y="5403466"/>
            <a:ext cx="889186" cy="1640247"/>
          </a:xfrm>
          <a:prstGeom prst="rect">
            <a:avLst/>
          </a:prstGeom>
        </p:spPr>
      </p:pic>
      <p:grpSp>
        <p:nvGrpSpPr>
          <p:cNvPr id="2" name="Group 1">
            <a:extLst>
              <a:ext uri="{FF2B5EF4-FFF2-40B4-BE49-F238E27FC236}">
                <a16:creationId xmlns:a16="http://schemas.microsoft.com/office/drawing/2014/main" id="{03CE5068-E94F-F44D-FFC7-4B4C42C432C6}"/>
              </a:ext>
            </a:extLst>
          </p:cNvPr>
          <p:cNvGrpSpPr/>
          <p:nvPr/>
        </p:nvGrpSpPr>
        <p:grpSpPr>
          <a:xfrm>
            <a:off x="705786" y="311150"/>
            <a:ext cx="3370914" cy="920492"/>
            <a:chOff x="705786" y="311150"/>
            <a:chExt cx="3370914" cy="920492"/>
          </a:xfrm>
        </p:grpSpPr>
        <p:sp>
          <p:nvSpPr>
            <p:cNvPr id="8" name="Rectangle: Rounded Corners 7">
              <a:extLst>
                <a:ext uri="{FF2B5EF4-FFF2-40B4-BE49-F238E27FC236}">
                  <a16:creationId xmlns:a16="http://schemas.microsoft.com/office/drawing/2014/main" id="{C6A70318-B2FE-CDAE-DBD8-B5AA22BE3B23}"/>
                </a:ext>
              </a:extLst>
            </p:cNvPr>
            <p:cNvSpPr/>
            <p:nvPr/>
          </p:nvSpPr>
          <p:spPr>
            <a:xfrm>
              <a:off x="1088312" y="389709"/>
              <a:ext cx="2988388" cy="71892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6F1249E-0C20-D2EF-6677-4AA79EB44083}"/>
                </a:ext>
              </a:extLst>
            </p:cNvPr>
            <p:cNvSpPr txBox="1"/>
            <p:nvPr/>
          </p:nvSpPr>
          <p:spPr>
            <a:xfrm>
              <a:off x="1690132" y="509786"/>
              <a:ext cx="2266825"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EM CÓ BIẾT</a:t>
              </a:r>
            </a:p>
          </p:txBody>
        </p:sp>
        <p:grpSp>
          <p:nvGrpSpPr>
            <p:cNvPr id="20" name="Group 19">
              <a:extLst>
                <a:ext uri="{FF2B5EF4-FFF2-40B4-BE49-F238E27FC236}">
                  <a16:creationId xmlns:a16="http://schemas.microsoft.com/office/drawing/2014/main" id="{65829B06-BB04-457E-E188-F25EB0C3F2A3}"/>
                </a:ext>
              </a:extLst>
            </p:cNvPr>
            <p:cNvGrpSpPr/>
            <p:nvPr/>
          </p:nvGrpSpPr>
          <p:grpSpPr>
            <a:xfrm>
              <a:off x="705786" y="311150"/>
              <a:ext cx="920492" cy="920492"/>
              <a:chOff x="383897" y="299737"/>
              <a:chExt cx="833552" cy="833552"/>
            </a:xfrm>
          </p:grpSpPr>
          <p:sp>
            <p:nvSpPr>
              <p:cNvPr id="21" name="Oval 20">
                <a:extLst>
                  <a:ext uri="{FF2B5EF4-FFF2-40B4-BE49-F238E27FC236}">
                    <a16:creationId xmlns:a16="http://schemas.microsoft.com/office/drawing/2014/main" id="{86C14AF3-5368-3CFE-3794-4F6F02D98958}"/>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BC61FC7-EE3A-6A74-2EF0-2D15BB15633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grpSp>
        <p:nvGrpSpPr>
          <p:cNvPr id="23" name="Group 22">
            <a:extLst>
              <a:ext uri="{FF2B5EF4-FFF2-40B4-BE49-F238E27FC236}">
                <a16:creationId xmlns:a16="http://schemas.microsoft.com/office/drawing/2014/main" id="{4DBEF77E-59A9-0114-02D1-3BE4560E9523}"/>
              </a:ext>
            </a:extLst>
          </p:cNvPr>
          <p:cNvGrpSpPr/>
          <p:nvPr/>
        </p:nvGrpSpPr>
        <p:grpSpPr>
          <a:xfrm>
            <a:off x="1046904" y="1345407"/>
            <a:ext cx="5820106" cy="4408469"/>
            <a:chOff x="458664" y="1283193"/>
            <a:chExt cx="10951954" cy="4408469"/>
          </a:xfrm>
        </p:grpSpPr>
        <p:sp>
          <p:nvSpPr>
            <p:cNvPr id="24" name="Rectangle: Rounded Corners 23">
              <a:extLst>
                <a:ext uri="{FF2B5EF4-FFF2-40B4-BE49-F238E27FC236}">
                  <a16:creationId xmlns:a16="http://schemas.microsoft.com/office/drawing/2014/main" id="{C4E64254-C1B5-C024-D5C4-760169D31D17}"/>
                </a:ext>
              </a:extLst>
            </p:cNvPr>
            <p:cNvSpPr/>
            <p:nvPr/>
          </p:nvSpPr>
          <p:spPr>
            <a:xfrm rot="21540000">
              <a:off x="578740" y="1283193"/>
              <a:ext cx="10779464" cy="4408469"/>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5FF2E55-121E-7ECB-C9D3-0FFE39237366}"/>
                </a:ext>
              </a:extLst>
            </p:cNvPr>
            <p:cNvGrpSpPr/>
            <p:nvPr/>
          </p:nvGrpSpPr>
          <p:grpSpPr>
            <a:xfrm>
              <a:off x="458664" y="1494566"/>
              <a:ext cx="10951954" cy="4005465"/>
              <a:chOff x="458665" y="1599341"/>
              <a:chExt cx="10951954" cy="4005465"/>
            </a:xfrm>
          </p:grpSpPr>
          <p:sp>
            <p:nvSpPr>
              <p:cNvPr id="26" name="Rectangle: Rounded Corners 25">
                <a:extLst>
                  <a:ext uri="{FF2B5EF4-FFF2-40B4-BE49-F238E27FC236}">
                    <a16:creationId xmlns:a16="http://schemas.microsoft.com/office/drawing/2014/main" id="{95448ADB-AB23-2358-6FBA-77E3C87A6940}"/>
                  </a:ext>
                </a:extLst>
              </p:cNvPr>
              <p:cNvSpPr/>
              <p:nvPr/>
            </p:nvSpPr>
            <p:spPr>
              <a:xfrm>
                <a:off x="458665" y="1599341"/>
                <a:ext cx="10951954" cy="4005465"/>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5518064-6720-182A-2498-6F61EA237681}"/>
                  </a:ext>
                </a:extLst>
              </p:cNvPr>
              <p:cNvSpPr txBox="1"/>
              <p:nvPr/>
            </p:nvSpPr>
            <p:spPr>
              <a:xfrm>
                <a:off x="572068" y="1744508"/>
                <a:ext cx="10725149" cy="3711337"/>
              </a:xfrm>
              <a:prstGeom prst="rect">
                <a:avLst/>
              </a:prstGeom>
              <a:noFill/>
            </p:spPr>
            <p:txBody>
              <a:bodyPr wrap="square" rtlCol="0">
                <a:spAutoFit/>
              </a:bodyPr>
              <a:lstStyle/>
              <a:p>
                <a:pPr algn="just">
                  <a:lnSpc>
                    <a:spcPct val="120000"/>
                  </a:lnSpc>
                </a:pPr>
                <a:r>
                  <a:rPr lang="en-US" sz="2200" b="1" dirty="0" err="1">
                    <a:latin typeface="Arial" panose="020B0604020202020204" pitchFamily="34" charset="0"/>
                    <a:cs typeface="Arial" panose="020B0604020202020204" pitchFamily="34" charset="0"/>
                  </a:rPr>
                  <a:t>Chưng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cất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phân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đoạn</a:t>
                </a:r>
                <a:r>
                  <a:rPr lang="en-US" sz="2200" b="1" dirty="0">
                    <a:latin typeface="Arial" panose="020B0604020202020204" pitchFamily="34" charset="0"/>
                    <a:cs typeface="Arial" panose="020B0604020202020204" pitchFamily="34" charset="0"/>
                  </a:rPr>
                  <a:t>:</a:t>
                </a:r>
              </a:p>
              <a:p>
                <a:pPr algn="just">
                  <a:lnSpc>
                    <a:spcPct val="120000"/>
                  </a:lnSpc>
                </a:pPr>
                <a:r>
                  <a:rPr lang="en-US" sz="2200" dirty="0" err="1">
                    <a:latin typeface="Arial" panose="020B0604020202020204" pitchFamily="34" charset="0"/>
                    <a:cs typeface="Arial" panose="020B0604020202020204" pitchFamily="34" charset="0"/>
                  </a:rPr>
                  <a:t>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Trong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nghiệp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dùng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đoạn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máy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rượu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lấy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cồn</a:t>
                </a:r>
                <a:r>
                  <a:rPr lang="en-US" sz="2200" dirty="0">
                    <a:latin typeface="Arial" panose="020B0604020202020204" pitchFamily="34" charset="0"/>
                    <a:cs typeface="Arial" panose="020B0604020202020204" pitchFamily="34" charset="0"/>
                  </a:rPr>
                  <a:t> 90</a:t>
                </a:r>
                <a:r>
                  <a:rPr lang="en-US" sz="2200" baseline="30000" dirty="0">
                    <a:latin typeface="Arial" panose="020B0604020202020204" pitchFamily="34" charset="0"/>
                    <a:cs typeface="Arial" panose="020B0604020202020204" pitchFamily="34" charset="0"/>
                  </a:rPr>
                  <a:t>o</a:t>
                </a:r>
                <a:r>
                  <a:rPr lang="en-US" sz="2200" dirty="0">
                    <a:latin typeface="Arial" panose="020B0604020202020204" pitchFamily="34" charset="0"/>
                    <a:cs typeface="Arial" panose="020B0604020202020204" pitchFamily="34" charset="0"/>
                  </a:rPr>
                  <a:t>, 96</a:t>
                </a:r>
                <a:r>
                  <a:rPr lang="en-US" sz="2200" baseline="30000" dirty="0">
                    <a:latin typeface="Arial" panose="020B0604020202020204" pitchFamily="34" charset="0"/>
                    <a:cs typeface="Arial" panose="020B0604020202020204" pitchFamily="34" charset="0"/>
                  </a:rPr>
                  <a:t>o </a:t>
                </a:r>
                <a:r>
                  <a:rPr lang="en-US" sz="2200" dirty="0" err="1">
                    <a:latin typeface="Arial" panose="020B0604020202020204" pitchFamily="34" charset="0"/>
                    <a:cs typeface="Arial" panose="020B0604020202020204" pitchFamily="34" charset="0"/>
                  </a:rPr>
                  <a:t>hoặc</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nhà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máy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lấy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phẩm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thuộc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đoạn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mỏ</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grpSp>
      <p:pic>
        <p:nvPicPr>
          <p:cNvPr id="6146" name="Picture 2" descr="Chưng Cất Chân Không Tại Các Nhà Máy Lọc Dầu, Hóa Dầu">
            <a:extLst>
              <a:ext uri="{FF2B5EF4-FFF2-40B4-BE49-F238E27FC236}">
                <a16:creationId xmlns:a16="http://schemas.microsoft.com/office/drawing/2014/main" id="{5D41077B-89AF-C18D-BDEB-C3D0D8F7D7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1886" y="1772755"/>
            <a:ext cx="4773983" cy="3642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35572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B91719-32DE-7BDD-CDBD-34546A783673}"/>
              </a:ext>
            </a:extLst>
          </p:cNvPr>
          <p:cNvGrpSpPr/>
          <p:nvPr/>
        </p:nvGrpSpPr>
        <p:grpSpPr>
          <a:xfrm>
            <a:off x="-188044" y="5490845"/>
            <a:ext cx="1648846" cy="1682791"/>
            <a:chOff x="-188044" y="5490845"/>
            <a:chExt cx="1648846" cy="1682791"/>
          </a:xfrm>
        </p:grpSpPr>
        <p:sp>
          <p:nvSpPr>
            <p:cNvPr id="12" name="Hexagon 11">
              <a:extLst>
                <a:ext uri="{FF2B5EF4-FFF2-40B4-BE49-F238E27FC236}">
                  <a16:creationId xmlns:a16="http://schemas.microsoft.com/office/drawing/2014/main" id="{9EEE7502-BA30-68B7-85E3-CAA56EC1CF5E}"/>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A8D0746-AFF1-06B6-0894-732D214DDC1C}"/>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FF0AB9F-EAE1-8A1E-CC0E-07F9CF336721}"/>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751DFAE4-F222-D887-C008-FDD305CB5804}"/>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a:off x="11516008" y="5403466"/>
            <a:ext cx="889186" cy="1640247"/>
          </a:xfrm>
          <a:prstGeom prst="rect">
            <a:avLst/>
          </a:prstGeom>
        </p:spPr>
      </p:pic>
      <p:grpSp>
        <p:nvGrpSpPr>
          <p:cNvPr id="2" name="Group 1">
            <a:extLst>
              <a:ext uri="{FF2B5EF4-FFF2-40B4-BE49-F238E27FC236}">
                <a16:creationId xmlns:a16="http://schemas.microsoft.com/office/drawing/2014/main" id="{03CE5068-E94F-F44D-FFC7-4B4C42C432C6}"/>
              </a:ext>
            </a:extLst>
          </p:cNvPr>
          <p:cNvGrpSpPr/>
          <p:nvPr/>
        </p:nvGrpSpPr>
        <p:grpSpPr>
          <a:xfrm>
            <a:off x="705786" y="311150"/>
            <a:ext cx="3370914" cy="920492"/>
            <a:chOff x="705786" y="311150"/>
            <a:chExt cx="3370914" cy="920492"/>
          </a:xfrm>
        </p:grpSpPr>
        <p:sp>
          <p:nvSpPr>
            <p:cNvPr id="8" name="Rectangle: Rounded Corners 7">
              <a:extLst>
                <a:ext uri="{FF2B5EF4-FFF2-40B4-BE49-F238E27FC236}">
                  <a16:creationId xmlns:a16="http://schemas.microsoft.com/office/drawing/2014/main" id="{C6A70318-B2FE-CDAE-DBD8-B5AA22BE3B23}"/>
                </a:ext>
              </a:extLst>
            </p:cNvPr>
            <p:cNvSpPr/>
            <p:nvPr/>
          </p:nvSpPr>
          <p:spPr>
            <a:xfrm>
              <a:off x="1088312" y="389709"/>
              <a:ext cx="2988388" cy="71892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6F1249E-0C20-D2EF-6677-4AA79EB44083}"/>
                </a:ext>
              </a:extLst>
            </p:cNvPr>
            <p:cNvSpPr txBox="1"/>
            <p:nvPr/>
          </p:nvSpPr>
          <p:spPr>
            <a:xfrm>
              <a:off x="1690132" y="509786"/>
              <a:ext cx="2266825"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EM CÓ BIẾT</a:t>
              </a:r>
            </a:p>
          </p:txBody>
        </p:sp>
        <p:grpSp>
          <p:nvGrpSpPr>
            <p:cNvPr id="20" name="Group 19">
              <a:extLst>
                <a:ext uri="{FF2B5EF4-FFF2-40B4-BE49-F238E27FC236}">
                  <a16:creationId xmlns:a16="http://schemas.microsoft.com/office/drawing/2014/main" id="{65829B06-BB04-457E-E188-F25EB0C3F2A3}"/>
                </a:ext>
              </a:extLst>
            </p:cNvPr>
            <p:cNvGrpSpPr/>
            <p:nvPr/>
          </p:nvGrpSpPr>
          <p:grpSpPr>
            <a:xfrm>
              <a:off x="705786" y="311150"/>
              <a:ext cx="920492" cy="920492"/>
              <a:chOff x="383897" y="299737"/>
              <a:chExt cx="833552" cy="833552"/>
            </a:xfrm>
          </p:grpSpPr>
          <p:sp>
            <p:nvSpPr>
              <p:cNvPr id="21" name="Oval 20">
                <a:extLst>
                  <a:ext uri="{FF2B5EF4-FFF2-40B4-BE49-F238E27FC236}">
                    <a16:creationId xmlns:a16="http://schemas.microsoft.com/office/drawing/2014/main" id="{86C14AF3-5368-3CFE-3794-4F6F02D98958}"/>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BC61FC7-EE3A-6A74-2EF0-2D15BB15633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grpSp>
        <p:nvGrpSpPr>
          <p:cNvPr id="23" name="Group 22">
            <a:extLst>
              <a:ext uri="{FF2B5EF4-FFF2-40B4-BE49-F238E27FC236}">
                <a16:creationId xmlns:a16="http://schemas.microsoft.com/office/drawing/2014/main" id="{4DBEF77E-59A9-0114-02D1-3BE4560E9523}"/>
              </a:ext>
            </a:extLst>
          </p:cNvPr>
          <p:cNvGrpSpPr/>
          <p:nvPr/>
        </p:nvGrpSpPr>
        <p:grpSpPr>
          <a:xfrm>
            <a:off x="1014114" y="1453986"/>
            <a:ext cx="4266086" cy="3927213"/>
            <a:chOff x="458664" y="1283167"/>
            <a:chExt cx="10951954" cy="4740353"/>
          </a:xfrm>
        </p:grpSpPr>
        <p:sp>
          <p:nvSpPr>
            <p:cNvPr id="24" name="Rectangle: Rounded Corners 23">
              <a:extLst>
                <a:ext uri="{FF2B5EF4-FFF2-40B4-BE49-F238E27FC236}">
                  <a16:creationId xmlns:a16="http://schemas.microsoft.com/office/drawing/2014/main" id="{C4E64254-C1B5-C024-D5C4-760169D31D17}"/>
                </a:ext>
              </a:extLst>
            </p:cNvPr>
            <p:cNvSpPr/>
            <p:nvPr/>
          </p:nvSpPr>
          <p:spPr>
            <a:xfrm rot="21540000">
              <a:off x="594759" y="1283167"/>
              <a:ext cx="10779464" cy="4740353"/>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5FF2E55-121E-7ECB-C9D3-0FFE39237366}"/>
                </a:ext>
              </a:extLst>
            </p:cNvPr>
            <p:cNvGrpSpPr/>
            <p:nvPr/>
          </p:nvGrpSpPr>
          <p:grpSpPr>
            <a:xfrm>
              <a:off x="458664" y="1494566"/>
              <a:ext cx="10951954" cy="4323553"/>
              <a:chOff x="458665" y="1599341"/>
              <a:chExt cx="10951954" cy="4323553"/>
            </a:xfrm>
          </p:grpSpPr>
          <p:sp>
            <p:nvSpPr>
              <p:cNvPr id="26" name="Rectangle: Rounded Corners 25">
                <a:extLst>
                  <a:ext uri="{FF2B5EF4-FFF2-40B4-BE49-F238E27FC236}">
                    <a16:creationId xmlns:a16="http://schemas.microsoft.com/office/drawing/2014/main" id="{95448ADB-AB23-2358-6FBA-77E3C87A6940}"/>
                  </a:ext>
                </a:extLst>
              </p:cNvPr>
              <p:cNvSpPr/>
              <p:nvPr/>
            </p:nvSpPr>
            <p:spPr>
              <a:xfrm>
                <a:off x="458665" y="1599341"/>
                <a:ext cx="10951954" cy="4323553"/>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5518064-6720-182A-2498-6F61EA237681}"/>
                  </a:ext>
                </a:extLst>
              </p:cNvPr>
              <p:cNvSpPr txBox="1"/>
              <p:nvPr/>
            </p:nvSpPr>
            <p:spPr>
              <a:xfrm>
                <a:off x="572068" y="1744508"/>
                <a:ext cx="10725149" cy="2898807"/>
              </a:xfrm>
              <a:prstGeom prst="rect">
                <a:avLst/>
              </a:prstGeom>
              <a:noFill/>
            </p:spPr>
            <p:txBody>
              <a:bodyPr wrap="square" rtlCol="0">
                <a:spAutoFit/>
              </a:bodyPr>
              <a:lstStyle/>
              <a:p>
                <a:pPr algn="just">
                  <a:lnSpc>
                    <a:spcPct val="120000"/>
                  </a:lnSpc>
                </a:pPr>
                <a:r>
                  <a:rPr lang="en-US" sz="2200" b="1" dirty="0" err="1">
                    <a:latin typeface="Arial" panose="020B0604020202020204" pitchFamily="34" charset="0"/>
                    <a:cs typeface="Arial" panose="020B0604020202020204" pitchFamily="34" charset="0"/>
                  </a:rPr>
                  <a:t>Chưng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cất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lôi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cuốn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hơi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nước</a:t>
                </a:r>
                <a:r>
                  <a:rPr lang="en-US" sz="2200" b="1" dirty="0">
                    <a:latin typeface="Arial" panose="020B0604020202020204" pitchFamily="34" charset="0"/>
                    <a:cs typeface="Arial" panose="020B0604020202020204" pitchFamily="34" charset="0"/>
                  </a:rPr>
                  <a:t>:</a:t>
                </a:r>
              </a:p>
              <a:p>
                <a:pPr algn="just">
                  <a:lnSpc>
                    <a:spcPct val="120000"/>
                  </a:lnSpc>
                </a:pP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dùng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đổi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dễ</a:t>
                </a:r>
                <a:r>
                  <a:rPr lang="en-US" sz="2200" dirty="0">
                    <a:latin typeface="Arial" panose="020B0604020202020204" pitchFamily="34" charset="0"/>
                    <a:cs typeface="Arial" panose="020B0604020202020204" pitchFamily="34" charset="0"/>
                  </a:rPr>
                  <a:t> bay </a:t>
                </a:r>
                <a:r>
                  <a:rPr lang="en-US" sz="2200" dirty="0" err="1">
                    <a:latin typeface="Arial" panose="020B0604020202020204" pitchFamily="34" charset="0"/>
                    <a:cs typeface="Arial" panose="020B0604020202020204" pitchFamily="34" charset="0"/>
                  </a:rPr>
                  <a:t>hơi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cùng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dùng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cuốn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lấy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vật</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grpSp>
      <p:pic>
        <p:nvPicPr>
          <p:cNvPr id="7170" name="Picture 2" descr="Sản xuất tinh dầu bằng phương pháp lôi cuốn hơi nước - Tinh dầu Mộc Thủy">
            <a:extLst>
              <a:ext uri="{FF2B5EF4-FFF2-40B4-BE49-F238E27FC236}">
                <a16:creationId xmlns:a16="http://schemas.microsoft.com/office/drawing/2014/main" id="{164FE4A4-15F8-3C7C-A5C5-A1751E20482F}"/>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3676" t="16165" r="2994" b="12054"/>
          <a:stretch/>
        </p:blipFill>
        <p:spPr bwMode="auto">
          <a:xfrm>
            <a:off x="5401862" y="1020967"/>
            <a:ext cx="6043325" cy="446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92677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B91719-32DE-7BDD-CDBD-34546A783673}"/>
              </a:ext>
            </a:extLst>
          </p:cNvPr>
          <p:cNvGrpSpPr/>
          <p:nvPr/>
        </p:nvGrpSpPr>
        <p:grpSpPr>
          <a:xfrm>
            <a:off x="-188044" y="5490845"/>
            <a:ext cx="1648846" cy="1682791"/>
            <a:chOff x="-188044" y="5490845"/>
            <a:chExt cx="1648846" cy="1682791"/>
          </a:xfrm>
        </p:grpSpPr>
        <p:sp>
          <p:nvSpPr>
            <p:cNvPr id="12" name="Hexagon 11">
              <a:extLst>
                <a:ext uri="{FF2B5EF4-FFF2-40B4-BE49-F238E27FC236}">
                  <a16:creationId xmlns:a16="http://schemas.microsoft.com/office/drawing/2014/main" id="{9EEE7502-BA30-68B7-85E3-CAA56EC1CF5E}"/>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A8D0746-AFF1-06B6-0894-732D214DDC1C}"/>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FF0AB9F-EAE1-8A1E-CC0E-07F9CF336721}"/>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751DFAE4-F222-D887-C008-FDD305CB5804}"/>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a:off x="11516008" y="5403466"/>
            <a:ext cx="889186" cy="1640247"/>
          </a:xfrm>
          <a:prstGeom prst="rect">
            <a:avLst/>
          </a:prstGeom>
        </p:spPr>
      </p:pic>
      <p:grpSp>
        <p:nvGrpSpPr>
          <p:cNvPr id="2" name="Group 1">
            <a:extLst>
              <a:ext uri="{FF2B5EF4-FFF2-40B4-BE49-F238E27FC236}">
                <a16:creationId xmlns:a16="http://schemas.microsoft.com/office/drawing/2014/main" id="{03CE5068-E94F-F44D-FFC7-4B4C42C432C6}"/>
              </a:ext>
            </a:extLst>
          </p:cNvPr>
          <p:cNvGrpSpPr/>
          <p:nvPr/>
        </p:nvGrpSpPr>
        <p:grpSpPr>
          <a:xfrm>
            <a:off x="705786" y="311150"/>
            <a:ext cx="3370914" cy="920492"/>
            <a:chOff x="705786" y="311150"/>
            <a:chExt cx="3370914" cy="920492"/>
          </a:xfrm>
        </p:grpSpPr>
        <p:sp>
          <p:nvSpPr>
            <p:cNvPr id="8" name="Rectangle: Rounded Corners 7">
              <a:extLst>
                <a:ext uri="{FF2B5EF4-FFF2-40B4-BE49-F238E27FC236}">
                  <a16:creationId xmlns:a16="http://schemas.microsoft.com/office/drawing/2014/main" id="{C6A70318-B2FE-CDAE-DBD8-B5AA22BE3B23}"/>
                </a:ext>
              </a:extLst>
            </p:cNvPr>
            <p:cNvSpPr/>
            <p:nvPr/>
          </p:nvSpPr>
          <p:spPr>
            <a:xfrm>
              <a:off x="1088312" y="389709"/>
              <a:ext cx="2988388" cy="71892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6F1249E-0C20-D2EF-6677-4AA79EB44083}"/>
                </a:ext>
              </a:extLst>
            </p:cNvPr>
            <p:cNvSpPr txBox="1"/>
            <p:nvPr/>
          </p:nvSpPr>
          <p:spPr>
            <a:xfrm>
              <a:off x="1690132" y="509786"/>
              <a:ext cx="2266825"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EM CÓ BIẾT</a:t>
              </a:r>
            </a:p>
          </p:txBody>
        </p:sp>
        <p:grpSp>
          <p:nvGrpSpPr>
            <p:cNvPr id="20" name="Group 19">
              <a:extLst>
                <a:ext uri="{FF2B5EF4-FFF2-40B4-BE49-F238E27FC236}">
                  <a16:creationId xmlns:a16="http://schemas.microsoft.com/office/drawing/2014/main" id="{65829B06-BB04-457E-E188-F25EB0C3F2A3}"/>
                </a:ext>
              </a:extLst>
            </p:cNvPr>
            <p:cNvGrpSpPr/>
            <p:nvPr/>
          </p:nvGrpSpPr>
          <p:grpSpPr>
            <a:xfrm>
              <a:off x="705786" y="311150"/>
              <a:ext cx="920492" cy="920492"/>
              <a:chOff x="383897" y="299737"/>
              <a:chExt cx="833552" cy="833552"/>
            </a:xfrm>
          </p:grpSpPr>
          <p:sp>
            <p:nvSpPr>
              <p:cNvPr id="21" name="Oval 20">
                <a:extLst>
                  <a:ext uri="{FF2B5EF4-FFF2-40B4-BE49-F238E27FC236}">
                    <a16:creationId xmlns:a16="http://schemas.microsoft.com/office/drawing/2014/main" id="{86C14AF3-5368-3CFE-3794-4F6F02D98958}"/>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BC61FC7-EE3A-6A74-2EF0-2D15BB15633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grpSp>
        <p:nvGrpSpPr>
          <p:cNvPr id="23" name="Group 22">
            <a:extLst>
              <a:ext uri="{FF2B5EF4-FFF2-40B4-BE49-F238E27FC236}">
                <a16:creationId xmlns:a16="http://schemas.microsoft.com/office/drawing/2014/main" id="{4DBEF77E-59A9-0114-02D1-3BE4560E9523}"/>
              </a:ext>
            </a:extLst>
          </p:cNvPr>
          <p:cNvGrpSpPr/>
          <p:nvPr/>
        </p:nvGrpSpPr>
        <p:grpSpPr>
          <a:xfrm>
            <a:off x="909265" y="2058379"/>
            <a:ext cx="4266086" cy="2504556"/>
            <a:chOff x="458664" y="1283167"/>
            <a:chExt cx="10951954" cy="4740353"/>
          </a:xfrm>
        </p:grpSpPr>
        <p:sp>
          <p:nvSpPr>
            <p:cNvPr id="24" name="Rectangle: Rounded Corners 23">
              <a:extLst>
                <a:ext uri="{FF2B5EF4-FFF2-40B4-BE49-F238E27FC236}">
                  <a16:creationId xmlns:a16="http://schemas.microsoft.com/office/drawing/2014/main" id="{C4E64254-C1B5-C024-D5C4-760169D31D17}"/>
                </a:ext>
              </a:extLst>
            </p:cNvPr>
            <p:cNvSpPr/>
            <p:nvPr/>
          </p:nvSpPr>
          <p:spPr>
            <a:xfrm rot="21540000">
              <a:off x="594759" y="1283167"/>
              <a:ext cx="10779464" cy="4740353"/>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5FF2E55-121E-7ECB-C9D3-0FFE39237366}"/>
                </a:ext>
              </a:extLst>
            </p:cNvPr>
            <p:cNvGrpSpPr/>
            <p:nvPr/>
          </p:nvGrpSpPr>
          <p:grpSpPr>
            <a:xfrm>
              <a:off x="458664" y="1494566"/>
              <a:ext cx="10951954" cy="4323553"/>
              <a:chOff x="458665" y="1599341"/>
              <a:chExt cx="10951954" cy="4323553"/>
            </a:xfrm>
          </p:grpSpPr>
          <p:sp>
            <p:nvSpPr>
              <p:cNvPr id="26" name="Rectangle: Rounded Corners 25">
                <a:extLst>
                  <a:ext uri="{FF2B5EF4-FFF2-40B4-BE49-F238E27FC236}">
                    <a16:creationId xmlns:a16="http://schemas.microsoft.com/office/drawing/2014/main" id="{95448ADB-AB23-2358-6FBA-77E3C87A6940}"/>
                  </a:ext>
                </a:extLst>
              </p:cNvPr>
              <p:cNvSpPr/>
              <p:nvPr/>
            </p:nvSpPr>
            <p:spPr>
              <a:xfrm>
                <a:off x="458665" y="1599341"/>
                <a:ext cx="10951954" cy="4323553"/>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5518064-6720-182A-2498-6F61EA237681}"/>
                  </a:ext>
                </a:extLst>
              </p:cNvPr>
              <p:cNvSpPr txBox="1"/>
              <p:nvPr/>
            </p:nvSpPr>
            <p:spPr>
              <a:xfrm>
                <a:off x="572069" y="1744508"/>
                <a:ext cx="10725148" cy="2518246"/>
              </a:xfrm>
              <a:prstGeom prst="rect">
                <a:avLst/>
              </a:prstGeom>
              <a:noFill/>
            </p:spPr>
            <p:txBody>
              <a:bodyPr wrap="square" rtlCol="0">
                <a:spAutoFit/>
              </a:bodyPr>
              <a:lstStyle/>
              <a:p>
                <a:pPr algn="just">
                  <a:lnSpc>
                    <a:spcPct val="120000"/>
                  </a:lnSpc>
                </a:pPr>
                <a:r>
                  <a:rPr lang="en-US" sz="2200" b="1" dirty="0" err="1">
                    <a:latin typeface="Arial" panose="020B0604020202020204" pitchFamily="34" charset="0"/>
                    <a:cs typeface="Arial" panose="020B0604020202020204" pitchFamily="34" charset="0"/>
                  </a:rPr>
                  <a:t>Chưng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cất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dưới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áp</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suất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thấp</a:t>
                </a:r>
                <a:r>
                  <a:rPr lang="en-US" sz="2200" b="1" dirty="0">
                    <a:latin typeface="Arial" panose="020B0604020202020204" pitchFamily="34" charset="0"/>
                    <a:cs typeface="Arial" panose="020B0604020202020204" pitchFamily="34" charset="0"/>
                  </a:rPr>
                  <a:t>:</a:t>
                </a:r>
              </a:p>
              <a:p>
                <a:pPr algn="just">
                  <a:lnSpc>
                    <a:spcPct val="120000"/>
                  </a:lnSpc>
                </a:pP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lấy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hoặc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dễ</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hủy</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cao</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grpSp>
      <p:pic>
        <p:nvPicPr>
          <p:cNvPr id="8194" name="Picture 2" descr="Máy Cô Quay Chân Không - Việt Anh">
            <a:extLst>
              <a:ext uri="{FF2B5EF4-FFF2-40B4-BE49-F238E27FC236}">
                <a16:creationId xmlns:a16="http://schemas.microsoft.com/office/drawing/2014/main" id="{BFEAD9AF-838B-F9C8-89DE-E42B65C037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8040" y="1161563"/>
            <a:ext cx="5431824" cy="460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73087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05FC6-3F9C-342D-9CF2-02A6184199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553"/>
          <a:stretch/>
        </p:blipFill>
        <p:spPr>
          <a:xfrm>
            <a:off x="1083" y="0"/>
            <a:ext cx="12189833" cy="6858000"/>
          </a:xfrm>
          <a:prstGeom prst="rect">
            <a:avLst/>
          </a:prstGeom>
        </p:spPr>
      </p:pic>
      <p:grpSp>
        <p:nvGrpSpPr>
          <p:cNvPr id="6" name="Group 5">
            <a:extLst>
              <a:ext uri="{FF2B5EF4-FFF2-40B4-BE49-F238E27FC236}">
                <a16:creationId xmlns:a16="http://schemas.microsoft.com/office/drawing/2014/main" id="{87ADA9D9-94C4-E83E-869A-6AC38411D99A}"/>
              </a:ext>
            </a:extLst>
          </p:cNvPr>
          <p:cNvGrpSpPr/>
          <p:nvPr/>
        </p:nvGrpSpPr>
        <p:grpSpPr>
          <a:xfrm>
            <a:off x="2191657" y="3171372"/>
            <a:ext cx="7808686" cy="1342571"/>
            <a:chOff x="2191657" y="3171372"/>
            <a:chExt cx="7808686" cy="1342571"/>
          </a:xfrm>
        </p:grpSpPr>
        <p:sp>
          <p:nvSpPr>
            <p:cNvPr id="2" name="Rectangle: Rounded Corners 1">
              <a:extLst>
                <a:ext uri="{FF2B5EF4-FFF2-40B4-BE49-F238E27FC236}">
                  <a16:creationId xmlns:a16="http://schemas.microsoft.com/office/drawing/2014/main" id="{9BC2A600-4D04-D39C-4DB0-9761C411C235}"/>
                </a:ext>
              </a:extLst>
            </p:cNvPr>
            <p:cNvSpPr/>
            <p:nvPr/>
          </p:nvSpPr>
          <p:spPr>
            <a:xfrm>
              <a:off x="2191657" y="3171372"/>
              <a:ext cx="7808686" cy="1342571"/>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AAF42533-F65F-5E7A-D94A-3AA63DF82E81}"/>
                </a:ext>
              </a:extLst>
            </p:cNvPr>
            <p:cNvSpPr txBox="1"/>
            <p:nvPr/>
          </p:nvSpPr>
          <p:spPr>
            <a:xfrm>
              <a:off x="2278743" y="3360506"/>
              <a:ext cx="7634514" cy="96430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2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PHƯƠNG PHÁP CHIẾT</a:t>
              </a:r>
            </a:p>
          </p:txBody>
        </p:sp>
      </p:grpSp>
      <p:sp>
        <p:nvSpPr>
          <p:cNvPr id="5" name="Channel URL">
            <a:extLst>
              <a:ext uri="{FF2B5EF4-FFF2-40B4-BE49-F238E27FC236}">
                <a16:creationId xmlns:a16="http://schemas.microsoft.com/office/drawing/2014/main" id="{2A89BFFF-395E-86EF-8DC8-C40609A30032}"/>
              </a:ext>
            </a:extLst>
          </p:cNvPr>
          <p:cNvSpPr txBox="1"/>
          <p:nvPr/>
        </p:nvSpPr>
        <p:spPr>
          <a:xfrm>
            <a:off x="4369249" y="2056013"/>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PHẦN II.</a:t>
            </a:r>
            <a:endParaRPr kumimoji="0" lang="vi-VN"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105266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8709E0-4A45-6A28-0217-0748E1D3D38E}"/>
              </a:ext>
            </a:extLst>
          </p:cNvPr>
          <p:cNvGrpSpPr/>
          <p:nvPr/>
        </p:nvGrpSpPr>
        <p:grpSpPr>
          <a:xfrm>
            <a:off x="770645" y="2146111"/>
            <a:ext cx="6111936" cy="2816925"/>
            <a:chOff x="731316" y="1721964"/>
            <a:chExt cx="6111936" cy="2816925"/>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2" y="1721964"/>
              <a:ext cx="5178190" cy="2816925"/>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Nguyên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tắc</a:t>
              </a:r>
              <a:r>
                <a:rPr lang="en-US" sz="2400" b="1" dirty="0">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phương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pháp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biệt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chế</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dựa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sự</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khác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nhau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của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chúng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hai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trường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không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nhau</a:t>
              </a:r>
              <a:r>
                <a:rPr lang="en-US" sz="2400" dirty="0">
                  <a:solidFill>
                    <a:srgbClr val="C00000"/>
                  </a:solidFill>
                  <a:latin typeface="Arial" panose="020B0604020202020204" pitchFamily="34" charset="0"/>
                  <a:cs typeface="Arial" panose="020B0604020202020204" pitchFamily="34" charset="0"/>
                </a:rPr>
                <a:t>.</a:t>
              </a:r>
              <a:endParaRPr lang="vi-VN" sz="2400" dirty="0">
                <a:solidFill>
                  <a:srgbClr val="C00000"/>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 xmlns:asvg="http://schemas.microsoft.com/office/drawing/2016/SVG/main" r:embed="rId4"/>
              </a:ext>
            </a:extLst>
          </a:blip>
          <a:stretch>
            <a:fillRect/>
          </a:stretch>
        </p:blipFill>
        <p:spPr>
          <a:xfrm rot="20347222">
            <a:off x="-312466" y="5498507"/>
            <a:ext cx="948044" cy="1572637"/>
          </a:xfrm>
          <a:prstGeom prst="rect">
            <a:avLst/>
          </a:prstGeom>
        </p:spPr>
      </p:pic>
      <p:pic>
        <p:nvPicPr>
          <p:cNvPr id="2050" name="Picture 2" descr="Lý thuyết phương pháp chiết hóa 8">
            <a:extLst>
              <a:ext uri="{FF2B5EF4-FFF2-40B4-BE49-F238E27FC236}">
                <a16:creationId xmlns:a16="http://schemas.microsoft.com/office/drawing/2014/main" id="{2BD63094-3824-11D9-499B-D7FB7FD78E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75" r="20468" b="10994"/>
          <a:stretch/>
        </p:blipFill>
        <p:spPr bwMode="auto">
          <a:xfrm>
            <a:off x="7075497" y="1215079"/>
            <a:ext cx="4345858" cy="467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22740"/>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grpSp>
        <p:nvGrpSpPr>
          <p:cNvPr id="8" name="Group 7">
            <a:extLst>
              <a:ext uri="{FF2B5EF4-FFF2-40B4-BE49-F238E27FC236}">
                <a16:creationId xmlns:a16="http://schemas.microsoft.com/office/drawing/2014/main" id="{B375C44C-B7C8-8CAD-2454-DAD4D4C3DE3E}"/>
              </a:ext>
            </a:extLst>
          </p:cNvPr>
          <p:cNvGrpSpPr/>
          <p:nvPr/>
        </p:nvGrpSpPr>
        <p:grpSpPr>
          <a:xfrm>
            <a:off x="750571" y="1183000"/>
            <a:ext cx="6869019" cy="5125249"/>
            <a:chOff x="731316" y="1721964"/>
            <a:chExt cx="6869019" cy="5125249"/>
          </a:xfrm>
        </p:grpSpPr>
        <p:pic>
          <p:nvPicPr>
            <p:cNvPr id="9" name="Picture 8">
              <a:extLst>
                <a:ext uri="{FF2B5EF4-FFF2-40B4-BE49-F238E27FC236}">
                  <a16:creationId xmlns:a16="http://schemas.microsoft.com/office/drawing/2014/main" id="{5F7754A8-3822-08D8-25E5-053C41490E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10" name="TextBox 9">
              <a:extLst>
                <a:ext uri="{FF2B5EF4-FFF2-40B4-BE49-F238E27FC236}">
                  <a16:creationId xmlns:a16="http://schemas.microsoft.com/office/drawing/2014/main" id="{3E8B8922-AE28-D382-8DAC-151B1E29C641}"/>
                </a:ext>
              </a:extLst>
            </p:cNvPr>
            <p:cNvSpPr txBox="1"/>
            <p:nvPr/>
          </p:nvSpPr>
          <p:spPr>
            <a:xfrm>
              <a:off x="1665061" y="1721964"/>
              <a:ext cx="5935274" cy="5125249"/>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hành</a:t>
              </a:r>
              <a:r>
                <a:rPr lang="en-US" sz="2400" b="1" dirty="0">
                  <a:latin typeface="Arial" panose="020B0604020202020204" pitchFamily="34" charset="0"/>
                  <a:cs typeface="Arial" panose="020B0604020202020204" pitchFamily="34" charset="0"/>
                </a:rPr>
                <a:t>:</a:t>
              </a:r>
            </a:p>
            <a:p>
              <a:pPr algn="just">
                <a:lnSpc>
                  <a:spcPct val="125000"/>
                </a:lnSpc>
              </a:pPr>
              <a:r>
                <a:rPr lang="en-US" sz="2400" b="1" dirty="0" err="1">
                  <a:solidFill>
                    <a:srgbClr val="C00000"/>
                  </a:solidFill>
                  <a:latin typeface="Arial" panose="020B0604020202020204" pitchFamily="34" charset="0"/>
                  <a:cs typeface="Arial" panose="020B0604020202020204" pitchFamily="34" charset="0"/>
                </a:rPr>
                <a:t>Chiết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lỏng</a:t>
              </a:r>
              <a:r>
                <a:rPr lang="en-US" sz="2400" b="1" dirty="0">
                  <a:solidFill>
                    <a:srgbClr val="C00000"/>
                  </a:solidFill>
                  <a:latin typeface="Arial" panose="020B0604020202020204" pitchFamily="34" charset="0"/>
                  <a:cs typeface="Arial" panose="020B0604020202020204" pitchFamily="34" charset="0"/>
                </a:rPr>
                <a:t> – </a:t>
              </a:r>
              <a:r>
                <a:rPr lang="en-US" sz="2400" b="1" dirty="0" err="1">
                  <a:solidFill>
                    <a:srgbClr val="C00000"/>
                  </a:solidFill>
                  <a:latin typeface="Arial" panose="020B0604020202020204" pitchFamily="34" charset="0"/>
                  <a:cs typeface="Arial" panose="020B0604020202020204" pitchFamily="34" charset="0"/>
                </a:rPr>
                <a:t>lỏng</a:t>
              </a:r>
              <a:r>
                <a:rPr lang="en-US" sz="2400" b="1" dirty="0">
                  <a:solidFill>
                    <a:srgbClr val="C00000"/>
                  </a:solidFill>
                  <a:latin typeface="Arial" panose="020B0604020202020204" pitchFamily="34" charset="0"/>
                  <a:cs typeface="Arial" panose="020B0604020202020204" pitchFamily="34" charset="0"/>
                </a:rPr>
                <a:t>: </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1: Cho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có</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phễu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thêm</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2: </a:t>
              </a:r>
              <a:r>
                <a:rPr lang="en-US" sz="2400" dirty="0" err="1">
                  <a:solidFill>
                    <a:srgbClr val="C00000"/>
                  </a:solidFill>
                  <a:latin typeface="Arial" panose="020B0604020202020204" pitchFamily="34" charset="0"/>
                  <a:cs typeface="Arial" panose="020B0604020202020204" pitchFamily="34" charset="0"/>
                </a:rPr>
                <a:t>Lắc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đều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phễu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rồi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yên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phễu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làm</a:t>
              </a:r>
              <a:r>
                <a:rPr lang="en-US" sz="2400" dirty="0">
                  <a:solidFill>
                    <a:srgbClr val="C00000"/>
                  </a:solidFill>
                  <a:latin typeface="Arial" panose="020B0604020202020204" pitchFamily="34" charset="0"/>
                  <a:cs typeface="Arial" panose="020B0604020202020204" pitchFamily="34" charset="0"/>
                </a:rPr>
                <a:t> 2 </a:t>
              </a:r>
              <a:r>
                <a:rPr lang="en-US" sz="2400" dirty="0" err="1">
                  <a:solidFill>
                    <a:srgbClr val="C00000"/>
                  </a:solidFill>
                  <a:latin typeface="Arial" panose="020B0604020202020204" pitchFamily="34" charset="0"/>
                  <a:cs typeface="Arial" panose="020B0604020202020204" pitchFamily="34" charset="0"/>
                </a:rPr>
                <a:t>lớp</a:t>
              </a:r>
              <a:r>
                <a:rPr lang="en-US" sz="2400" dirty="0">
                  <a:solidFill>
                    <a:srgbClr val="C00000"/>
                  </a:solidFill>
                  <a:latin typeface="Arial" panose="020B0604020202020204" pitchFamily="34" charset="0"/>
                  <a:cs typeface="Arial" panose="020B0604020202020204" pitchFamily="34" charset="0"/>
                </a:rPr>
                <a:t>. </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3: Sau </a:t>
              </a:r>
              <a:r>
                <a:rPr lang="en-US" sz="2400" dirty="0" err="1">
                  <a:solidFill>
                    <a:srgbClr val="C00000"/>
                  </a:solidFill>
                  <a:latin typeface="Arial" panose="020B0604020202020204" pitchFamily="34" charset="0"/>
                  <a:cs typeface="Arial" panose="020B0604020202020204" pitchFamily="34" charset="0"/>
                </a:rPr>
                <a:t>đó</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mở</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khóa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phễu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lượt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lớp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lỏng</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4: </a:t>
              </a:r>
              <a:r>
                <a:rPr lang="en-US" sz="2400" dirty="0" err="1">
                  <a:solidFill>
                    <a:srgbClr val="C00000"/>
                  </a:solidFill>
                  <a:latin typeface="Arial" panose="020B0604020202020204" pitchFamily="34" charset="0"/>
                  <a:cs typeface="Arial" panose="020B0604020202020204" pitchFamily="34" charset="0"/>
                </a:rPr>
                <a:t>Làm</a:t>
              </a:r>
              <a:r>
                <a:rPr lang="en-US" sz="2400" dirty="0">
                  <a:solidFill>
                    <a:srgbClr val="C00000"/>
                  </a:solidFill>
                  <a:latin typeface="Arial" panose="020B0604020202020204" pitchFamily="34" charset="0"/>
                  <a:cs typeface="Arial" panose="020B0604020202020204" pitchFamily="34" charset="0"/>
                </a:rPr>
                <a:t> bay </a:t>
              </a:r>
              <a:r>
                <a:rPr lang="en-US" sz="2400" dirty="0" err="1">
                  <a:solidFill>
                    <a:srgbClr val="C00000"/>
                  </a:solidFill>
                  <a:latin typeface="Arial" panose="020B0604020202020204" pitchFamily="34" charset="0"/>
                  <a:cs typeface="Arial" panose="020B0604020202020204" pitchFamily="34" charset="0"/>
                </a:rPr>
                <a:t>hơi</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của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a:solidFill>
                    <a:srgbClr val="C00000"/>
                  </a:solidFill>
                  <a:latin typeface="Arial" panose="020B0604020202020204" pitchFamily="34" charset="0"/>
                  <a:cs typeface="Arial" panose="020B0604020202020204" pitchFamily="34" charset="0"/>
                </a:rPr>
                <a:t> </a:t>
              </a:r>
              <a:endParaRPr lang="vi-VN" sz="2400" dirty="0">
                <a:solidFill>
                  <a:srgbClr val="C00000"/>
                </a:solidFill>
                <a:latin typeface="Arial" panose="020B0604020202020204" pitchFamily="34" charset="0"/>
                <a:cs typeface="Arial" panose="020B0604020202020204" pitchFamily="34" charset="0"/>
              </a:endParaRPr>
            </a:p>
          </p:txBody>
        </p:sp>
      </p:grpSp>
      <p:pic>
        <p:nvPicPr>
          <p:cNvPr id="2050" name="Picture 2" descr="Lý thuyết phương pháp chiết hóa 8">
            <a:extLst>
              <a:ext uri="{FF2B5EF4-FFF2-40B4-BE49-F238E27FC236}">
                <a16:creationId xmlns:a16="http://schemas.microsoft.com/office/drawing/2014/main" id="{2BD63094-3824-11D9-499B-D7FB7FD78E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75" r="20468" b="10994"/>
          <a:stretch/>
        </p:blipFill>
        <p:spPr bwMode="auto">
          <a:xfrm>
            <a:off x="7778686" y="1421378"/>
            <a:ext cx="4007762" cy="4314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34473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hlinkClick r:id="rId4" action="ppaction://hlinksldjump"/>
            <a:extLst>
              <a:ext uri="{FF2B5EF4-FFF2-40B4-BE49-F238E27FC236}">
                <a16:creationId xmlns:a16="http://schemas.microsoft.com/office/drawing/2014/main" id="{FF7A0D74-D69A-4367-9CC2-1F9CAF74BF4C}"/>
              </a:ext>
            </a:extLst>
          </p:cNvPr>
          <p:cNvSpPr/>
          <p:nvPr/>
        </p:nvSpPr>
        <p:spPr>
          <a:xfrm>
            <a:off x="580628" y="231031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hlinkClick r:id="rId4" action="ppaction://hlinksldjump"/>
            <a:extLst>
              <a:ext uri="{FF2B5EF4-FFF2-40B4-BE49-F238E27FC236}">
                <a16:creationId xmlns:a16="http://schemas.microsoft.com/office/drawing/2014/main" id="{0CDE3B47-E0D9-4AF5-872D-162784AD522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13561" y="2422903"/>
            <a:ext cx="254834" cy="295514"/>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00273" y="110961"/>
            <a:ext cx="4991454" cy="596982"/>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030963" y="123168"/>
            <a:ext cx="4130074"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Giải</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mã</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ô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chữ</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00285" y="119834"/>
            <a:ext cx="591442" cy="591442"/>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600273" y="119834"/>
            <a:ext cx="591442" cy="591442"/>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9"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680300" y="2469768"/>
            <a:ext cx="310145" cy="201781"/>
          </a:xfrm>
          <a:prstGeom prst="rect">
            <a:avLst/>
          </a:prstGeom>
        </p:spPr>
      </p:pic>
      <p:sp>
        <p:nvSpPr>
          <p:cNvPr id="137" name="!!MatThu1">
            <a:hlinkClick r:id="rId9" action="ppaction://hlinksldjump"/>
            <a:extLst>
              <a:ext uri="{FF2B5EF4-FFF2-40B4-BE49-F238E27FC236}">
                <a16:creationId xmlns:a16="http://schemas.microsoft.com/office/drawing/2014/main" id="{2BB0A805-A474-4484-A71F-E405B1CC8ACF}"/>
              </a:ext>
            </a:extLst>
          </p:cNvPr>
          <p:cNvSpPr/>
          <p:nvPr/>
        </p:nvSpPr>
        <p:spPr>
          <a:xfrm>
            <a:off x="580628" y="304490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13561" y="3157495"/>
            <a:ext cx="254834" cy="295514"/>
          </a:xfrm>
          <a:prstGeom prst="rect">
            <a:avLst/>
          </a:prstGeom>
        </p:spPr>
      </p:pic>
      <p:pic>
        <p:nvPicPr>
          <p:cNvPr id="139" name="!!MatThu1a">
            <a:hlinkClick r:id="rId9"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680300" y="3204362"/>
            <a:ext cx="310145" cy="201781"/>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565388" y="530926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98321" y="5421861"/>
            <a:ext cx="254834" cy="295514"/>
          </a:xfrm>
          <a:prstGeom prst="rect">
            <a:avLst/>
          </a:prstGeom>
        </p:spPr>
      </p:pic>
      <p:pic>
        <p:nvPicPr>
          <p:cNvPr id="145" name="!!MatThu1a">
            <a:hlinkClick r:id="rId12"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665060" y="5468728"/>
            <a:ext cx="310145" cy="201781"/>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565388" y="4577254"/>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98321" y="4689847"/>
            <a:ext cx="254834" cy="295514"/>
          </a:xfrm>
          <a:prstGeom prst="rect">
            <a:avLst/>
          </a:prstGeom>
        </p:spPr>
      </p:pic>
      <p:pic>
        <p:nvPicPr>
          <p:cNvPr id="148" name="!!MatThu1a">
            <a:hlinkClick r:id="rId13"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665060" y="4736714"/>
            <a:ext cx="310145" cy="201781"/>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565388" y="382631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98321" y="3938911"/>
            <a:ext cx="254834" cy="295514"/>
          </a:xfrm>
          <a:prstGeom prst="rect">
            <a:avLst/>
          </a:prstGeom>
        </p:spPr>
      </p:pic>
      <p:pic>
        <p:nvPicPr>
          <p:cNvPr id="151" name="!!MatThu1a">
            <a:hlinkClick r:id="rId14"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665060" y="3985778"/>
            <a:ext cx="310145" cy="201781"/>
          </a:xfrm>
          <a:prstGeom prst="rect">
            <a:avLst/>
          </a:prstGeom>
        </p:spPr>
      </p:pic>
      <p:sp>
        <p:nvSpPr>
          <p:cNvPr id="131" name="!!MatThu1">
            <a:extLst>
              <a:ext uri="{FF2B5EF4-FFF2-40B4-BE49-F238E27FC236}">
                <a16:creationId xmlns:a16="http://schemas.microsoft.com/office/drawing/2014/main" id="{DE1A8A01-921B-4AEF-9A37-0ED3277EF1E1}"/>
              </a:ext>
            </a:extLst>
          </p:cNvPr>
          <p:cNvSpPr/>
          <p:nvPr/>
        </p:nvSpPr>
        <p:spPr>
          <a:xfrm>
            <a:off x="551748" y="607369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Graphic 143">
            <a:extLst>
              <a:ext uri="{FF2B5EF4-FFF2-40B4-BE49-F238E27FC236}">
                <a16:creationId xmlns:a16="http://schemas.microsoft.com/office/drawing/2014/main" id="{B66EF857-DAC1-4693-8ADB-F9D93F4FACF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84681" y="6186291"/>
            <a:ext cx="254834" cy="295514"/>
          </a:xfrm>
          <a:prstGeom prst="rect">
            <a:avLst/>
          </a:prstGeom>
        </p:spPr>
      </p:pic>
      <p:pic>
        <p:nvPicPr>
          <p:cNvPr id="133" name="!!MatThu1a">
            <a:hlinkClick r:id="rId15"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651420" y="6233158"/>
            <a:ext cx="310145" cy="201781"/>
          </a:xfrm>
          <a:prstGeom prst="rect">
            <a:avLst/>
          </a:prstGeom>
        </p:spPr>
      </p:pic>
      <p:sp>
        <p:nvSpPr>
          <p:cNvPr id="221" name="!!MatThu1">
            <a:extLst>
              <a:ext uri="{FF2B5EF4-FFF2-40B4-BE49-F238E27FC236}">
                <a16:creationId xmlns:a16="http://schemas.microsoft.com/office/drawing/2014/main" id="{FF7A0D74-D69A-4367-9CC2-1F9CAF74BF4C}"/>
              </a:ext>
            </a:extLst>
          </p:cNvPr>
          <p:cNvSpPr/>
          <p:nvPr/>
        </p:nvSpPr>
        <p:spPr>
          <a:xfrm>
            <a:off x="580628" y="86251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2" name="Graphic 114">
            <a:extLst>
              <a:ext uri="{FF2B5EF4-FFF2-40B4-BE49-F238E27FC236}">
                <a16:creationId xmlns:a16="http://schemas.microsoft.com/office/drawing/2014/main" id="{0CDE3B47-E0D9-4AF5-872D-162784AD522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13561" y="975103"/>
            <a:ext cx="254834" cy="295514"/>
          </a:xfrm>
          <a:prstGeom prst="rect">
            <a:avLst/>
          </a:prstGeom>
        </p:spPr>
      </p:pic>
      <p:pic>
        <p:nvPicPr>
          <p:cNvPr id="223" name="!!MatThu1a">
            <a:hlinkClick r:id="rId16"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680300" y="1021968"/>
            <a:ext cx="310145" cy="201781"/>
          </a:xfrm>
          <a:prstGeom prst="rect">
            <a:avLst/>
          </a:prstGeom>
        </p:spPr>
      </p:pic>
      <p:sp>
        <p:nvSpPr>
          <p:cNvPr id="224" name="!!MatThu1">
            <a:extLst>
              <a:ext uri="{FF2B5EF4-FFF2-40B4-BE49-F238E27FC236}">
                <a16:creationId xmlns:a16="http://schemas.microsoft.com/office/drawing/2014/main" id="{2BB0A805-A474-4484-A71F-E405B1CC8ACF}"/>
              </a:ext>
            </a:extLst>
          </p:cNvPr>
          <p:cNvSpPr/>
          <p:nvPr/>
        </p:nvSpPr>
        <p:spPr>
          <a:xfrm>
            <a:off x="580628" y="159710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 name="Graphic 137">
            <a:extLst>
              <a:ext uri="{FF2B5EF4-FFF2-40B4-BE49-F238E27FC236}">
                <a16:creationId xmlns:a16="http://schemas.microsoft.com/office/drawing/2014/main" id="{3F0018E5-4EDC-44E3-952B-51A811C5798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13561" y="1709695"/>
            <a:ext cx="254834" cy="295514"/>
          </a:xfrm>
          <a:prstGeom prst="rect">
            <a:avLst/>
          </a:prstGeom>
        </p:spPr>
      </p:pic>
      <p:pic>
        <p:nvPicPr>
          <p:cNvPr id="226" name="!!MatThu1a">
            <a:hlinkClick r:id="rId17"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680300" y="1756562"/>
            <a:ext cx="310145" cy="201781"/>
          </a:xfrm>
          <a:prstGeom prst="rect">
            <a:avLst/>
          </a:prstGeom>
        </p:spPr>
      </p:pic>
      <p:sp>
        <p:nvSpPr>
          <p:cNvPr id="2" name="Rounded Rectangle 1"/>
          <p:cNvSpPr/>
          <p:nvPr/>
        </p:nvSpPr>
        <p:spPr>
          <a:xfrm>
            <a:off x="5332833" y="903194"/>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a:off x="5332833" y="1608118"/>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5332833" y="2314953"/>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217"/>
          <p:cNvSpPr/>
          <p:nvPr/>
        </p:nvSpPr>
        <p:spPr>
          <a:xfrm>
            <a:off x="5332833" y="3029402"/>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218"/>
          <p:cNvSpPr/>
          <p:nvPr/>
        </p:nvSpPr>
        <p:spPr>
          <a:xfrm>
            <a:off x="5332833" y="3736237"/>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5332833" y="4489620"/>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5332833" y="5243004"/>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5332833" y="5960018"/>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p:cNvSpPr/>
          <p:nvPr/>
        </p:nvSpPr>
        <p:spPr>
          <a:xfrm>
            <a:off x="4570083" y="90319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229"/>
          <p:cNvSpPr/>
          <p:nvPr/>
        </p:nvSpPr>
        <p:spPr>
          <a:xfrm>
            <a:off x="4570083" y="1608118"/>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p:cNvSpPr/>
          <p:nvPr/>
        </p:nvSpPr>
        <p:spPr>
          <a:xfrm>
            <a:off x="457008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ounded Rectangle 233"/>
          <p:cNvSpPr/>
          <p:nvPr/>
        </p:nvSpPr>
        <p:spPr>
          <a:xfrm>
            <a:off x="4570083" y="4489620"/>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ed Rectangle 235"/>
          <p:cNvSpPr/>
          <p:nvPr/>
        </p:nvSpPr>
        <p:spPr>
          <a:xfrm>
            <a:off x="3833699" y="5896161"/>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ed Rectangle 236"/>
          <p:cNvSpPr/>
          <p:nvPr/>
        </p:nvSpPr>
        <p:spPr>
          <a:xfrm>
            <a:off x="3807333" y="90319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ed Rectangle 237"/>
          <p:cNvSpPr/>
          <p:nvPr/>
        </p:nvSpPr>
        <p:spPr>
          <a:xfrm>
            <a:off x="3807333" y="1608118"/>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3017692" y="587472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ed Rectangle 244"/>
          <p:cNvSpPr/>
          <p:nvPr/>
        </p:nvSpPr>
        <p:spPr>
          <a:xfrm>
            <a:off x="3044583" y="90319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252"/>
          <p:cNvSpPr/>
          <p:nvPr/>
        </p:nvSpPr>
        <p:spPr>
          <a:xfrm>
            <a:off x="7618833" y="90319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254"/>
          <p:cNvSpPr/>
          <p:nvPr/>
        </p:nvSpPr>
        <p:spPr>
          <a:xfrm>
            <a:off x="7618833" y="2314953"/>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ed Rectangle 255"/>
          <p:cNvSpPr/>
          <p:nvPr/>
        </p:nvSpPr>
        <p:spPr>
          <a:xfrm>
            <a:off x="7618833" y="3029402"/>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ed Rectangle 256"/>
          <p:cNvSpPr/>
          <p:nvPr/>
        </p:nvSpPr>
        <p:spPr>
          <a:xfrm>
            <a:off x="761883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ounded Rectangle 257"/>
          <p:cNvSpPr/>
          <p:nvPr/>
        </p:nvSpPr>
        <p:spPr>
          <a:xfrm>
            <a:off x="7618833" y="4489620"/>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ounded Rectangle 258"/>
          <p:cNvSpPr/>
          <p:nvPr/>
        </p:nvSpPr>
        <p:spPr>
          <a:xfrm>
            <a:off x="7618833" y="524300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ounded Rectangle 259"/>
          <p:cNvSpPr/>
          <p:nvPr/>
        </p:nvSpPr>
        <p:spPr>
          <a:xfrm>
            <a:off x="6857373" y="5989349"/>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ounded Rectangle 260"/>
          <p:cNvSpPr/>
          <p:nvPr/>
        </p:nvSpPr>
        <p:spPr>
          <a:xfrm>
            <a:off x="6856083" y="90319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ounded Rectangle 262"/>
          <p:cNvSpPr/>
          <p:nvPr/>
        </p:nvSpPr>
        <p:spPr>
          <a:xfrm>
            <a:off x="6856083" y="2314953"/>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ounded Rectangle 263"/>
          <p:cNvSpPr/>
          <p:nvPr/>
        </p:nvSpPr>
        <p:spPr>
          <a:xfrm>
            <a:off x="6856083" y="3029402"/>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ounded Rectangle 264"/>
          <p:cNvSpPr/>
          <p:nvPr/>
        </p:nvSpPr>
        <p:spPr>
          <a:xfrm>
            <a:off x="685608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ounded Rectangle 265"/>
          <p:cNvSpPr/>
          <p:nvPr/>
        </p:nvSpPr>
        <p:spPr>
          <a:xfrm>
            <a:off x="6856083" y="4489620"/>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ounded Rectangle 266"/>
          <p:cNvSpPr/>
          <p:nvPr/>
        </p:nvSpPr>
        <p:spPr>
          <a:xfrm>
            <a:off x="6856083" y="524300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ed Rectangle 267"/>
          <p:cNvSpPr/>
          <p:nvPr/>
        </p:nvSpPr>
        <p:spPr>
          <a:xfrm>
            <a:off x="6144959" y="5970371"/>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ounded Rectangle 268"/>
          <p:cNvSpPr/>
          <p:nvPr/>
        </p:nvSpPr>
        <p:spPr>
          <a:xfrm>
            <a:off x="6093333" y="90319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ounded Rectangle 270"/>
          <p:cNvSpPr/>
          <p:nvPr/>
        </p:nvSpPr>
        <p:spPr>
          <a:xfrm>
            <a:off x="6093333" y="2314953"/>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ounded Rectangle 271"/>
          <p:cNvSpPr/>
          <p:nvPr/>
        </p:nvSpPr>
        <p:spPr>
          <a:xfrm>
            <a:off x="6093333" y="3029402"/>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272"/>
          <p:cNvSpPr/>
          <p:nvPr/>
        </p:nvSpPr>
        <p:spPr>
          <a:xfrm>
            <a:off x="609333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ounded Rectangle 273"/>
          <p:cNvSpPr/>
          <p:nvPr/>
        </p:nvSpPr>
        <p:spPr>
          <a:xfrm>
            <a:off x="6093333" y="4489620"/>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ounded Rectangle 274"/>
          <p:cNvSpPr/>
          <p:nvPr/>
        </p:nvSpPr>
        <p:spPr>
          <a:xfrm>
            <a:off x="6093333" y="524300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ounded Rectangle 275"/>
          <p:cNvSpPr/>
          <p:nvPr/>
        </p:nvSpPr>
        <p:spPr>
          <a:xfrm>
            <a:off x="4576503" y="5902690"/>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ounded Rectangle 280"/>
          <p:cNvSpPr/>
          <p:nvPr/>
        </p:nvSpPr>
        <p:spPr>
          <a:xfrm>
            <a:off x="990708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9144333" y="3029402"/>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ed Rectangle 288"/>
          <p:cNvSpPr/>
          <p:nvPr/>
        </p:nvSpPr>
        <p:spPr>
          <a:xfrm>
            <a:off x="914433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8381583" y="3029402"/>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a:off x="838158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ed Rectangle 297"/>
          <p:cNvSpPr/>
          <p:nvPr/>
        </p:nvSpPr>
        <p:spPr>
          <a:xfrm>
            <a:off x="8381583" y="4489620"/>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1c">
            <a:extLst>
              <a:ext uri="{FF2B5EF4-FFF2-40B4-BE49-F238E27FC236}">
                <a16:creationId xmlns:a16="http://schemas.microsoft.com/office/drawing/2014/main" id="{1F5DB8AD-632B-4C0B-9E65-FD5DA74813ED}"/>
              </a:ext>
            </a:extLst>
          </p:cNvPr>
          <p:cNvSpPr txBox="1"/>
          <p:nvPr/>
        </p:nvSpPr>
        <p:spPr>
          <a:xfrm>
            <a:off x="6170929" y="3052669"/>
            <a:ext cx="45184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u</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54" name="!!2a">
            <a:extLst>
              <a:ext uri="{FF2B5EF4-FFF2-40B4-BE49-F238E27FC236}">
                <a16:creationId xmlns:a16="http://schemas.microsoft.com/office/drawing/2014/main" id="{06A18763-B671-4877-A80D-7C93B45FAD89}"/>
              </a:ext>
            </a:extLst>
          </p:cNvPr>
          <p:cNvSpPr txBox="1"/>
          <p:nvPr/>
        </p:nvSpPr>
        <p:spPr>
          <a:xfrm>
            <a:off x="4644865" y="3762243"/>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55" name="!!1b">
            <a:extLst>
              <a:ext uri="{FF2B5EF4-FFF2-40B4-BE49-F238E27FC236}">
                <a16:creationId xmlns:a16="http://schemas.microsoft.com/office/drawing/2014/main" id="{80096221-4F47-478A-8870-9E3B047E13ED}"/>
              </a:ext>
            </a:extLst>
          </p:cNvPr>
          <p:cNvSpPr txBox="1"/>
          <p:nvPr/>
        </p:nvSpPr>
        <p:spPr>
          <a:xfrm>
            <a:off x="5418488" y="3048318"/>
            <a:ext cx="45184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356" name="!!3a">
            <a:extLst>
              <a:ext uri="{FF2B5EF4-FFF2-40B4-BE49-F238E27FC236}">
                <a16:creationId xmlns:a16="http://schemas.microsoft.com/office/drawing/2014/main" id="{F8DD9808-928B-48BE-8682-403F356A1048}"/>
              </a:ext>
            </a:extLst>
          </p:cNvPr>
          <p:cNvSpPr txBox="1"/>
          <p:nvPr/>
        </p:nvSpPr>
        <p:spPr>
          <a:xfrm>
            <a:off x="8452060" y="3776707"/>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357" name="!!3b">
            <a:extLst>
              <a:ext uri="{FF2B5EF4-FFF2-40B4-BE49-F238E27FC236}">
                <a16:creationId xmlns:a16="http://schemas.microsoft.com/office/drawing/2014/main" id="{865D1354-C0A2-4E00-A029-D1F82D7F3B49}"/>
              </a:ext>
            </a:extLst>
          </p:cNvPr>
          <p:cNvSpPr txBox="1"/>
          <p:nvPr/>
        </p:nvSpPr>
        <p:spPr>
          <a:xfrm>
            <a:off x="9228156" y="3752167"/>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u</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58" name="!!3d">
            <a:extLst>
              <a:ext uri="{FF2B5EF4-FFF2-40B4-BE49-F238E27FC236}">
                <a16:creationId xmlns:a16="http://schemas.microsoft.com/office/drawing/2014/main" id="{8AEA43A7-2C03-42AB-B340-1270A6DF37BC}"/>
              </a:ext>
            </a:extLst>
          </p:cNvPr>
          <p:cNvSpPr txBox="1"/>
          <p:nvPr/>
        </p:nvSpPr>
        <p:spPr>
          <a:xfrm>
            <a:off x="5418779" y="3776706"/>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359" name="!!3e">
            <a:extLst>
              <a:ext uri="{FF2B5EF4-FFF2-40B4-BE49-F238E27FC236}">
                <a16:creationId xmlns:a16="http://schemas.microsoft.com/office/drawing/2014/main" id="{E869A585-EA11-4B63-B262-39FF89146027}"/>
              </a:ext>
            </a:extLst>
          </p:cNvPr>
          <p:cNvSpPr txBox="1"/>
          <p:nvPr/>
        </p:nvSpPr>
        <p:spPr>
          <a:xfrm>
            <a:off x="6163102" y="3776708"/>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0" name="!!3f">
            <a:extLst>
              <a:ext uri="{FF2B5EF4-FFF2-40B4-BE49-F238E27FC236}">
                <a16:creationId xmlns:a16="http://schemas.microsoft.com/office/drawing/2014/main" id="{C573EA45-34AF-421C-9929-59115E6CEB2E}"/>
              </a:ext>
            </a:extLst>
          </p:cNvPr>
          <p:cNvSpPr txBox="1"/>
          <p:nvPr/>
        </p:nvSpPr>
        <p:spPr>
          <a:xfrm>
            <a:off x="6915458" y="5243724"/>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1" name="!!4b">
            <a:extLst>
              <a:ext uri="{FF2B5EF4-FFF2-40B4-BE49-F238E27FC236}">
                <a16:creationId xmlns:a16="http://schemas.microsoft.com/office/drawing/2014/main" id="{E5A34208-80A6-4370-A798-D80ED92CD4C5}"/>
              </a:ext>
            </a:extLst>
          </p:cNvPr>
          <p:cNvSpPr txBox="1"/>
          <p:nvPr/>
        </p:nvSpPr>
        <p:spPr>
          <a:xfrm>
            <a:off x="5416656" y="4504988"/>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362" name="!!4d">
            <a:extLst>
              <a:ext uri="{FF2B5EF4-FFF2-40B4-BE49-F238E27FC236}">
                <a16:creationId xmlns:a16="http://schemas.microsoft.com/office/drawing/2014/main" id="{A17411DC-FA8F-45B0-92A5-C92229CF576E}"/>
              </a:ext>
            </a:extLst>
          </p:cNvPr>
          <p:cNvSpPr txBox="1"/>
          <p:nvPr/>
        </p:nvSpPr>
        <p:spPr>
          <a:xfrm>
            <a:off x="6173484" y="4504989"/>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r</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3" name="!!4e">
            <a:extLst>
              <a:ext uri="{FF2B5EF4-FFF2-40B4-BE49-F238E27FC236}">
                <a16:creationId xmlns:a16="http://schemas.microsoft.com/office/drawing/2014/main" id="{0E08F4CA-1C7F-4B7C-98CF-564D73A8DB00}"/>
              </a:ext>
            </a:extLst>
          </p:cNvPr>
          <p:cNvSpPr txBox="1"/>
          <p:nvPr/>
        </p:nvSpPr>
        <p:spPr>
          <a:xfrm>
            <a:off x="6931754" y="4527062"/>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b</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4" name="!!5a">
            <a:extLst>
              <a:ext uri="{FF2B5EF4-FFF2-40B4-BE49-F238E27FC236}">
                <a16:creationId xmlns:a16="http://schemas.microsoft.com/office/drawing/2014/main" id="{CF19056A-2CD2-46FB-9478-334AFE63325E}"/>
              </a:ext>
            </a:extLst>
          </p:cNvPr>
          <p:cNvSpPr txBox="1"/>
          <p:nvPr/>
        </p:nvSpPr>
        <p:spPr>
          <a:xfrm>
            <a:off x="5393459" y="5263634"/>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365" name="!!5b">
            <a:extLst>
              <a:ext uri="{FF2B5EF4-FFF2-40B4-BE49-F238E27FC236}">
                <a16:creationId xmlns:a16="http://schemas.microsoft.com/office/drawing/2014/main" id="{1B964F86-A711-4352-89B0-F1C8E64A0804}"/>
              </a:ext>
            </a:extLst>
          </p:cNvPr>
          <p:cNvSpPr txBox="1"/>
          <p:nvPr/>
        </p:nvSpPr>
        <p:spPr>
          <a:xfrm>
            <a:off x="6173064" y="5262233"/>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u</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6" name="!!5a">
            <a:extLst>
              <a:ext uri="{FF2B5EF4-FFF2-40B4-BE49-F238E27FC236}">
                <a16:creationId xmlns:a16="http://schemas.microsoft.com/office/drawing/2014/main" id="{CF19056A-2CD2-46FB-9478-334AFE63325E}"/>
              </a:ext>
            </a:extLst>
          </p:cNvPr>
          <p:cNvSpPr txBox="1"/>
          <p:nvPr/>
        </p:nvSpPr>
        <p:spPr>
          <a:xfrm>
            <a:off x="3893673" y="5917597"/>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67" name="!!5d">
            <a:extLst>
              <a:ext uri="{FF2B5EF4-FFF2-40B4-BE49-F238E27FC236}">
                <a16:creationId xmlns:a16="http://schemas.microsoft.com/office/drawing/2014/main" id="{6CE7A862-7136-4BA5-ABAA-710EBCE7605D}"/>
              </a:ext>
            </a:extLst>
          </p:cNvPr>
          <p:cNvSpPr txBox="1"/>
          <p:nvPr/>
        </p:nvSpPr>
        <p:spPr>
          <a:xfrm>
            <a:off x="3096166" y="5897030"/>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s</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8" name="!!1d">
            <a:extLst>
              <a:ext uri="{FF2B5EF4-FFF2-40B4-BE49-F238E27FC236}">
                <a16:creationId xmlns:a16="http://schemas.microsoft.com/office/drawing/2014/main" id="{13F2DB5B-FBB4-4A2F-B322-CC7124C2531A}"/>
              </a:ext>
            </a:extLst>
          </p:cNvPr>
          <p:cNvSpPr txBox="1"/>
          <p:nvPr/>
        </p:nvSpPr>
        <p:spPr>
          <a:xfrm>
            <a:off x="4634549" y="4506975"/>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9" name="!!1d">
            <a:extLst>
              <a:ext uri="{FF2B5EF4-FFF2-40B4-BE49-F238E27FC236}">
                <a16:creationId xmlns:a16="http://schemas.microsoft.com/office/drawing/2014/main" id="{13F2DB5B-FBB4-4A2F-B322-CC7124C2531A}"/>
              </a:ext>
            </a:extLst>
          </p:cNvPr>
          <p:cNvSpPr txBox="1"/>
          <p:nvPr/>
        </p:nvSpPr>
        <p:spPr>
          <a:xfrm>
            <a:off x="6932179" y="3048318"/>
            <a:ext cx="45184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70" name="!!1c">
            <a:extLst>
              <a:ext uri="{FF2B5EF4-FFF2-40B4-BE49-F238E27FC236}">
                <a16:creationId xmlns:a16="http://schemas.microsoft.com/office/drawing/2014/main" id="{1F5DB8AD-632B-4C0B-9E65-FD5DA74813ED}"/>
              </a:ext>
            </a:extLst>
          </p:cNvPr>
          <p:cNvSpPr txBox="1"/>
          <p:nvPr/>
        </p:nvSpPr>
        <p:spPr>
          <a:xfrm>
            <a:off x="7692339" y="3743850"/>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71" name="!!1d">
            <a:extLst>
              <a:ext uri="{FF2B5EF4-FFF2-40B4-BE49-F238E27FC236}">
                <a16:creationId xmlns:a16="http://schemas.microsoft.com/office/drawing/2014/main" id="{13F2DB5B-FBB4-4A2F-B322-CC7124C2531A}"/>
              </a:ext>
            </a:extLst>
          </p:cNvPr>
          <p:cNvSpPr txBox="1"/>
          <p:nvPr/>
        </p:nvSpPr>
        <p:spPr>
          <a:xfrm>
            <a:off x="4634329" y="1628216"/>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372" name="!!1c">
            <a:extLst>
              <a:ext uri="{FF2B5EF4-FFF2-40B4-BE49-F238E27FC236}">
                <a16:creationId xmlns:a16="http://schemas.microsoft.com/office/drawing/2014/main" id="{1F5DB8AD-632B-4C0B-9E65-FD5DA74813ED}"/>
              </a:ext>
            </a:extLst>
          </p:cNvPr>
          <p:cNvSpPr txBox="1"/>
          <p:nvPr/>
        </p:nvSpPr>
        <p:spPr>
          <a:xfrm>
            <a:off x="5396485" y="1650130"/>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73" name="!!1a">
            <a:extLst>
              <a:ext uri="{FF2B5EF4-FFF2-40B4-BE49-F238E27FC236}">
                <a16:creationId xmlns:a16="http://schemas.microsoft.com/office/drawing/2014/main" id="{A4C5BF4D-AF3F-4127-9FFB-EAAC0C17D6EF}"/>
              </a:ext>
            </a:extLst>
          </p:cNvPr>
          <p:cNvSpPr txBox="1"/>
          <p:nvPr/>
        </p:nvSpPr>
        <p:spPr>
          <a:xfrm>
            <a:off x="6931754" y="924629"/>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74" name="!!1d">
            <a:extLst>
              <a:ext uri="{FF2B5EF4-FFF2-40B4-BE49-F238E27FC236}">
                <a16:creationId xmlns:a16="http://schemas.microsoft.com/office/drawing/2014/main" id="{13F2DB5B-FBB4-4A2F-B322-CC7124C2531A}"/>
              </a:ext>
            </a:extLst>
          </p:cNvPr>
          <p:cNvSpPr txBox="1"/>
          <p:nvPr/>
        </p:nvSpPr>
        <p:spPr>
          <a:xfrm>
            <a:off x="5416656" y="931360"/>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375" name="!!1c">
            <a:extLst>
              <a:ext uri="{FF2B5EF4-FFF2-40B4-BE49-F238E27FC236}">
                <a16:creationId xmlns:a16="http://schemas.microsoft.com/office/drawing/2014/main" id="{1F5DB8AD-632B-4C0B-9E65-FD5DA74813ED}"/>
              </a:ext>
            </a:extLst>
          </p:cNvPr>
          <p:cNvSpPr txBox="1"/>
          <p:nvPr/>
        </p:nvSpPr>
        <p:spPr>
          <a:xfrm>
            <a:off x="6176929" y="946651"/>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sp>
        <p:nvSpPr>
          <p:cNvPr id="376" name="!!3b">
            <a:extLst>
              <a:ext uri="{FF2B5EF4-FFF2-40B4-BE49-F238E27FC236}">
                <a16:creationId xmlns:a16="http://schemas.microsoft.com/office/drawing/2014/main" id="{865D1354-C0A2-4E00-A029-D1F82D7F3B49}"/>
              </a:ext>
            </a:extLst>
          </p:cNvPr>
          <p:cNvSpPr txBox="1"/>
          <p:nvPr/>
        </p:nvSpPr>
        <p:spPr>
          <a:xfrm>
            <a:off x="6931754" y="3762243"/>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377" name="!!5b">
            <a:extLst>
              <a:ext uri="{FF2B5EF4-FFF2-40B4-BE49-F238E27FC236}">
                <a16:creationId xmlns:a16="http://schemas.microsoft.com/office/drawing/2014/main" id="{1B964F86-A711-4352-89B0-F1C8E64A0804}"/>
              </a:ext>
            </a:extLst>
          </p:cNvPr>
          <p:cNvSpPr txBox="1"/>
          <p:nvPr/>
        </p:nvSpPr>
        <p:spPr>
          <a:xfrm>
            <a:off x="7621072" y="5243602"/>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g</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78" name="!!1d">
            <a:extLst>
              <a:ext uri="{FF2B5EF4-FFF2-40B4-BE49-F238E27FC236}">
                <a16:creationId xmlns:a16="http://schemas.microsoft.com/office/drawing/2014/main" id="{13F2DB5B-FBB4-4A2F-B322-CC7124C2531A}"/>
              </a:ext>
            </a:extLst>
          </p:cNvPr>
          <p:cNvSpPr txBox="1"/>
          <p:nvPr/>
        </p:nvSpPr>
        <p:spPr>
          <a:xfrm>
            <a:off x="5412112" y="2314874"/>
            <a:ext cx="462170" cy="584775"/>
          </a:xfrm>
          <a:prstGeom prst="rect">
            <a:avLst/>
          </a:prstGeom>
          <a:solidFill>
            <a:srgbClr val="EE4036"/>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p</a:t>
            </a:r>
          </a:p>
        </p:txBody>
      </p:sp>
      <p:sp>
        <p:nvSpPr>
          <p:cNvPr id="379" name="!!1d">
            <a:extLst>
              <a:ext uri="{FF2B5EF4-FFF2-40B4-BE49-F238E27FC236}">
                <a16:creationId xmlns:a16="http://schemas.microsoft.com/office/drawing/2014/main" id="{13F2DB5B-FBB4-4A2F-B322-CC7124C2531A}"/>
              </a:ext>
            </a:extLst>
          </p:cNvPr>
          <p:cNvSpPr txBox="1"/>
          <p:nvPr/>
        </p:nvSpPr>
        <p:spPr>
          <a:xfrm>
            <a:off x="4644865" y="910563"/>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80" name="!!1d">
            <a:extLst>
              <a:ext uri="{FF2B5EF4-FFF2-40B4-BE49-F238E27FC236}">
                <a16:creationId xmlns:a16="http://schemas.microsoft.com/office/drawing/2014/main" id="{13F2DB5B-FBB4-4A2F-B322-CC7124C2531A}"/>
              </a:ext>
            </a:extLst>
          </p:cNvPr>
          <p:cNvSpPr txBox="1"/>
          <p:nvPr/>
        </p:nvSpPr>
        <p:spPr>
          <a:xfrm>
            <a:off x="3877871" y="946651"/>
            <a:ext cx="462170"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81" name="!!1d">
            <a:extLst>
              <a:ext uri="{FF2B5EF4-FFF2-40B4-BE49-F238E27FC236}">
                <a16:creationId xmlns:a16="http://schemas.microsoft.com/office/drawing/2014/main" id="{13F2DB5B-FBB4-4A2F-B322-CC7124C2531A}"/>
              </a:ext>
            </a:extLst>
          </p:cNvPr>
          <p:cNvSpPr txBox="1"/>
          <p:nvPr/>
        </p:nvSpPr>
        <p:spPr>
          <a:xfrm>
            <a:off x="7685770" y="931361"/>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382" name="!!1d">
            <a:extLst>
              <a:ext uri="{FF2B5EF4-FFF2-40B4-BE49-F238E27FC236}">
                <a16:creationId xmlns:a16="http://schemas.microsoft.com/office/drawing/2014/main" id="{13F2DB5B-FBB4-4A2F-B322-CC7124C2531A}"/>
              </a:ext>
            </a:extLst>
          </p:cNvPr>
          <p:cNvSpPr txBox="1"/>
          <p:nvPr/>
        </p:nvSpPr>
        <p:spPr>
          <a:xfrm>
            <a:off x="3891585" y="1628215"/>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83" name="!!5a">
            <a:extLst>
              <a:ext uri="{FF2B5EF4-FFF2-40B4-BE49-F238E27FC236}">
                <a16:creationId xmlns:a16="http://schemas.microsoft.com/office/drawing/2014/main" id="{CF19056A-2CD2-46FB-9478-334AFE63325E}"/>
              </a:ext>
            </a:extLst>
          </p:cNvPr>
          <p:cNvSpPr txBox="1"/>
          <p:nvPr/>
        </p:nvSpPr>
        <p:spPr>
          <a:xfrm>
            <a:off x="9228156" y="3063233"/>
            <a:ext cx="462170"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84" name="!!6a">
            <a:extLst>
              <a:ext uri="{FF2B5EF4-FFF2-40B4-BE49-F238E27FC236}">
                <a16:creationId xmlns:a16="http://schemas.microsoft.com/office/drawing/2014/main" id="{44BB4971-F9DB-44A8-9470-87DD42F9005E}"/>
              </a:ext>
            </a:extLst>
          </p:cNvPr>
          <p:cNvSpPr txBox="1"/>
          <p:nvPr/>
        </p:nvSpPr>
        <p:spPr>
          <a:xfrm>
            <a:off x="4605704" y="5892343"/>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385" name="!!6b">
            <a:extLst>
              <a:ext uri="{FF2B5EF4-FFF2-40B4-BE49-F238E27FC236}">
                <a16:creationId xmlns:a16="http://schemas.microsoft.com/office/drawing/2014/main" id="{5FF2194D-BE2B-4907-86C6-A1AC1C9E5EC9}"/>
              </a:ext>
            </a:extLst>
          </p:cNvPr>
          <p:cNvSpPr txBox="1"/>
          <p:nvPr/>
        </p:nvSpPr>
        <p:spPr>
          <a:xfrm>
            <a:off x="5392966" y="5902690"/>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86" name="!!1c">
            <a:extLst>
              <a:ext uri="{FF2B5EF4-FFF2-40B4-BE49-F238E27FC236}">
                <a16:creationId xmlns:a16="http://schemas.microsoft.com/office/drawing/2014/main" id="{1F5DB8AD-632B-4C0B-9E65-FD5DA74813ED}"/>
              </a:ext>
            </a:extLst>
          </p:cNvPr>
          <p:cNvSpPr txBox="1"/>
          <p:nvPr/>
        </p:nvSpPr>
        <p:spPr>
          <a:xfrm>
            <a:off x="6939906" y="2332731"/>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87" name="!!1d">
            <a:extLst>
              <a:ext uri="{FF2B5EF4-FFF2-40B4-BE49-F238E27FC236}">
                <a16:creationId xmlns:a16="http://schemas.microsoft.com/office/drawing/2014/main" id="{13F2DB5B-FBB4-4A2F-B322-CC7124C2531A}"/>
              </a:ext>
            </a:extLst>
          </p:cNvPr>
          <p:cNvSpPr txBox="1"/>
          <p:nvPr/>
        </p:nvSpPr>
        <p:spPr>
          <a:xfrm>
            <a:off x="7687649" y="2351853"/>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k</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88" name="!!6a">
            <a:extLst>
              <a:ext uri="{FF2B5EF4-FFF2-40B4-BE49-F238E27FC236}">
                <a16:creationId xmlns:a16="http://schemas.microsoft.com/office/drawing/2014/main" id="{44BB4971-F9DB-44A8-9470-87DD42F9005E}"/>
              </a:ext>
            </a:extLst>
          </p:cNvPr>
          <p:cNvSpPr txBox="1"/>
          <p:nvPr/>
        </p:nvSpPr>
        <p:spPr>
          <a:xfrm>
            <a:off x="6170026" y="2336389"/>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e</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89" name="!!1d">
            <a:extLst>
              <a:ext uri="{FF2B5EF4-FFF2-40B4-BE49-F238E27FC236}">
                <a16:creationId xmlns:a16="http://schemas.microsoft.com/office/drawing/2014/main" id="{13F2DB5B-FBB4-4A2F-B322-CC7124C2531A}"/>
              </a:ext>
            </a:extLst>
          </p:cNvPr>
          <p:cNvSpPr txBox="1"/>
          <p:nvPr/>
        </p:nvSpPr>
        <p:spPr>
          <a:xfrm>
            <a:off x="3096166" y="924630"/>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390" name="!!1d">
            <a:extLst>
              <a:ext uri="{FF2B5EF4-FFF2-40B4-BE49-F238E27FC236}">
                <a16:creationId xmlns:a16="http://schemas.microsoft.com/office/drawing/2014/main" id="{13F2DB5B-FBB4-4A2F-B322-CC7124C2531A}"/>
              </a:ext>
            </a:extLst>
          </p:cNvPr>
          <p:cNvSpPr txBox="1"/>
          <p:nvPr/>
        </p:nvSpPr>
        <p:spPr>
          <a:xfrm>
            <a:off x="7685770" y="3051085"/>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391" name="!!3a">
            <a:extLst>
              <a:ext uri="{FF2B5EF4-FFF2-40B4-BE49-F238E27FC236}">
                <a16:creationId xmlns:a16="http://schemas.microsoft.com/office/drawing/2014/main" id="{F8DD9808-928B-48BE-8682-403F356A1048}"/>
              </a:ext>
            </a:extLst>
          </p:cNvPr>
          <p:cNvSpPr txBox="1"/>
          <p:nvPr/>
        </p:nvSpPr>
        <p:spPr>
          <a:xfrm>
            <a:off x="8465406" y="3062095"/>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92" name="!!6a">
            <a:extLst>
              <a:ext uri="{FF2B5EF4-FFF2-40B4-BE49-F238E27FC236}">
                <a16:creationId xmlns:a16="http://schemas.microsoft.com/office/drawing/2014/main" id="{44BB4971-F9DB-44A8-9470-87DD42F9005E}"/>
              </a:ext>
            </a:extLst>
          </p:cNvPr>
          <p:cNvSpPr txBox="1"/>
          <p:nvPr/>
        </p:nvSpPr>
        <p:spPr>
          <a:xfrm>
            <a:off x="6164001" y="5992386"/>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93" name="!!6b">
            <a:extLst>
              <a:ext uri="{FF2B5EF4-FFF2-40B4-BE49-F238E27FC236}">
                <a16:creationId xmlns:a16="http://schemas.microsoft.com/office/drawing/2014/main" id="{5FF2194D-BE2B-4907-86C6-A1AC1C9E5EC9}"/>
              </a:ext>
            </a:extLst>
          </p:cNvPr>
          <p:cNvSpPr txBox="1"/>
          <p:nvPr/>
        </p:nvSpPr>
        <p:spPr>
          <a:xfrm>
            <a:off x="6932639" y="5983326"/>
            <a:ext cx="41090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394" name="!!3b">
            <a:extLst>
              <a:ext uri="{FF2B5EF4-FFF2-40B4-BE49-F238E27FC236}">
                <a16:creationId xmlns:a16="http://schemas.microsoft.com/office/drawing/2014/main" id="{865D1354-C0A2-4E00-A029-D1F82D7F3B49}"/>
              </a:ext>
            </a:extLst>
          </p:cNvPr>
          <p:cNvSpPr txBox="1"/>
          <p:nvPr/>
        </p:nvSpPr>
        <p:spPr>
          <a:xfrm>
            <a:off x="9990906" y="3743850"/>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95" name="!!4d">
            <a:extLst>
              <a:ext uri="{FF2B5EF4-FFF2-40B4-BE49-F238E27FC236}">
                <a16:creationId xmlns:a16="http://schemas.microsoft.com/office/drawing/2014/main" id="{A17411DC-FA8F-45B0-92A5-C92229CF576E}"/>
              </a:ext>
            </a:extLst>
          </p:cNvPr>
          <p:cNvSpPr txBox="1"/>
          <p:nvPr/>
        </p:nvSpPr>
        <p:spPr>
          <a:xfrm>
            <a:off x="7685770" y="4504990"/>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96" name="!!4e">
            <a:extLst>
              <a:ext uri="{FF2B5EF4-FFF2-40B4-BE49-F238E27FC236}">
                <a16:creationId xmlns:a16="http://schemas.microsoft.com/office/drawing/2014/main" id="{0E08F4CA-1C7F-4B7C-98CF-564D73A8DB00}"/>
              </a:ext>
            </a:extLst>
          </p:cNvPr>
          <p:cNvSpPr txBox="1"/>
          <p:nvPr/>
        </p:nvSpPr>
        <p:spPr>
          <a:xfrm>
            <a:off x="8452060" y="4513179"/>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362764525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5"/>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5"/>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3"/>
                                        </p:tgtEl>
                                        <p:attrNameLst>
                                          <p:attrName>fillcolor</p:attrName>
                                        </p:attrNameLst>
                                      </p:cBhvr>
                                      <p:to>
                                        <a:srgbClr val="EE4036"/>
                                      </p:to>
                                    </p:animClr>
                                    <p:set>
                                      <p:cBhvr>
                                        <p:cTn id="37" dur="500" fill="hold"/>
                                        <p:tgtEl>
                                          <p:spTgt spid="143"/>
                                        </p:tgtEl>
                                        <p:attrNameLst>
                                          <p:attrName>fill.type</p:attrName>
                                        </p:attrNameLst>
                                      </p:cBhvr>
                                      <p:to>
                                        <p:strVal val="solid"/>
                                      </p:to>
                                    </p:set>
                                    <p:set>
                                      <p:cBhvr>
                                        <p:cTn id="38" dur="500" fill="hold"/>
                                        <p:tgtEl>
                                          <p:spTgt spid="143"/>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4"/>
                                        </p:tgtEl>
                                        <p:attrNameLst>
                                          <p:attrName>style.visibility</p:attrName>
                                        </p:attrNameLst>
                                      </p:cBhvr>
                                      <p:to>
                                        <p:strVal val="visible"/>
                                      </p:to>
                                    </p:set>
                                    <p:anim calcmode="lin" valueType="num">
                                      <p:cBhvr>
                                        <p:cTn id="41" dur="500" fill="hold"/>
                                        <p:tgtEl>
                                          <p:spTgt spid="144"/>
                                        </p:tgtEl>
                                        <p:attrNameLst>
                                          <p:attrName>ppt_w</p:attrName>
                                        </p:attrNameLst>
                                      </p:cBhvr>
                                      <p:tavLst>
                                        <p:tav tm="0">
                                          <p:val>
                                            <p:fltVal val="0"/>
                                          </p:val>
                                        </p:tav>
                                        <p:tav tm="100000">
                                          <p:val>
                                            <p:strVal val="#ppt_w"/>
                                          </p:val>
                                        </p:tav>
                                      </p:tavLst>
                                    </p:anim>
                                    <p:anim calcmode="lin" valueType="num">
                                      <p:cBhvr>
                                        <p:cTn id="42" dur="500" fill="hold"/>
                                        <p:tgtEl>
                                          <p:spTgt spid="144"/>
                                        </p:tgtEl>
                                        <p:attrNameLst>
                                          <p:attrName>ppt_h</p:attrName>
                                        </p:attrNameLst>
                                      </p:cBhvr>
                                      <p:tavLst>
                                        <p:tav tm="0">
                                          <p:val>
                                            <p:fltVal val="0"/>
                                          </p:val>
                                        </p:tav>
                                        <p:tav tm="100000">
                                          <p:val>
                                            <p:strVal val="#ppt_h"/>
                                          </p:val>
                                        </p:tav>
                                      </p:tavLst>
                                    </p:anim>
                                    <p:animEffect transition="in" filter="fade">
                                      <p:cBhvr>
                                        <p:cTn id="43" dur="500"/>
                                        <p:tgtEl>
                                          <p:spTgt spid="144"/>
                                        </p:tgtEl>
                                      </p:cBhvr>
                                    </p:animEffect>
                                  </p:childTnLst>
                                </p:cTn>
                              </p:par>
                            </p:childTnLst>
                          </p:cTn>
                        </p:par>
                      </p:childTnLst>
                    </p:cTn>
                  </p:par>
                </p:childTnLst>
              </p:cTn>
              <p:nextCondLst>
                <p:cond evt="onClick" delay="0">
                  <p:tgtEl>
                    <p:spTgt spid="145"/>
                  </p:tgtEl>
                </p:cond>
              </p:nextCondLst>
            </p:seq>
            <p:seq concurrent="1" nextAc="seek">
              <p:cTn id="44" restart="whenNotActive" fill="hold" evtFilter="cancelBubble" nodeType="interactiveSeq">
                <p:stCondLst>
                  <p:cond evt="onClick" delay="0">
                    <p:tgtEl>
                      <p:spTgt spid="148"/>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8"/>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6"/>
                                        </p:tgtEl>
                                        <p:attrNameLst>
                                          <p:attrName>fillcolor</p:attrName>
                                        </p:attrNameLst>
                                      </p:cBhvr>
                                      <p:to>
                                        <a:srgbClr val="EE4036"/>
                                      </p:to>
                                    </p:animClr>
                                    <p:set>
                                      <p:cBhvr>
                                        <p:cTn id="51" dur="500" fill="hold"/>
                                        <p:tgtEl>
                                          <p:spTgt spid="146"/>
                                        </p:tgtEl>
                                        <p:attrNameLst>
                                          <p:attrName>fill.type</p:attrName>
                                        </p:attrNameLst>
                                      </p:cBhvr>
                                      <p:to>
                                        <p:strVal val="solid"/>
                                      </p:to>
                                    </p:set>
                                    <p:set>
                                      <p:cBhvr>
                                        <p:cTn id="52" dur="500" fill="hold"/>
                                        <p:tgtEl>
                                          <p:spTgt spid="146"/>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7"/>
                                        </p:tgtEl>
                                        <p:attrNameLst>
                                          <p:attrName>style.visibility</p:attrName>
                                        </p:attrNameLst>
                                      </p:cBhvr>
                                      <p:to>
                                        <p:strVal val="visible"/>
                                      </p:to>
                                    </p:set>
                                    <p:anim calcmode="lin" valueType="num">
                                      <p:cBhvr>
                                        <p:cTn id="55" dur="500" fill="hold"/>
                                        <p:tgtEl>
                                          <p:spTgt spid="147"/>
                                        </p:tgtEl>
                                        <p:attrNameLst>
                                          <p:attrName>ppt_w</p:attrName>
                                        </p:attrNameLst>
                                      </p:cBhvr>
                                      <p:tavLst>
                                        <p:tav tm="0">
                                          <p:val>
                                            <p:fltVal val="0"/>
                                          </p:val>
                                        </p:tav>
                                        <p:tav tm="100000">
                                          <p:val>
                                            <p:strVal val="#ppt_w"/>
                                          </p:val>
                                        </p:tav>
                                      </p:tavLst>
                                    </p:anim>
                                    <p:anim calcmode="lin" valueType="num">
                                      <p:cBhvr>
                                        <p:cTn id="56" dur="500" fill="hold"/>
                                        <p:tgtEl>
                                          <p:spTgt spid="147"/>
                                        </p:tgtEl>
                                        <p:attrNameLst>
                                          <p:attrName>ppt_h</p:attrName>
                                        </p:attrNameLst>
                                      </p:cBhvr>
                                      <p:tavLst>
                                        <p:tav tm="0">
                                          <p:val>
                                            <p:fltVal val="0"/>
                                          </p:val>
                                        </p:tav>
                                        <p:tav tm="100000">
                                          <p:val>
                                            <p:strVal val="#ppt_h"/>
                                          </p:val>
                                        </p:tav>
                                      </p:tavLst>
                                    </p:anim>
                                    <p:animEffect transition="in" filter="fade">
                                      <p:cBhvr>
                                        <p:cTn id="57" dur="500"/>
                                        <p:tgtEl>
                                          <p:spTgt spid="147"/>
                                        </p:tgtEl>
                                      </p:cBhvr>
                                    </p:animEffect>
                                  </p:childTnLst>
                                </p:cTn>
                              </p:par>
                            </p:childTnLst>
                          </p:cTn>
                        </p:par>
                      </p:childTnLst>
                    </p:cTn>
                  </p:par>
                </p:childTnLst>
              </p:cTn>
              <p:nextCondLst>
                <p:cond evt="onClick" delay="0">
                  <p:tgtEl>
                    <p:spTgt spid="148"/>
                  </p:tgtEl>
                </p:cond>
              </p:nextCondLst>
            </p:seq>
            <p:seq concurrent="1" nextAc="seek">
              <p:cTn id="58" restart="whenNotActive" fill="hold" evtFilter="cancelBubble" nodeType="interactiveSeq">
                <p:stCondLst>
                  <p:cond evt="onClick" delay="0">
                    <p:tgtEl>
                      <p:spTgt spid="151"/>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51"/>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9"/>
                                        </p:tgtEl>
                                        <p:attrNameLst>
                                          <p:attrName>fillcolor</p:attrName>
                                        </p:attrNameLst>
                                      </p:cBhvr>
                                      <p:to>
                                        <a:srgbClr val="EE4036"/>
                                      </p:to>
                                    </p:animClr>
                                    <p:set>
                                      <p:cBhvr>
                                        <p:cTn id="65" dur="500" fill="hold"/>
                                        <p:tgtEl>
                                          <p:spTgt spid="149"/>
                                        </p:tgtEl>
                                        <p:attrNameLst>
                                          <p:attrName>fill.type</p:attrName>
                                        </p:attrNameLst>
                                      </p:cBhvr>
                                      <p:to>
                                        <p:strVal val="solid"/>
                                      </p:to>
                                    </p:set>
                                    <p:set>
                                      <p:cBhvr>
                                        <p:cTn id="66" dur="500" fill="hold"/>
                                        <p:tgtEl>
                                          <p:spTgt spid="149"/>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50"/>
                                        </p:tgtEl>
                                        <p:attrNameLst>
                                          <p:attrName>style.visibility</p:attrName>
                                        </p:attrNameLst>
                                      </p:cBhvr>
                                      <p:to>
                                        <p:strVal val="visible"/>
                                      </p:to>
                                    </p:set>
                                    <p:anim calcmode="lin" valueType="num">
                                      <p:cBhvr>
                                        <p:cTn id="69" dur="500" fill="hold"/>
                                        <p:tgtEl>
                                          <p:spTgt spid="150"/>
                                        </p:tgtEl>
                                        <p:attrNameLst>
                                          <p:attrName>ppt_w</p:attrName>
                                        </p:attrNameLst>
                                      </p:cBhvr>
                                      <p:tavLst>
                                        <p:tav tm="0">
                                          <p:val>
                                            <p:fltVal val="0"/>
                                          </p:val>
                                        </p:tav>
                                        <p:tav tm="100000">
                                          <p:val>
                                            <p:strVal val="#ppt_w"/>
                                          </p:val>
                                        </p:tav>
                                      </p:tavLst>
                                    </p:anim>
                                    <p:anim calcmode="lin" valueType="num">
                                      <p:cBhvr>
                                        <p:cTn id="70" dur="500" fill="hold"/>
                                        <p:tgtEl>
                                          <p:spTgt spid="150"/>
                                        </p:tgtEl>
                                        <p:attrNameLst>
                                          <p:attrName>ppt_h</p:attrName>
                                        </p:attrNameLst>
                                      </p:cBhvr>
                                      <p:tavLst>
                                        <p:tav tm="0">
                                          <p:val>
                                            <p:fltVal val="0"/>
                                          </p:val>
                                        </p:tav>
                                        <p:tav tm="100000">
                                          <p:val>
                                            <p:strVal val="#ppt_h"/>
                                          </p:val>
                                        </p:tav>
                                      </p:tavLst>
                                    </p:anim>
                                    <p:animEffect transition="in" filter="fade">
                                      <p:cBhvr>
                                        <p:cTn id="71" dur="500"/>
                                        <p:tgtEl>
                                          <p:spTgt spid="150"/>
                                        </p:tgtEl>
                                      </p:cBhvr>
                                    </p:animEffect>
                                  </p:childTnLst>
                                </p:cTn>
                              </p:par>
                            </p:childTnLst>
                          </p:cTn>
                        </p:par>
                      </p:childTnLst>
                    </p:cTn>
                  </p:par>
                </p:childTnLst>
              </p:cTn>
              <p:nextCondLst>
                <p:cond evt="onClick" delay="0">
                  <p:tgtEl>
                    <p:spTgt spid="151"/>
                  </p:tgtEl>
                </p:cond>
              </p:nextCondLst>
            </p:seq>
            <p:seq concurrent="1" nextAc="seek">
              <p:cTn id="72" restart="whenNotActive" fill="hold" evtFilter="cancelBubble" nodeType="interactiveSeq">
                <p:stCondLst>
                  <p:cond evt="onClick" delay="0">
                    <p:tgtEl>
                      <p:spTgt spid="133"/>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33"/>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31"/>
                                        </p:tgtEl>
                                        <p:attrNameLst>
                                          <p:attrName>fillcolor</p:attrName>
                                        </p:attrNameLst>
                                      </p:cBhvr>
                                      <p:to>
                                        <a:srgbClr val="EE4036"/>
                                      </p:to>
                                    </p:animClr>
                                    <p:set>
                                      <p:cBhvr>
                                        <p:cTn id="79" dur="500" fill="hold"/>
                                        <p:tgtEl>
                                          <p:spTgt spid="131"/>
                                        </p:tgtEl>
                                        <p:attrNameLst>
                                          <p:attrName>fill.type</p:attrName>
                                        </p:attrNameLst>
                                      </p:cBhvr>
                                      <p:to>
                                        <p:strVal val="solid"/>
                                      </p:to>
                                    </p:set>
                                    <p:set>
                                      <p:cBhvr>
                                        <p:cTn id="80" dur="500" fill="hold"/>
                                        <p:tgtEl>
                                          <p:spTgt spid="131"/>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32"/>
                                        </p:tgtEl>
                                        <p:attrNameLst>
                                          <p:attrName>style.visibility</p:attrName>
                                        </p:attrNameLst>
                                      </p:cBhvr>
                                      <p:to>
                                        <p:strVal val="visible"/>
                                      </p:to>
                                    </p:set>
                                    <p:anim calcmode="lin" valueType="num">
                                      <p:cBhvr>
                                        <p:cTn id="83" dur="500" fill="hold"/>
                                        <p:tgtEl>
                                          <p:spTgt spid="132"/>
                                        </p:tgtEl>
                                        <p:attrNameLst>
                                          <p:attrName>ppt_w</p:attrName>
                                        </p:attrNameLst>
                                      </p:cBhvr>
                                      <p:tavLst>
                                        <p:tav tm="0">
                                          <p:val>
                                            <p:fltVal val="0"/>
                                          </p:val>
                                        </p:tav>
                                        <p:tav tm="100000">
                                          <p:val>
                                            <p:strVal val="#ppt_w"/>
                                          </p:val>
                                        </p:tav>
                                      </p:tavLst>
                                    </p:anim>
                                    <p:anim calcmode="lin" valueType="num">
                                      <p:cBhvr>
                                        <p:cTn id="84" dur="500" fill="hold"/>
                                        <p:tgtEl>
                                          <p:spTgt spid="132"/>
                                        </p:tgtEl>
                                        <p:attrNameLst>
                                          <p:attrName>ppt_h</p:attrName>
                                        </p:attrNameLst>
                                      </p:cBhvr>
                                      <p:tavLst>
                                        <p:tav tm="0">
                                          <p:val>
                                            <p:fltVal val="0"/>
                                          </p:val>
                                        </p:tav>
                                        <p:tav tm="100000">
                                          <p:val>
                                            <p:strVal val="#ppt_h"/>
                                          </p:val>
                                        </p:tav>
                                      </p:tavLst>
                                    </p:anim>
                                    <p:animEffect transition="in" filter="fade">
                                      <p:cBhvr>
                                        <p:cTn id="85" dur="500"/>
                                        <p:tgtEl>
                                          <p:spTgt spid="132"/>
                                        </p:tgtEl>
                                      </p:cBhvr>
                                    </p:animEffect>
                                  </p:childTnLst>
                                </p:cTn>
                              </p:par>
                            </p:childTnLst>
                          </p:cTn>
                        </p:par>
                      </p:childTnLst>
                    </p:cTn>
                  </p:par>
                </p:childTnLst>
              </p:cTn>
              <p:nextCondLst>
                <p:cond evt="onClick" delay="0">
                  <p:tgtEl>
                    <p:spTgt spid="133"/>
                  </p:tgtEl>
                </p:cond>
              </p:nextCondLst>
            </p:seq>
            <p:seq concurrent="1" nextAc="seek">
              <p:cTn id="86" restart="whenNotActive" fill="hold" evtFilter="cancelBubble" nodeType="interactiveSeq">
                <p:stCondLst>
                  <p:cond evt="onClick" delay="0">
                    <p:tgtEl>
                      <p:spTgt spid="223"/>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223"/>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221"/>
                                        </p:tgtEl>
                                        <p:attrNameLst>
                                          <p:attrName>fillcolor</p:attrName>
                                        </p:attrNameLst>
                                      </p:cBhvr>
                                      <p:to>
                                        <a:srgbClr val="EE4036"/>
                                      </p:to>
                                    </p:animClr>
                                    <p:set>
                                      <p:cBhvr>
                                        <p:cTn id="93" dur="500" fill="hold"/>
                                        <p:tgtEl>
                                          <p:spTgt spid="221"/>
                                        </p:tgtEl>
                                        <p:attrNameLst>
                                          <p:attrName>fill.type</p:attrName>
                                        </p:attrNameLst>
                                      </p:cBhvr>
                                      <p:to>
                                        <p:strVal val="solid"/>
                                      </p:to>
                                    </p:set>
                                    <p:set>
                                      <p:cBhvr>
                                        <p:cTn id="94" dur="500" fill="hold"/>
                                        <p:tgtEl>
                                          <p:spTgt spid="221"/>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222"/>
                                        </p:tgtEl>
                                        <p:attrNameLst>
                                          <p:attrName>style.visibility</p:attrName>
                                        </p:attrNameLst>
                                      </p:cBhvr>
                                      <p:to>
                                        <p:strVal val="visible"/>
                                      </p:to>
                                    </p:set>
                                    <p:anim calcmode="lin" valueType="num">
                                      <p:cBhvr>
                                        <p:cTn id="97" dur="500" fill="hold"/>
                                        <p:tgtEl>
                                          <p:spTgt spid="222"/>
                                        </p:tgtEl>
                                        <p:attrNameLst>
                                          <p:attrName>ppt_w</p:attrName>
                                        </p:attrNameLst>
                                      </p:cBhvr>
                                      <p:tavLst>
                                        <p:tav tm="0">
                                          <p:val>
                                            <p:fltVal val="0"/>
                                          </p:val>
                                        </p:tav>
                                        <p:tav tm="100000">
                                          <p:val>
                                            <p:strVal val="#ppt_w"/>
                                          </p:val>
                                        </p:tav>
                                      </p:tavLst>
                                    </p:anim>
                                    <p:anim calcmode="lin" valueType="num">
                                      <p:cBhvr>
                                        <p:cTn id="98" dur="500" fill="hold"/>
                                        <p:tgtEl>
                                          <p:spTgt spid="222"/>
                                        </p:tgtEl>
                                        <p:attrNameLst>
                                          <p:attrName>ppt_h</p:attrName>
                                        </p:attrNameLst>
                                      </p:cBhvr>
                                      <p:tavLst>
                                        <p:tav tm="0">
                                          <p:val>
                                            <p:fltVal val="0"/>
                                          </p:val>
                                        </p:tav>
                                        <p:tav tm="100000">
                                          <p:val>
                                            <p:strVal val="#ppt_h"/>
                                          </p:val>
                                        </p:tav>
                                      </p:tavLst>
                                    </p:anim>
                                    <p:animEffect transition="in" filter="fade">
                                      <p:cBhvr>
                                        <p:cTn id="99" dur="500"/>
                                        <p:tgtEl>
                                          <p:spTgt spid="222"/>
                                        </p:tgtEl>
                                      </p:cBhvr>
                                    </p:animEffect>
                                  </p:childTnLst>
                                </p:cTn>
                              </p:par>
                            </p:childTnLst>
                          </p:cTn>
                        </p:par>
                      </p:childTnLst>
                    </p:cTn>
                  </p:par>
                </p:childTnLst>
              </p:cTn>
              <p:nextCondLst>
                <p:cond evt="onClick" delay="0">
                  <p:tgtEl>
                    <p:spTgt spid="223"/>
                  </p:tgtEl>
                </p:cond>
              </p:nextCondLst>
            </p:seq>
            <p:seq concurrent="1" nextAc="seek">
              <p:cTn id="100" restart="whenNotActive" fill="hold" evtFilter="cancelBubble" nodeType="interactiveSeq">
                <p:stCondLst>
                  <p:cond evt="onClick" delay="0">
                    <p:tgtEl>
                      <p:spTgt spid="226"/>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226"/>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224"/>
                                        </p:tgtEl>
                                        <p:attrNameLst>
                                          <p:attrName>fillcolor</p:attrName>
                                        </p:attrNameLst>
                                      </p:cBhvr>
                                      <p:to>
                                        <a:srgbClr val="EE4036"/>
                                      </p:to>
                                    </p:animClr>
                                    <p:set>
                                      <p:cBhvr>
                                        <p:cTn id="107" dur="500" fill="hold"/>
                                        <p:tgtEl>
                                          <p:spTgt spid="224"/>
                                        </p:tgtEl>
                                        <p:attrNameLst>
                                          <p:attrName>fill.type</p:attrName>
                                        </p:attrNameLst>
                                      </p:cBhvr>
                                      <p:to>
                                        <p:strVal val="solid"/>
                                      </p:to>
                                    </p:set>
                                    <p:set>
                                      <p:cBhvr>
                                        <p:cTn id="108" dur="500" fill="hold"/>
                                        <p:tgtEl>
                                          <p:spTgt spid="224"/>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225"/>
                                        </p:tgtEl>
                                        <p:attrNameLst>
                                          <p:attrName>style.visibility</p:attrName>
                                        </p:attrNameLst>
                                      </p:cBhvr>
                                      <p:to>
                                        <p:strVal val="visible"/>
                                      </p:to>
                                    </p:set>
                                    <p:anim calcmode="lin" valueType="num">
                                      <p:cBhvr>
                                        <p:cTn id="111" dur="500" fill="hold"/>
                                        <p:tgtEl>
                                          <p:spTgt spid="225"/>
                                        </p:tgtEl>
                                        <p:attrNameLst>
                                          <p:attrName>ppt_w</p:attrName>
                                        </p:attrNameLst>
                                      </p:cBhvr>
                                      <p:tavLst>
                                        <p:tav tm="0">
                                          <p:val>
                                            <p:fltVal val="0"/>
                                          </p:val>
                                        </p:tav>
                                        <p:tav tm="100000">
                                          <p:val>
                                            <p:strVal val="#ppt_w"/>
                                          </p:val>
                                        </p:tav>
                                      </p:tavLst>
                                    </p:anim>
                                    <p:anim calcmode="lin" valueType="num">
                                      <p:cBhvr>
                                        <p:cTn id="112" dur="500" fill="hold"/>
                                        <p:tgtEl>
                                          <p:spTgt spid="225"/>
                                        </p:tgtEl>
                                        <p:attrNameLst>
                                          <p:attrName>ppt_h</p:attrName>
                                        </p:attrNameLst>
                                      </p:cBhvr>
                                      <p:tavLst>
                                        <p:tav tm="0">
                                          <p:val>
                                            <p:fltVal val="0"/>
                                          </p:val>
                                        </p:tav>
                                        <p:tav tm="100000">
                                          <p:val>
                                            <p:strVal val="#ppt_h"/>
                                          </p:val>
                                        </p:tav>
                                      </p:tavLst>
                                    </p:anim>
                                    <p:animEffect transition="in" filter="fade">
                                      <p:cBhvr>
                                        <p:cTn id="113" dur="500"/>
                                        <p:tgtEl>
                                          <p:spTgt spid="225"/>
                                        </p:tgtEl>
                                      </p:cBhvr>
                                    </p:animEffect>
                                  </p:childTnLst>
                                </p:cTn>
                              </p:par>
                            </p:childTnLst>
                          </p:cTn>
                        </p:par>
                      </p:childTnLst>
                    </p:cTn>
                  </p:par>
                </p:childTnLst>
              </p:cTn>
              <p:nextCondLst>
                <p:cond evt="onClick" delay="0">
                  <p:tgtEl>
                    <p:spTgt spid="226"/>
                  </p:tgtEl>
                </p:cond>
              </p:nextCondLst>
            </p:seq>
            <p:seq concurrent="1" nextAc="seek">
              <p:cTn id="114" restart="whenNotActive" fill="hold" evtFilter="cancelBubble" nodeType="interactiveSeq">
                <p:stCondLst>
                  <p:cond evt="onClick" delay="0">
                    <p:tgtEl>
                      <p:spTgt spid="2"/>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375"/>
                                        </p:tgtEl>
                                        <p:attrNameLst>
                                          <p:attrName>style.visibility</p:attrName>
                                        </p:attrNameLst>
                                      </p:cBhvr>
                                      <p:to>
                                        <p:strVal val="visible"/>
                                      </p:to>
                                    </p:set>
                                    <p:anim calcmode="lin" valueType="num">
                                      <p:cBhvr>
                                        <p:cTn id="119" dur="500" fill="hold"/>
                                        <p:tgtEl>
                                          <p:spTgt spid="375"/>
                                        </p:tgtEl>
                                        <p:attrNameLst>
                                          <p:attrName>ppt_w</p:attrName>
                                        </p:attrNameLst>
                                      </p:cBhvr>
                                      <p:tavLst>
                                        <p:tav tm="0">
                                          <p:val>
                                            <p:fltVal val="0"/>
                                          </p:val>
                                        </p:tav>
                                        <p:tav tm="100000">
                                          <p:val>
                                            <p:strVal val="#ppt_w"/>
                                          </p:val>
                                        </p:tav>
                                      </p:tavLst>
                                    </p:anim>
                                    <p:anim calcmode="lin" valueType="num">
                                      <p:cBhvr>
                                        <p:cTn id="120" dur="500" fill="hold"/>
                                        <p:tgtEl>
                                          <p:spTgt spid="375"/>
                                        </p:tgtEl>
                                        <p:attrNameLst>
                                          <p:attrName>ppt_h</p:attrName>
                                        </p:attrNameLst>
                                      </p:cBhvr>
                                      <p:tavLst>
                                        <p:tav tm="0">
                                          <p:val>
                                            <p:fltVal val="0"/>
                                          </p:val>
                                        </p:tav>
                                        <p:tav tm="100000">
                                          <p:val>
                                            <p:strVal val="#ppt_h"/>
                                          </p:val>
                                        </p:tav>
                                      </p:tavLst>
                                    </p:anim>
                                    <p:animEffect transition="in" filter="fade">
                                      <p:cBhvr>
                                        <p:cTn id="121" dur="500"/>
                                        <p:tgtEl>
                                          <p:spTgt spid="375"/>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375"/>
                                        </p:tgtEl>
                                      </p:cBhvr>
                                    </p:animEffect>
                                    <p:animScale>
                                      <p:cBhvr>
                                        <p:cTn id="124" dur="250" autoRev="1" fill="hold"/>
                                        <p:tgtEl>
                                          <p:spTgt spid="375"/>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374"/>
                                        </p:tgtEl>
                                        <p:attrNameLst>
                                          <p:attrName>style.visibility</p:attrName>
                                        </p:attrNameLst>
                                      </p:cBhvr>
                                      <p:to>
                                        <p:strVal val="visible"/>
                                      </p:to>
                                    </p:set>
                                    <p:anim calcmode="lin" valueType="num">
                                      <p:cBhvr>
                                        <p:cTn id="127" dur="500" fill="hold"/>
                                        <p:tgtEl>
                                          <p:spTgt spid="374"/>
                                        </p:tgtEl>
                                        <p:attrNameLst>
                                          <p:attrName>ppt_w</p:attrName>
                                        </p:attrNameLst>
                                      </p:cBhvr>
                                      <p:tavLst>
                                        <p:tav tm="0">
                                          <p:val>
                                            <p:fltVal val="0"/>
                                          </p:val>
                                        </p:tav>
                                        <p:tav tm="100000">
                                          <p:val>
                                            <p:strVal val="#ppt_w"/>
                                          </p:val>
                                        </p:tav>
                                      </p:tavLst>
                                    </p:anim>
                                    <p:anim calcmode="lin" valueType="num">
                                      <p:cBhvr>
                                        <p:cTn id="128" dur="500" fill="hold"/>
                                        <p:tgtEl>
                                          <p:spTgt spid="374"/>
                                        </p:tgtEl>
                                        <p:attrNameLst>
                                          <p:attrName>ppt_h</p:attrName>
                                        </p:attrNameLst>
                                      </p:cBhvr>
                                      <p:tavLst>
                                        <p:tav tm="0">
                                          <p:val>
                                            <p:fltVal val="0"/>
                                          </p:val>
                                        </p:tav>
                                        <p:tav tm="100000">
                                          <p:val>
                                            <p:strVal val="#ppt_h"/>
                                          </p:val>
                                        </p:tav>
                                      </p:tavLst>
                                    </p:anim>
                                    <p:animEffect transition="in" filter="fade">
                                      <p:cBhvr>
                                        <p:cTn id="129" dur="500"/>
                                        <p:tgtEl>
                                          <p:spTgt spid="374"/>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374"/>
                                        </p:tgtEl>
                                      </p:cBhvr>
                                    </p:animEffect>
                                    <p:animScale>
                                      <p:cBhvr>
                                        <p:cTn id="132" dur="250" autoRev="1" fill="hold"/>
                                        <p:tgtEl>
                                          <p:spTgt spid="374"/>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379"/>
                                        </p:tgtEl>
                                        <p:attrNameLst>
                                          <p:attrName>style.visibility</p:attrName>
                                        </p:attrNameLst>
                                      </p:cBhvr>
                                      <p:to>
                                        <p:strVal val="visible"/>
                                      </p:to>
                                    </p:set>
                                    <p:anim calcmode="lin" valueType="num">
                                      <p:cBhvr>
                                        <p:cTn id="135" dur="500" fill="hold"/>
                                        <p:tgtEl>
                                          <p:spTgt spid="379"/>
                                        </p:tgtEl>
                                        <p:attrNameLst>
                                          <p:attrName>ppt_w</p:attrName>
                                        </p:attrNameLst>
                                      </p:cBhvr>
                                      <p:tavLst>
                                        <p:tav tm="0">
                                          <p:val>
                                            <p:fltVal val="0"/>
                                          </p:val>
                                        </p:tav>
                                        <p:tav tm="100000">
                                          <p:val>
                                            <p:strVal val="#ppt_w"/>
                                          </p:val>
                                        </p:tav>
                                      </p:tavLst>
                                    </p:anim>
                                    <p:anim calcmode="lin" valueType="num">
                                      <p:cBhvr>
                                        <p:cTn id="136" dur="500" fill="hold"/>
                                        <p:tgtEl>
                                          <p:spTgt spid="379"/>
                                        </p:tgtEl>
                                        <p:attrNameLst>
                                          <p:attrName>ppt_h</p:attrName>
                                        </p:attrNameLst>
                                      </p:cBhvr>
                                      <p:tavLst>
                                        <p:tav tm="0">
                                          <p:val>
                                            <p:fltVal val="0"/>
                                          </p:val>
                                        </p:tav>
                                        <p:tav tm="100000">
                                          <p:val>
                                            <p:strVal val="#ppt_h"/>
                                          </p:val>
                                        </p:tav>
                                      </p:tavLst>
                                    </p:anim>
                                    <p:animEffect transition="in" filter="fade">
                                      <p:cBhvr>
                                        <p:cTn id="137" dur="500"/>
                                        <p:tgtEl>
                                          <p:spTgt spid="379"/>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379"/>
                                        </p:tgtEl>
                                      </p:cBhvr>
                                    </p:animEffect>
                                    <p:animScale>
                                      <p:cBhvr>
                                        <p:cTn id="140" dur="250" autoRev="1" fill="hold"/>
                                        <p:tgtEl>
                                          <p:spTgt spid="379"/>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80"/>
                                        </p:tgtEl>
                                        <p:attrNameLst>
                                          <p:attrName>style.visibility</p:attrName>
                                        </p:attrNameLst>
                                      </p:cBhvr>
                                      <p:to>
                                        <p:strVal val="visible"/>
                                      </p:to>
                                    </p:set>
                                    <p:anim calcmode="lin" valueType="num">
                                      <p:cBhvr>
                                        <p:cTn id="143" dur="500" fill="hold"/>
                                        <p:tgtEl>
                                          <p:spTgt spid="380"/>
                                        </p:tgtEl>
                                        <p:attrNameLst>
                                          <p:attrName>ppt_w</p:attrName>
                                        </p:attrNameLst>
                                      </p:cBhvr>
                                      <p:tavLst>
                                        <p:tav tm="0">
                                          <p:val>
                                            <p:fltVal val="0"/>
                                          </p:val>
                                        </p:tav>
                                        <p:tav tm="100000">
                                          <p:val>
                                            <p:strVal val="#ppt_w"/>
                                          </p:val>
                                        </p:tav>
                                      </p:tavLst>
                                    </p:anim>
                                    <p:anim calcmode="lin" valueType="num">
                                      <p:cBhvr>
                                        <p:cTn id="144" dur="500" fill="hold"/>
                                        <p:tgtEl>
                                          <p:spTgt spid="380"/>
                                        </p:tgtEl>
                                        <p:attrNameLst>
                                          <p:attrName>ppt_h</p:attrName>
                                        </p:attrNameLst>
                                      </p:cBhvr>
                                      <p:tavLst>
                                        <p:tav tm="0">
                                          <p:val>
                                            <p:fltVal val="0"/>
                                          </p:val>
                                        </p:tav>
                                        <p:tav tm="100000">
                                          <p:val>
                                            <p:strVal val="#ppt_h"/>
                                          </p:val>
                                        </p:tav>
                                      </p:tavLst>
                                    </p:anim>
                                    <p:animEffect transition="in" filter="fade">
                                      <p:cBhvr>
                                        <p:cTn id="145" dur="500"/>
                                        <p:tgtEl>
                                          <p:spTgt spid="380"/>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80"/>
                                        </p:tgtEl>
                                      </p:cBhvr>
                                    </p:animEffect>
                                    <p:animScale>
                                      <p:cBhvr>
                                        <p:cTn id="148" dur="250" autoRev="1" fill="hold"/>
                                        <p:tgtEl>
                                          <p:spTgt spid="380"/>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381"/>
                                        </p:tgtEl>
                                        <p:attrNameLst>
                                          <p:attrName>style.visibility</p:attrName>
                                        </p:attrNameLst>
                                      </p:cBhvr>
                                      <p:to>
                                        <p:strVal val="visible"/>
                                      </p:to>
                                    </p:set>
                                    <p:anim calcmode="lin" valueType="num">
                                      <p:cBhvr>
                                        <p:cTn id="151" dur="500" fill="hold"/>
                                        <p:tgtEl>
                                          <p:spTgt spid="381"/>
                                        </p:tgtEl>
                                        <p:attrNameLst>
                                          <p:attrName>ppt_w</p:attrName>
                                        </p:attrNameLst>
                                      </p:cBhvr>
                                      <p:tavLst>
                                        <p:tav tm="0">
                                          <p:val>
                                            <p:fltVal val="0"/>
                                          </p:val>
                                        </p:tav>
                                        <p:tav tm="100000">
                                          <p:val>
                                            <p:strVal val="#ppt_w"/>
                                          </p:val>
                                        </p:tav>
                                      </p:tavLst>
                                    </p:anim>
                                    <p:anim calcmode="lin" valueType="num">
                                      <p:cBhvr>
                                        <p:cTn id="152" dur="500" fill="hold"/>
                                        <p:tgtEl>
                                          <p:spTgt spid="381"/>
                                        </p:tgtEl>
                                        <p:attrNameLst>
                                          <p:attrName>ppt_h</p:attrName>
                                        </p:attrNameLst>
                                      </p:cBhvr>
                                      <p:tavLst>
                                        <p:tav tm="0">
                                          <p:val>
                                            <p:fltVal val="0"/>
                                          </p:val>
                                        </p:tav>
                                        <p:tav tm="100000">
                                          <p:val>
                                            <p:strVal val="#ppt_h"/>
                                          </p:val>
                                        </p:tav>
                                      </p:tavLst>
                                    </p:anim>
                                    <p:animEffect transition="in" filter="fade">
                                      <p:cBhvr>
                                        <p:cTn id="153" dur="500"/>
                                        <p:tgtEl>
                                          <p:spTgt spid="381"/>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381"/>
                                        </p:tgtEl>
                                      </p:cBhvr>
                                    </p:animEffect>
                                    <p:animScale>
                                      <p:cBhvr>
                                        <p:cTn id="156" dur="250" autoRev="1" fill="hold"/>
                                        <p:tgtEl>
                                          <p:spTgt spid="381"/>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389"/>
                                        </p:tgtEl>
                                        <p:attrNameLst>
                                          <p:attrName>style.visibility</p:attrName>
                                        </p:attrNameLst>
                                      </p:cBhvr>
                                      <p:to>
                                        <p:strVal val="visible"/>
                                      </p:to>
                                    </p:set>
                                    <p:anim calcmode="lin" valueType="num">
                                      <p:cBhvr>
                                        <p:cTn id="159" dur="500" fill="hold"/>
                                        <p:tgtEl>
                                          <p:spTgt spid="389"/>
                                        </p:tgtEl>
                                        <p:attrNameLst>
                                          <p:attrName>ppt_w</p:attrName>
                                        </p:attrNameLst>
                                      </p:cBhvr>
                                      <p:tavLst>
                                        <p:tav tm="0">
                                          <p:val>
                                            <p:fltVal val="0"/>
                                          </p:val>
                                        </p:tav>
                                        <p:tav tm="100000">
                                          <p:val>
                                            <p:strVal val="#ppt_w"/>
                                          </p:val>
                                        </p:tav>
                                      </p:tavLst>
                                    </p:anim>
                                    <p:anim calcmode="lin" valueType="num">
                                      <p:cBhvr>
                                        <p:cTn id="160" dur="500" fill="hold"/>
                                        <p:tgtEl>
                                          <p:spTgt spid="389"/>
                                        </p:tgtEl>
                                        <p:attrNameLst>
                                          <p:attrName>ppt_h</p:attrName>
                                        </p:attrNameLst>
                                      </p:cBhvr>
                                      <p:tavLst>
                                        <p:tav tm="0">
                                          <p:val>
                                            <p:fltVal val="0"/>
                                          </p:val>
                                        </p:tav>
                                        <p:tav tm="100000">
                                          <p:val>
                                            <p:strVal val="#ppt_h"/>
                                          </p:val>
                                        </p:tav>
                                      </p:tavLst>
                                    </p:anim>
                                    <p:animEffect transition="in" filter="fade">
                                      <p:cBhvr>
                                        <p:cTn id="161" dur="500"/>
                                        <p:tgtEl>
                                          <p:spTgt spid="389"/>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389"/>
                                        </p:tgtEl>
                                      </p:cBhvr>
                                    </p:animEffect>
                                    <p:animScale>
                                      <p:cBhvr>
                                        <p:cTn id="164" dur="250" autoRev="1" fill="hold"/>
                                        <p:tgtEl>
                                          <p:spTgt spid="389"/>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373"/>
                                        </p:tgtEl>
                                        <p:attrNameLst>
                                          <p:attrName>style.visibility</p:attrName>
                                        </p:attrNameLst>
                                      </p:cBhvr>
                                      <p:to>
                                        <p:strVal val="visible"/>
                                      </p:to>
                                    </p:set>
                                    <p:anim calcmode="lin" valueType="num">
                                      <p:cBhvr>
                                        <p:cTn id="167" dur="500" fill="hold"/>
                                        <p:tgtEl>
                                          <p:spTgt spid="373"/>
                                        </p:tgtEl>
                                        <p:attrNameLst>
                                          <p:attrName>ppt_w</p:attrName>
                                        </p:attrNameLst>
                                      </p:cBhvr>
                                      <p:tavLst>
                                        <p:tav tm="0">
                                          <p:val>
                                            <p:fltVal val="0"/>
                                          </p:val>
                                        </p:tav>
                                        <p:tav tm="100000">
                                          <p:val>
                                            <p:strVal val="#ppt_w"/>
                                          </p:val>
                                        </p:tav>
                                      </p:tavLst>
                                    </p:anim>
                                    <p:anim calcmode="lin" valueType="num">
                                      <p:cBhvr>
                                        <p:cTn id="168" dur="500" fill="hold"/>
                                        <p:tgtEl>
                                          <p:spTgt spid="373"/>
                                        </p:tgtEl>
                                        <p:attrNameLst>
                                          <p:attrName>ppt_h</p:attrName>
                                        </p:attrNameLst>
                                      </p:cBhvr>
                                      <p:tavLst>
                                        <p:tav tm="0">
                                          <p:val>
                                            <p:fltVal val="0"/>
                                          </p:val>
                                        </p:tav>
                                        <p:tav tm="100000">
                                          <p:val>
                                            <p:strVal val="#ppt_h"/>
                                          </p:val>
                                        </p:tav>
                                      </p:tavLst>
                                    </p:anim>
                                    <p:animEffect transition="in" filter="fade">
                                      <p:cBhvr>
                                        <p:cTn id="169" dur="500"/>
                                        <p:tgtEl>
                                          <p:spTgt spid="373"/>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373"/>
                                        </p:tgtEl>
                                      </p:cBhvr>
                                    </p:animEffect>
                                    <p:animScale>
                                      <p:cBhvr>
                                        <p:cTn id="172" dur="250" autoRev="1" fill="hold"/>
                                        <p:tgtEl>
                                          <p:spTgt spid="373"/>
                                        </p:tgtEl>
                                      </p:cBhvr>
                                      <p:by x="105000" y="105000"/>
                                    </p:animScale>
                                  </p:childTnLst>
                                </p:cTn>
                              </p:par>
                            </p:childTnLst>
                          </p:cTn>
                        </p:par>
                      </p:childTnLst>
                    </p:cTn>
                  </p:par>
                </p:childTnLst>
              </p:cTn>
              <p:nextCondLst>
                <p:cond evt="onClick" delay="0">
                  <p:tgtEl>
                    <p:spTgt spid="2"/>
                  </p:tgtEl>
                </p:cond>
              </p:nextCondLst>
            </p:seq>
            <p:seq concurrent="1" nextAc="seek">
              <p:cTn id="173" restart="whenNotActive" fill="hold" evtFilter="cancelBubble" nodeType="interactiveSeq">
                <p:stCondLst>
                  <p:cond evt="onClick" delay="0">
                    <p:tgtEl>
                      <p:spTgt spid="215"/>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grpId="0" nodeType="withEffect">
                                  <p:stCondLst>
                                    <p:cond delay="0"/>
                                  </p:stCondLst>
                                  <p:childTnLst>
                                    <p:set>
                                      <p:cBhvr>
                                        <p:cTn id="177" dur="1" fill="hold">
                                          <p:stCondLst>
                                            <p:cond delay="0"/>
                                          </p:stCondLst>
                                        </p:cTn>
                                        <p:tgtEl>
                                          <p:spTgt spid="372"/>
                                        </p:tgtEl>
                                        <p:attrNameLst>
                                          <p:attrName>style.visibility</p:attrName>
                                        </p:attrNameLst>
                                      </p:cBhvr>
                                      <p:to>
                                        <p:strVal val="visible"/>
                                      </p:to>
                                    </p:set>
                                    <p:anim calcmode="lin" valueType="num">
                                      <p:cBhvr>
                                        <p:cTn id="178" dur="500" fill="hold"/>
                                        <p:tgtEl>
                                          <p:spTgt spid="372"/>
                                        </p:tgtEl>
                                        <p:attrNameLst>
                                          <p:attrName>ppt_w</p:attrName>
                                        </p:attrNameLst>
                                      </p:cBhvr>
                                      <p:tavLst>
                                        <p:tav tm="0">
                                          <p:val>
                                            <p:fltVal val="0"/>
                                          </p:val>
                                        </p:tav>
                                        <p:tav tm="100000">
                                          <p:val>
                                            <p:strVal val="#ppt_w"/>
                                          </p:val>
                                        </p:tav>
                                      </p:tavLst>
                                    </p:anim>
                                    <p:anim calcmode="lin" valueType="num">
                                      <p:cBhvr>
                                        <p:cTn id="179" dur="500" fill="hold"/>
                                        <p:tgtEl>
                                          <p:spTgt spid="372"/>
                                        </p:tgtEl>
                                        <p:attrNameLst>
                                          <p:attrName>ppt_h</p:attrName>
                                        </p:attrNameLst>
                                      </p:cBhvr>
                                      <p:tavLst>
                                        <p:tav tm="0">
                                          <p:val>
                                            <p:fltVal val="0"/>
                                          </p:val>
                                        </p:tav>
                                        <p:tav tm="100000">
                                          <p:val>
                                            <p:strVal val="#ppt_h"/>
                                          </p:val>
                                        </p:tav>
                                      </p:tavLst>
                                    </p:anim>
                                    <p:animEffect transition="in" filter="fade">
                                      <p:cBhvr>
                                        <p:cTn id="180" dur="500"/>
                                        <p:tgtEl>
                                          <p:spTgt spid="372"/>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372"/>
                                        </p:tgtEl>
                                      </p:cBhvr>
                                    </p:animEffect>
                                    <p:animScale>
                                      <p:cBhvr>
                                        <p:cTn id="183" dur="250" autoRev="1" fill="hold"/>
                                        <p:tgtEl>
                                          <p:spTgt spid="372"/>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371"/>
                                        </p:tgtEl>
                                        <p:attrNameLst>
                                          <p:attrName>style.visibility</p:attrName>
                                        </p:attrNameLst>
                                      </p:cBhvr>
                                      <p:to>
                                        <p:strVal val="visible"/>
                                      </p:to>
                                    </p:set>
                                    <p:anim calcmode="lin" valueType="num">
                                      <p:cBhvr>
                                        <p:cTn id="186" dur="500" fill="hold"/>
                                        <p:tgtEl>
                                          <p:spTgt spid="371"/>
                                        </p:tgtEl>
                                        <p:attrNameLst>
                                          <p:attrName>ppt_w</p:attrName>
                                        </p:attrNameLst>
                                      </p:cBhvr>
                                      <p:tavLst>
                                        <p:tav tm="0">
                                          <p:val>
                                            <p:fltVal val="0"/>
                                          </p:val>
                                        </p:tav>
                                        <p:tav tm="100000">
                                          <p:val>
                                            <p:strVal val="#ppt_w"/>
                                          </p:val>
                                        </p:tav>
                                      </p:tavLst>
                                    </p:anim>
                                    <p:anim calcmode="lin" valueType="num">
                                      <p:cBhvr>
                                        <p:cTn id="187" dur="500" fill="hold"/>
                                        <p:tgtEl>
                                          <p:spTgt spid="371"/>
                                        </p:tgtEl>
                                        <p:attrNameLst>
                                          <p:attrName>ppt_h</p:attrName>
                                        </p:attrNameLst>
                                      </p:cBhvr>
                                      <p:tavLst>
                                        <p:tav tm="0">
                                          <p:val>
                                            <p:fltVal val="0"/>
                                          </p:val>
                                        </p:tav>
                                        <p:tav tm="100000">
                                          <p:val>
                                            <p:strVal val="#ppt_h"/>
                                          </p:val>
                                        </p:tav>
                                      </p:tavLst>
                                    </p:anim>
                                    <p:animEffect transition="in" filter="fade">
                                      <p:cBhvr>
                                        <p:cTn id="188" dur="500"/>
                                        <p:tgtEl>
                                          <p:spTgt spid="371"/>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371"/>
                                        </p:tgtEl>
                                      </p:cBhvr>
                                    </p:animEffect>
                                    <p:animScale>
                                      <p:cBhvr>
                                        <p:cTn id="191" dur="250" autoRev="1" fill="hold"/>
                                        <p:tgtEl>
                                          <p:spTgt spid="371"/>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382"/>
                                        </p:tgtEl>
                                        <p:attrNameLst>
                                          <p:attrName>style.visibility</p:attrName>
                                        </p:attrNameLst>
                                      </p:cBhvr>
                                      <p:to>
                                        <p:strVal val="visible"/>
                                      </p:to>
                                    </p:set>
                                    <p:anim calcmode="lin" valueType="num">
                                      <p:cBhvr>
                                        <p:cTn id="194" dur="500" fill="hold"/>
                                        <p:tgtEl>
                                          <p:spTgt spid="382"/>
                                        </p:tgtEl>
                                        <p:attrNameLst>
                                          <p:attrName>ppt_w</p:attrName>
                                        </p:attrNameLst>
                                      </p:cBhvr>
                                      <p:tavLst>
                                        <p:tav tm="0">
                                          <p:val>
                                            <p:fltVal val="0"/>
                                          </p:val>
                                        </p:tav>
                                        <p:tav tm="100000">
                                          <p:val>
                                            <p:strVal val="#ppt_w"/>
                                          </p:val>
                                        </p:tav>
                                      </p:tavLst>
                                    </p:anim>
                                    <p:anim calcmode="lin" valueType="num">
                                      <p:cBhvr>
                                        <p:cTn id="195" dur="500" fill="hold"/>
                                        <p:tgtEl>
                                          <p:spTgt spid="382"/>
                                        </p:tgtEl>
                                        <p:attrNameLst>
                                          <p:attrName>ppt_h</p:attrName>
                                        </p:attrNameLst>
                                      </p:cBhvr>
                                      <p:tavLst>
                                        <p:tav tm="0">
                                          <p:val>
                                            <p:fltVal val="0"/>
                                          </p:val>
                                        </p:tav>
                                        <p:tav tm="100000">
                                          <p:val>
                                            <p:strVal val="#ppt_h"/>
                                          </p:val>
                                        </p:tav>
                                      </p:tavLst>
                                    </p:anim>
                                    <p:animEffect transition="in" filter="fade">
                                      <p:cBhvr>
                                        <p:cTn id="196" dur="500"/>
                                        <p:tgtEl>
                                          <p:spTgt spid="382"/>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382"/>
                                        </p:tgtEl>
                                      </p:cBhvr>
                                    </p:animEffect>
                                    <p:animScale>
                                      <p:cBhvr>
                                        <p:cTn id="199" dur="250" autoRev="1" fill="hold"/>
                                        <p:tgtEl>
                                          <p:spTgt spid="382"/>
                                        </p:tgtEl>
                                      </p:cBhvr>
                                      <p:by x="105000" y="105000"/>
                                    </p:animScale>
                                  </p:childTnLst>
                                </p:cTn>
                              </p:par>
                            </p:childTnLst>
                          </p:cTn>
                        </p:par>
                      </p:childTnLst>
                    </p:cTn>
                  </p:par>
                </p:childTnLst>
              </p:cTn>
              <p:nextCondLst>
                <p:cond evt="onClick" delay="0">
                  <p:tgtEl>
                    <p:spTgt spid="215"/>
                  </p:tgtEl>
                </p:cond>
              </p:nextCondLst>
            </p:seq>
            <p:seq concurrent="1" nextAc="seek">
              <p:cTn id="200" restart="whenNotActive" fill="hold" evtFilter="cancelBubble" nodeType="interactiveSeq">
                <p:stCondLst>
                  <p:cond evt="onClick" delay="0">
                    <p:tgtEl>
                      <p:spTgt spid="217"/>
                    </p:tgtEl>
                  </p:cond>
                </p:stCondLst>
                <p:endSync evt="end" delay="0">
                  <p:rtn val="all"/>
                </p:endSync>
                <p:childTnLst>
                  <p:par>
                    <p:cTn id="201" fill="hold">
                      <p:stCondLst>
                        <p:cond delay="0"/>
                      </p:stCondLst>
                      <p:childTnLst>
                        <p:par>
                          <p:cTn id="202" fill="hold">
                            <p:stCondLst>
                              <p:cond delay="0"/>
                            </p:stCondLst>
                            <p:childTnLst>
                              <p:par>
                                <p:cTn id="203" presetID="53" presetClass="entr" presetSubtype="16" fill="hold" grpId="0" nodeType="withEffect">
                                  <p:stCondLst>
                                    <p:cond delay="0"/>
                                  </p:stCondLst>
                                  <p:childTnLst>
                                    <p:set>
                                      <p:cBhvr>
                                        <p:cTn id="204" dur="1" fill="hold">
                                          <p:stCondLst>
                                            <p:cond delay="0"/>
                                          </p:stCondLst>
                                        </p:cTn>
                                        <p:tgtEl>
                                          <p:spTgt spid="378"/>
                                        </p:tgtEl>
                                        <p:attrNameLst>
                                          <p:attrName>style.visibility</p:attrName>
                                        </p:attrNameLst>
                                      </p:cBhvr>
                                      <p:to>
                                        <p:strVal val="visible"/>
                                      </p:to>
                                    </p:set>
                                    <p:anim calcmode="lin" valueType="num">
                                      <p:cBhvr>
                                        <p:cTn id="205" dur="500" fill="hold"/>
                                        <p:tgtEl>
                                          <p:spTgt spid="378"/>
                                        </p:tgtEl>
                                        <p:attrNameLst>
                                          <p:attrName>ppt_w</p:attrName>
                                        </p:attrNameLst>
                                      </p:cBhvr>
                                      <p:tavLst>
                                        <p:tav tm="0">
                                          <p:val>
                                            <p:fltVal val="0"/>
                                          </p:val>
                                        </p:tav>
                                        <p:tav tm="100000">
                                          <p:val>
                                            <p:strVal val="#ppt_w"/>
                                          </p:val>
                                        </p:tav>
                                      </p:tavLst>
                                    </p:anim>
                                    <p:anim calcmode="lin" valueType="num">
                                      <p:cBhvr>
                                        <p:cTn id="206" dur="500" fill="hold"/>
                                        <p:tgtEl>
                                          <p:spTgt spid="378"/>
                                        </p:tgtEl>
                                        <p:attrNameLst>
                                          <p:attrName>ppt_h</p:attrName>
                                        </p:attrNameLst>
                                      </p:cBhvr>
                                      <p:tavLst>
                                        <p:tav tm="0">
                                          <p:val>
                                            <p:fltVal val="0"/>
                                          </p:val>
                                        </p:tav>
                                        <p:tav tm="100000">
                                          <p:val>
                                            <p:strVal val="#ppt_h"/>
                                          </p:val>
                                        </p:tav>
                                      </p:tavLst>
                                    </p:anim>
                                    <p:animEffect transition="in" filter="fade">
                                      <p:cBhvr>
                                        <p:cTn id="207" dur="500"/>
                                        <p:tgtEl>
                                          <p:spTgt spid="378"/>
                                        </p:tgtEl>
                                      </p:cBhvr>
                                    </p:animEffect>
                                  </p:childTnLst>
                                  <p:subTnLst>
                                    <p:audio>
                                      <p:cMediaNode>
                                        <p:cTn display="0" masterRel="sameClick">
                                          <p:stCondLst>
                                            <p:cond evt="begin" delay="0">
                                              <p:tn val="203"/>
                                            </p:cond>
                                          </p:stCondLst>
                                          <p:endCondLst>
                                            <p:cond evt="onStopAudio" delay="0">
                                              <p:tgtEl>
                                                <p:sldTgt/>
                                              </p:tgtEl>
                                            </p:cond>
                                          </p:endCondLst>
                                        </p:cTn>
                                        <p:tgtEl>
                                          <p:sndTgt r:embed="rId3" name="Bling.wav"/>
                                        </p:tgtEl>
                                      </p:cMediaNode>
                                    </p:audio>
                                  </p:subTnLst>
                                </p:cTn>
                              </p:par>
                              <p:par>
                                <p:cTn id="208" presetID="26" presetClass="emph" presetSubtype="0" fill="hold" grpId="1" nodeType="withEffect">
                                  <p:stCondLst>
                                    <p:cond delay="500"/>
                                  </p:stCondLst>
                                  <p:childTnLst>
                                    <p:animEffect transition="out" filter="fade">
                                      <p:cBhvr>
                                        <p:cTn id="209" dur="500" tmFilter="0, 0; .2, .5; .8, .5; 1, 0"/>
                                        <p:tgtEl>
                                          <p:spTgt spid="378"/>
                                        </p:tgtEl>
                                      </p:cBhvr>
                                    </p:animEffect>
                                    <p:animScale>
                                      <p:cBhvr>
                                        <p:cTn id="210" dur="250" autoRev="1" fill="hold"/>
                                        <p:tgtEl>
                                          <p:spTgt spid="378"/>
                                        </p:tgtEl>
                                      </p:cBhvr>
                                      <p:by x="105000" y="105000"/>
                                    </p:animScale>
                                  </p:childTnLst>
                                </p:cTn>
                              </p:par>
                              <p:par>
                                <p:cTn id="211" presetID="53" presetClass="entr" presetSubtype="16" fill="hold" grpId="0" nodeType="withEffect">
                                  <p:stCondLst>
                                    <p:cond delay="0"/>
                                  </p:stCondLst>
                                  <p:childTnLst>
                                    <p:set>
                                      <p:cBhvr>
                                        <p:cTn id="212" dur="1" fill="hold">
                                          <p:stCondLst>
                                            <p:cond delay="0"/>
                                          </p:stCondLst>
                                        </p:cTn>
                                        <p:tgtEl>
                                          <p:spTgt spid="388"/>
                                        </p:tgtEl>
                                        <p:attrNameLst>
                                          <p:attrName>style.visibility</p:attrName>
                                        </p:attrNameLst>
                                      </p:cBhvr>
                                      <p:to>
                                        <p:strVal val="visible"/>
                                      </p:to>
                                    </p:set>
                                    <p:anim calcmode="lin" valueType="num">
                                      <p:cBhvr>
                                        <p:cTn id="213" dur="500" fill="hold"/>
                                        <p:tgtEl>
                                          <p:spTgt spid="388"/>
                                        </p:tgtEl>
                                        <p:attrNameLst>
                                          <p:attrName>ppt_w</p:attrName>
                                        </p:attrNameLst>
                                      </p:cBhvr>
                                      <p:tavLst>
                                        <p:tav tm="0">
                                          <p:val>
                                            <p:fltVal val="0"/>
                                          </p:val>
                                        </p:tav>
                                        <p:tav tm="100000">
                                          <p:val>
                                            <p:strVal val="#ppt_w"/>
                                          </p:val>
                                        </p:tav>
                                      </p:tavLst>
                                    </p:anim>
                                    <p:anim calcmode="lin" valueType="num">
                                      <p:cBhvr>
                                        <p:cTn id="214" dur="500" fill="hold"/>
                                        <p:tgtEl>
                                          <p:spTgt spid="388"/>
                                        </p:tgtEl>
                                        <p:attrNameLst>
                                          <p:attrName>ppt_h</p:attrName>
                                        </p:attrNameLst>
                                      </p:cBhvr>
                                      <p:tavLst>
                                        <p:tav tm="0">
                                          <p:val>
                                            <p:fltVal val="0"/>
                                          </p:val>
                                        </p:tav>
                                        <p:tav tm="100000">
                                          <p:val>
                                            <p:strVal val="#ppt_h"/>
                                          </p:val>
                                        </p:tav>
                                      </p:tavLst>
                                    </p:anim>
                                    <p:animEffect transition="in" filter="fade">
                                      <p:cBhvr>
                                        <p:cTn id="215" dur="500"/>
                                        <p:tgtEl>
                                          <p:spTgt spid="388"/>
                                        </p:tgtEl>
                                      </p:cBhvr>
                                    </p:animEffect>
                                  </p:childTnLst>
                                  <p:subTnLst>
                                    <p:audio>
                                      <p:cMediaNode>
                                        <p:cTn display="0" masterRel="sameClick">
                                          <p:stCondLst>
                                            <p:cond evt="begin" delay="0">
                                              <p:tn val="211"/>
                                            </p:cond>
                                          </p:stCondLst>
                                          <p:endCondLst>
                                            <p:cond evt="onStopAudio" delay="0">
                                              <p:tgtEl>
                                                <p:sldTgt/>
                                              </p:tgtEl>
                                            </p:cond>
                                          </p:endCondLst>
                                        </p:cTn>
                                        <p:tgtEl>
                                          <p:sndTgt r:embed="rId3" name="Bling.wav"/>
                                        </p:tgtEl>
                                      </p:cMediaNode>
                                    </p:audio>
                                  </p:subTnLst>
                                </p:cTn>
                              </p:par>
                              <p:par>
                                <p:cTn id="216" presetID="26" presetClass="emph" presetSubtype="0" fill="hold" grpId="1" nodeType="withEffect">
                                  <p:stCondLst>
                                    <p:cond delay="500"/>
                                  </p:stCondLst>
                                  <p:childTnLst>
                                    <p:animEffect transition="out" filter="fade">
                                      <p:cBhvr>
                                        <p:cTn id="217" dur="500" tmFilter="0, 0; .2, .5; .8, .5; 1, 0"/>
                                        <p:tgtEl>
                                          <p:spTgt spid="388"/>
                                        </p:tgtEl>
                                      </p:cBhvr>
                                    </p:animEffect>
                                    <p:animScale>
                                      <p:cBhvr>
                                        <p:cTn id="218" dur="250" autoRev="1" fill="hold"/>
                                        <p:tgtEl>
                                          <p:spTgt spid="388"/>
                                        </p:tgtEl>
                                      </p:cBhvr>
                                      <p:by x="105000" y="105000"/>
                                    </p:animScale>
                                  </p:childTnLst>
                                </p:cTn>
                              </p:par>
                              <p:par>
                                <p:cTn id="219" presetID="53" presetClass="entr" presetSubtype="16" fill="hold" grpId="0" nodeType="withEffect">
                                  <p:stCondLst>
                                    <p:cond delay="0"/>
                                  </p:stCondLst>
                                  <p:childTnLst>
                                    <p:set>
                                      <p:cBhvr>
                                        <p:cTn id="220" dur="1" fill="hold">
                                          <p:stCondLst>
                                            <p:cond delay="0"/>
                                          </p:stCondLst>
                                        </p:cTn>
                                        <p:tgtEl>
                                          <p:spTgt spid="386"/>
                                        </p:tgtEl>
                                        <p:attrNameLst>
                                          <p:attrName>style.visibility</p:attrName>
                                        </p:attrNameLst>
                                      </p:cBhvr>
                                      <p:to>
                                        <p:strVal val="visible"/>
                                      </p:to>
                                    </p:set>
                                    <p:anim calcmode="lin" valueType="num">
                                      <p:cBhvr>
                                        <p:cTn id="221" dur="500" fill="hold"/>
                                        <p:tgtEl>
                                          <p:spTgt spid="386"/>
                                        </p:tgtEl>
                                        <p:attrNameLst>
                                          <p:attrName>ppt_w</p:attrName>
                                        </p:attrNameLst>
                                      </p:cBhvr>
                                      <p:tavLst>
                                        <p:tav tm="0">
                                          <p:val>
                                            <p:fltVal val="0"/>
                                          </p:val>
                                        </p:tav>
                                        <p:tav tm="100000">
                                          <p:val>
                                            <p:strVal val="#ppt_w"/>
                                          </p:val>
                                        </p:tav>
                                      </p:tavLst>
                                    </p:anim>
                                    <p:anim calcmode="lin" valueType="num">
                                      <p:cBhvr>
                                        <p:cTn id="222" dur="500" fill="hold"/>
                                        <p:tgtEl>
                                          <p:spTgt spid="386"/>
                                        </p:tgtEl>
                                        <p:attrNameLst>
                                          <p:attrName>ppt_h</p:attrName>
                                        </p:attrNameLst>
                                      </p:cBhvr>
                                      <p:tavLst>
                                        <p:tav tm="0">
                                          <p:val>
                                            <p:fltVal val="0"/>
                                          </p:val>
                                        </p:tav>
                                        <p:tav tm="100000">
                                          <p:val>
                                            <p:strVal val="#ppt_h"/>
                                          </p:val>
                                        </p:tav>
                                      </p:tavLst>
                                    </p:anim>
                                    <p:animEffect transition="in" filter="fade">
                                      <p:cBhvr>
                                        <p:cTn id="223" dur="500"/>
                                        <p:tgtEl>
                                          <p:spTgt spid="386"/>
                                        </p:tgtEl>
                                      </p:cBhvr>
                                    </p:animEffect>
                                  </p:childTnLst>
                                  <p:subTnLst>
                                    <p:audio>
                                      <p:cMediaNode>
                                        <p:cTn display="0" masterRel="sameClick">
                                          <p:stCondLst>
                                            <p:cond evt="begin" delay="0">
                                              <p:tn val="219"/>
                                            </p:cond>
                                          </p:stCondLst>
                                          <p:endCondLst>
                                            <p:cond evt="onStopAudio" delay="0">
                                              <p:tgtEl>
                                                <p:sldTgt/>
                                              </p:tgtEl>
                                            </p:cond>
                                          </p:endCondLst>
                                        </p:cTn>
                                        <p:tgtEl>
                                          <p:sndTgt r:embed="rId3" name="Bling.wav"/>
                                        </p:tgtEl>
                                      </p:cMediaNode>
                                    </p:audio>
                                  </p:subTnLst>
                                </p:cTn>
                              </p:par>
                              <p:par>
                                <p:cTn id="224" presetID="26" presetClass="emph" presetSubtype="0" fill="hold" grpId="1" nodeType="withEffect">
                                  <p:stCondLst>
                                    <p:cond delay="500"/>
                                  </p:stCondLst>
                                  <p:childTnLst>
                                    <p:animEffect transition="out" filter="fade">
                                      <p:cBhvr>
                                        <p:cTn id="225" dur="500" tmFilter="0, 0; .2, .5; .8, .5; 1, 0"/>
                                        <p:tgtEl>
                                          <p:spTgt spid="386"/>
                                        </p:tgtEl>
                                      </p:cBhvr>
                                    </p:animEffect>
                                    <p:animScale>
                                      <p:cBhvr>
                                        <p:cTn id="226" dur="250" autoRev="1" fill="hold"/>
                                        <p:tgtEl>
                                          <p:spTgt spid="386"/>
                                        </p:tgtEl>
                                      </p:cBhvr>
                                      <p:by x="105000" y="105000"/>
                                    </p:animScale>
                                  </p:childTnLst>
                                </p:cTn>
                              </p:par>
                              <p:par>
                                <p:cTn id="227" presetID="53" presetClass="entr" presetSubtype="16" fill="hold" grpId="0" nodeType="withEffect">
                                  <p:stCondLst>
                                    <p:cond delay="0"/>
                                  </p:stCondLst>
                                  <p:childTnLst>
                                    <p:set>
                                      <p:cBhvr>
                                        <p:cTn id="228" dur="1" fill="hold">
                                          <p:stCondLst>
                                            <p:cond delay="0"/>
                                          </p:stCondLst>
                                        </p:cTn>
                                        <p:tgtEl>
                                          <p:spTgt spid="387"/>
                                        </p:tgtEl>
                                        <p:attrNameLst>
                                          <p:attrName>style.visibility</p:attrName>
                                        </p:attrNameLst>
                                      </p:cBhvr>
                                      <p:to>
                                        <p:strVal val="visible"/>
                                      </p:to>
                                    </p:set>
                                    <p:anim calcmode="lin" valueType="num">
                                      <p:cBhvr>
                                        <p:cTn id="229" dur="500" fill="hold"/>
                                        <p:tgtEl>
                                          <p:spTgt spid="387"/>
                                        </p:tgtEl>
                                        <p:attrNameLst>
                                          <p:attrName>ppt_w</p:attrName>
                                        </p:attrNameLst>
                                      </p:cBhvr>
                                      <p:tavLst>
                                        <p:tav tm="0">
                                          <p:val>
                                            <p:fltVal val="0"/>
                                          </p:val>
                                        </p:tav>
                                        <p:tav tm="100000">
                                          <p:val>
                                            <p:strVal val="#ppt_w"/>
                                          </p:val>
                                        </p:tav>
                                      </p:tavLst>
                                    </p:anim>
                                    <p:anim calcmode="lin" valueType="num">
                                      <p:cBhvr>
                                        <p:cTn id="230" dur="500" fill="hold"/>
                                        <p:tgtEl>
                                          <p:spTgt spid="387"/>
                                        </p:tgtEl>
                                        <p:attrNameLst>
                                          <p:attrName>ppt_h</p:attrName>
                                        </p:attrNameLst>
                                      </p:cBhvr>
                                      <p:tavLst>
                                        <p:tav tm="0">
                                          <p:val>
                                            <p:fltVal val="0"/>
                                          </p:val>
                                        </p:tav>
                                        <p:tav tm="100000">
                                          <p:val>
                                            <p:strVal val="#ppt_h"/>
                                          </p:val>
                                        </p:tav>
                                      </p:tavLst>
                                    </p:anim>
                                    <p:animEffect transition="in" filter="fade">
                                      <p:cBhvr>
                                        <p:cTn id="231" dur="500"/>
                                        <p:tgtEl>
                                          <p:spTgt spid="387"/>
                                        </p:tgtEl>
                                      </p:cBhvr>
                                    </p:animEffect>
                                  </p:childTnLst>
                                  <p:subTnLst>
                                    <p:audio>
                                      <p:cMediaNode>
                                        <p:cTn display="0" masterRel="sameClick">
                                          <p:stCondLst>
                                            <p:cond evt="begin" delay="0">
                                              <p:tn val="227"/>
                                            </p:cond>
                                          </p:stCondLst>
                                          <p:endCondLst>
                                            <p:cond evt="onStopAudio" delay="0">
                                              <p:tgtEl>
                                                <p:sldTgt/>
                                              </p:tgtEl>
                                            </p:cond>
                                          </p:endCondLst>
                                        </p:cTn>
                                        <p:tgtEl>
                                          <p:sndTgt r:embed="rId3" name="Bling.wav"/>
                                        </p:tgtEl>
                                      </p:cMediaNode>
                                    </p:audio>
                                  </p:subTnLst>
                                </p:cTn>
                              </p:par>
                              <p:par>
                                <p:cTn id="232" presetID="26" presetClass="emph" presetSubtype="0" fill="hold" grpId="1" nodeType="withEffect">
                                  <p:stCondLst>
                                    <p:cond delay="500"/>
                                  </p:stCondLst>
                                  <p:childTnLst>
                                    <p:animEffect transition="out" filter="fade">
                                      <p:cBhvr>
                                        <p:cTn id="233" dur="500" tmFilter="0, 0; .2, .5; .8, .5; 1, 0"/>
                                        <p:tgtEl>
                                          <p:spTgt spid="387"/>
                                        </p:tgtEl>
                                      </p:cBhvr>
                                    </p:animEffect>
                                    <p:animScale>
                                      <p:cBhvr>
                                        <p:cTn id="234" dur="250" autoRev="1" fill="hold"/>
                                        <p:tgtEl>
                                          <p:spTgt spid="387"/>
                                        </p:tgtEl>
                                      </p:cBhvr>
                                      <p:by x="105000" y="105000"/>
                                    </p:animScale>
                                  </p:childTnLst>
                                </p:cTn>
                              </p:par>
                            </p:childTnLst>
                          </p:cTn>
                        </p:par>
                      </p:childTnLst>
                    </p:cTn>
                  </p:par>
                </p:childTnLst>
              </p:cTn>
              <p:nextCondLst>
                <p:cond evt="onClick" delay="0">
                  <p:tgtEl>
                    <p:spTgt spid="217"/>
                  </p:tgtEl>
                </p:cond>
              </p:nextCondLst>
            </p:seq>
            <p:seq concurrent="1" nextAc="seek">
              <p:cTn id="235" restart="whenNotActive" fill="hold" evtFilter="cancelBubble" nodeType="interactiveSeq">
                <p:stCondLst>
                  <p:cond evt="onClick" delay="0">
                    <p:tgtEl>
                      <p:spTgt spid="218"/>
                    </p:tgtEl>
                  </p:cond>
                </p:stCondLst>
                <p:endSync evt="end" delay="0">
                  <p:rtn val="all"/>
                </p:endSync>
                <p:childTnLst>
                  <p:par>
                    <p:cTn id="236" fill="hold">
                      <p:stCondLst>
                        <p:cond delay="0"/>
                      </p:stCondLst>
                      <p:childTnLst>
                        <p:par>
                          <p:cTn id="237" fill="hold">
                            <p:stCondLst>
                              <p:cond delay="0"/>
                            </p:stCondLst>
                            <p:childTnLst>
                              <p:par>
                                <p:cTn id="238" presetID="53" presetClass="entr" presetSubtype="16" fill="hold" grpId="0" nodeType="withEffect">
                                  <p:stCondLst>
                                    <p:cond delay="0"/>
                                  </p:stCondLst>
                                  <p:childTnLst>
                                    <p:set>
                                      <p:cBhvr>
                                        <p:cTn id="239" dur="1" fill="hold">
                                          <p:stCondLst>
                                            <p:cond delay="0"/>
                                          </p:stCondLst>
                                        </p:cTn>
                                        <p:tgtEl>
                                          <p:spTgt spid="369"/>
                                        </p:tgtEl>
                                        <p:attrNameLst>
                                          <p:attrName>style.visibility</p:attrName>
                                        </p:attrNameLst>
                                      </p:cBhvr>
                                      <p:to>
                                        <p:strVal val="visible"/>
                                      </p:to>
                                    </p:set>
                                    <p:anim calcmode="lin" valueType="num">
                                      <p:cBhvr>
                                        <p:cTn id="240" dur="500" fill="hold"/>
                                        <p:tgtEl>
                                          <p:spTgt spid="369"/>
                                        </p:tgtEl>
                                        <p:attrNameLst>
                                          <p:attrName>ppt_w</p:attrName>
                                        </p:attrNameLst>
                                      </p:cBhvr>
                                      <p:tavLst>
                                        <p:tav tm="0">
                                          <p:val>
                                            <p:fltVal val="0"/>
                                          </p:val>
                                        </p:tav>
                                        <p:tav tm="100000">
                                          <p:val>
                                            <p:strVal val="#ppt_w"/>
                                          </p:val>
                                        </p:tav>
                                      </p:tavLst>
                                    </p:anim>
                                    <p:anim calcmode="lin" valueType="num">
                                      <p:cBhvr>
                                        <p:cTn id="241" dur="500" fill="hold"/>
                                        <p:tgtEl>
                                          <p:spTgt spid="369"/>
                                        </p:tgtEl>
                                        <p:attrNameLst>
                                          <p:attrName>ppt_h</p:attrName>
                                        </p:attrNameLst>
                                      </p:cBhvr>
                                      <p:tavLst>
                                        <p:tav tm="0">
                                          <p:val>
                                            <p:fltVal val="0"/>
                                          </p:val>
                                        </p:tav>
                                        <p:tav tm="100000">
                                          <p:val>
                                            <p:strVal val="#ppt_h"/>
                                          </p:val>
                                        </p:tav>
                                      </p:tavLst>
                                    </p:anim>
                                    <p:animEffect transition="in" filter="fade">
                                      <p:cBhvr>
                                        <p:cTn id="242" dur="500"/>
                                        <p:tgtEl>
                                          <p:spTgt spid="369"/>
                                        </p:tgtEl>
                                      </p:cBhvr>
                                    </p:animEffect>
                                  </p:childTnLst>
                                  <p:subTnLst>
                                    <p:audio>
                                      <p:cMediaNode>
                                        <p:cTn display="0" masterRel="sameClick">
                                          <p:stCondLst>
                                            <p:cond evt="begin" delay="0">
                                              <p:tn val="238"/>
                                            </p:cond>
                                          </p:stCondLst>
                                          <p:endCondLst>
                                            <p:cond evt="onStopAudio" delay="0">
                                              <p:tgtEl>
                                                <p:sldTgt/>
                                              </p:tgtEl>
                                            </p:cond>
                                          </p:endCondLst>
                                        </p:cTn>
                                        <p:tgtEl>
                                          <p:sndTgt r:embed="rId3" name="Bling.wav"/>
                                        </p:tgtEl>
                                      </p:cMediaNode>
                                    </p:audio>
                                  </p:subTnLst>
                                </p:cTn>
                              </p:par>
                              <p:par>
                                <p:cTn id="243" presetID="26" presetClass="emph" presetSubtype="0" fill="hold" grpId="1" nodeType="withEffect">
                                  <p:stCondLst>
                                    <p:cond delay="500"/>
                                  </p:stCondLst>
                                  <p:childTnLst>
                                    <p:animEffect transition="out" filter="fade">
                                      <p:cBhvr>
                                        <p:cTn id="244" dur="500" tmFilter="0, 0; .2, .5; .8, .5; 1, 0"/>
                                        <p:tgtEl>
                                          <p:spTgt spid="369"/>
                                        </p:tgtEl>
                                      </p:cBhvr>
                                    </p:animEffect>
                                    <p:animScale>
                                      <p:cBhvr>
                                        <p:cTn id="245" dur="250" autoRev="1" fill="hold"/>
                                        <p:tgtEl>
                                          <p:spTgt spid="369"/>
                                        </p:tgtEl>
                                      </p:cBhvr>
                                      <p:by x="105000" y="105000"/>
                                    </p:animScale>
                                  </p:childTnLst>
                                </p:cTn>
                              </p:par>
                              <p:par>
                                <p:cTn id="246" presetID="53" presetClass="entr" presetSubtype="16" fill="hold" grpId="0" nodeType="withEffect">
                                  <p:stCondLst>
                                    <p:cond delay="0"/>
                                  </p:stCondLst>
                                  <p:childTnLst>
                                    <p:set>
                                      <p:cBhvr>
                                        <p:cTn id="247" dur="1" fill="hold">
                                          <p:stCondLst>
                                            <p:cond delay="0"/>
                                          </p:stCondLst>
                                        </p:cTn>
                                        <p:tgtEl>
                                          <p:spTgt spid="353"/>
                                        </p:tgtEl>
                                        <p:attrNameLst>
                                          <p:attrName>style.visibility</p:attrName>
                                        </p:attrNameLst>
                                      </p:cBhvr>
                                      <p:to>
                                        <p:strVal val="visible"/>
                                      </p:to>
                                    </p:set>
                                    <p:anim calcmode="lin" valueType="num">
                                      <p:cBhvr>
                                        <p:cTn id="248" dur="500" fill="hold"/>
                                        <p:tgtEl>
                                          <p:spTgt spid="353"/>
                                        </p:tgtEl>
                                        <p:attrNameLst>
                                          <p:attrName>ppt_w</p:attrName>
                                        </p:attrNameLst>
                                      </p:cBhvr>
                                      <p:tavLst>
                                        <p:tav tm="0">
                                          <p:val>
                                            <p:fltVal val="0"/>
                                          </p:val>
                                        </p:tav>
                                        <p:tav tm="100000">
                                          <p:val>
                                            <p:strVal val="#ppt_w"/>
                                          </p:val>
                                        </p:tav>
                                      </p:tavLst>
                                    </p:anim>
                                    <p:anim calcmode="lin" valueType="num">
                                      <p:cBhvr>
                                        <p:cTn id="249" dur="500" fill="hold"/>
                                        <p:tgtEl>
                                          <p:spTgt spid="353"/>
                                        </p:tgtEl>
                                        <p:attrNameLst>
                                          <p:attrName>ppt_h</p:attrName>
                                        </p:attrNameLst>
                                      </p:cBhvr>
                                      <p:tavLst>
                                        <p:tav tm="0">
                                          <p:val>
                                            <p:fltVal val="0"/>
                                          </p:val>
                                        </p:tav>
                                        <p:tav tm="100000">
                                          <p:val>
                                            <p:strVal val="#ppt_h"/>
                                          </p:val>
                                        </p:tav>
                                      </p:tavLst>
                                    </p:anim>
                                    <p:animEffect transition="in" filter="fade">
                                      <p:cBhvr>
                                        <p:cTn id="250" dur="500"/>
                                        <p:tgtEl>
                                          <p:spTgt spid="353"/>
                                        </p:tgtEl>
                                      </p:cBhvr>
                                    </p:animEffect>
                                  </p:childTnLst>
                                  <p:subTnLst>
                                    <p:audio>
                                      <p:cMediaNode>
                                        <p:cTn display="0" masterRel="sameClick">
                                          <p:stCondLst>
                                            <p:cond evt="begin" delay="0">
                                              <p:tn val="246"/>
                                            </p:cond>
                                          </p:stCondLst>
                                          <p:endCondLst>
                                            <p:cond evt="onStopAudio" delay="0">
                                              <p:tgtEl>
                                                <p:sldTgt/>
                                              </p:tgtEl>
                                            </p:cond>
                                          </p:endCondLst>
                                        </p:cTn>
                                        <p:tgtEl>
                                          <p:sndTgt r:embed="rId3" name="Bling.wav"/>
                                        </p:tgtEl>
                                      </p:cMediaNode>
                                    </p:audio>
                                  </p:subTnLst>
                                </p:cTn>
                              </p:par>
                              <p:par>
                                <p:cTn id="251" presetID="26" presetClass="emph" presetSubtype="0" fill="hold" grpId="1" nodeType="withEffect">
                                  <p:stCondLst>
                                    <p:cond delay="500"/>
                                  </p:stCondLst>
                                  <p:childTnLst>
                                    <p:animEffect transition="out" filter="fade">
                                      <p:cBhvr>
                                        <p:cTn id="252" dur="500" tmFilter="0, 0; .2, .5; .8, .5; 1, 0"/>
                                        <p:tgtEl>
                                          <p:spTgt spid="353"/>
                                        </p:tgtEl>
                                      </p:cBhvr>
                                    </p:animEffect>
                                    <p:animScale>
                                      <p:cBhvr>
                                        <p:cTn id="253" dur="250" autoRev="1" fill="hold"/>
                                        <p:tgtEl>
                                          <p:spTgt spid="353"/>
                                        </p:tgtEl>
                                      </p:cBhvr>
                                      <p:by x="105000" y="105000"/>
                                    </p:animScale>
                                  </p:childTnLst>
                                </p:cTn>
                              </p:par>
                              <p:par>
                                <p:cTn id="254" presetID="53" presetClass="entr" presetSubtype="16" fill="hold" grpId="0" nodeType="withEffect">
                                  <p:stCondLst>
                                    <p:cond delay="0"/>
                                  </p:stCondLst>
                                  <p:childTnLst>
                                    <p:set>
                                      <p:cBhvr>
                                        <p:cTn id="255" dur="1" fill="hold">
                                          <p:stCondLst>
                                            <p:cond delay="0"/>
                                          </p:stCondLst>
                                        </p:cTn>
                                        <p:tgtEl>
                                          <p:spTgt spid="390"/>
                                        </p:tgtEl>
                                        <p:attrNameLst>
                                          <p:attrName>style.visibility</p:attrName>
                                        </p:attrNameLst>
                                      </p:cBhvr>
                                      <p:to>
                                        <p:strVal val="visible"/>
                                      </p:to>
                                    </p:set>
                                    <p:anim calcmode="lin" valueType="num">
                                      <p:cBhvr>
                                        <p:cTn id="256" dur="500" fill="hold"/>
                                        <p:tgtEl>
                                          <p:spTgt spid="390"/>
                                        </p:tgtEl>
                                        <p:attrNameLst>
                                          <p:attrName>ppt_w</p:attrName>
                                        </p:attrNameLst>
                                      </p:cBhvr>
                                      <p:tavLst>
                                        <p:tav tm="0">
                                          <p:val>
                                            <p:fltVal val="0"/>
                                          </p:val>
                                        </p:tav>
                                        <p:tav tm="100000">
                                          <p:val>
                                            <p:strVal val="#ppt_w"/>
                                          </p:val>
                                        </p:tav>
                                      </p:tavLst>
                                    </p:anim>
                                    <p:anim calcmode="lin" valueType="num">
                                      <p:cBhvr>
                                        <p:cTn id="257" dur="500" fill="hold"/>
                                        <p:tgtEl>
                                          <p:spTgt spid="390"/>
                                        </p:tgtEl>
                                        <p:attrNameLst>
                                          <p:attrName>ppt_h</p:attrName>
                                        </p:attrNameLst>
                                      </p:cBhvr>
                                      <p:tavLst>
                                        <p:tav tm="0">
                                          <p:val>
                                            <p:fltVal val="0"/>
                                          </p:val>
                                        </p:tav>
                                        <p:tav tm="100000">
                                          <p:val>
                                            <p:strVal val="#ppt_h"/>
                                          </p:val>
                                        </p:tav>
                                      </p:tavLst>
                                    </p:anim>
                                    <p:animEffect transition="in" filter="fade">
                                      <p:cBhvr>
                                        <p:cTn id="258" dur="500"/>
                                        <p:tgtEl>
                                          <p:spTgt spid="390"/>
                                        </p:tgtEl>
                                      </p:cBhvr>
                                    </p:animEffect>
                                  </p:childTnLst>
                                  <p:subTnLst>
                                    <p:audio>
                                      <p:cMediaNode>
                                        <p:cTn display="0" masterRel="sameClick">
                                          <p:stCondLst>
                                            <p:cond evt="begin" delay="0">
                                              <p:tn val="254"/>
                                            </p:cond>
                                          </p:stCondLst>
                                          <p:endCondLst>
                                            <p:cond evt="onStopAudio" delay="0">
                                              <p:tgtEl>
                                                <p:sldTgt/>
                                              </p:tgtEl>
                                            </p:cond>
                                          </p:endCondLst>
                                        </p:cTn>
                                        <p:tgtEl>
                                          <p:sndTgt r:embed="rId3" name="Bling.wav"/>
                                        </p:tgtEl>
                                      </p:cMediaNode>
                                    </p:audio>
                                  </p:subTnLst>
                                </p:cTn>
                              </p:par>
                              <p:par>
                                <p:cTn id="259" presetID="26" presetClass="emph" presetSubtype="0" fill="hold" grpId="1" nodeType="withEffect">
                                  <p:stCondLst>
                                    <p:cond delay="500"/>
                                  </p:stCondLst>
                                  <p:childTnLst>
                                    <p:animEffect transition="out" filter="fade">
                                      <p:cBhvr>
                                        <p:cTn id="260" dur="500" tmFilter="0, 0; .2, .5; .8, .5; 1, 0"/>
                                        <p:tgtEl>
                                          <p:spTgt spid="390"/>
                                        </p:tgtEl>
                                      </p:cBhvr>
                                    </p:animEffect>
                                    <p:animScale>
                                      <p:cBhvr>
                                        <p:cTn id="261" dur="250" autoRev="1" fill="hold"/>
                                        <p:tgtEl>
                                          <p:spTgt spid="390"/>
                                        </p:tgtEl>
                                      </p:cBhvr>
                                      <p:by x="105000" y="105000"/>
                                    </p:animScale>
                                  </p:childTnLst>
                                </p:cTn>
                              </p:par>
                              <p:par>
                                <p:cTn id="262" presetID="53" presetClass="entr" presetSubtype="16" fill="hold" grpId="0" nodeType="withEffect">
                                  <p:stCondLst>
                                    <p:cond delay="0"/>
                                  </p:stCondLst>
                                  <p:childTnLst>
                                    <p:set>
                                      <p:cBhvr>
                                        <p:cTn id="263" dur="1" fill="hold">
                                          <p:stCondLst>
                                            <p:cond delay="0"/>
                                          </p:stCondLst>
                                        </p:cTn>
                                        <p:tgtEl>
                                          <p:spTgt spid="391"/>
                                        </p:tgtEl>
                                        <p:attrNameLst>
                                          <p:attrName>style.visibility</p:attrName>
                                        </p:attrNameLst>
                                      </p:cBhvr>
                                      <p:to>
                                        <p:strVal val="visible"/>
                                      </p:to>
                                    </p:set>
                                    <p:anim calcmode="lin" valueType="num">
                                      <p:cBhvr>
                                        <p:cTn id="264" dur="500" fill="hold"/>
                                        <p:tgtEl>
                                          <p:spTgt spid="391"/>
                                        </p:tgtEl>
                                        <p:attrNameLst>
                                          <p:attrName>ppt_w</p:attrName>
                                        </p:attrNameLst>
                                      </p:cBhvr>
                                      <p:tavLst>
                                        <p:tav tm="0">
                                          <p:val>
                                            <p:fltVal val="0"/>
                                          </p:val>
                                        </p:tav>
                                        <p:tav tm="100000">
                                          <p:val>
                                            <p:strVal val="#ppt_w"/>
                                          </p:val>
                                        </p:tav>
                                      </p:tavLst>
                                    </p:anim>
                                    <p:anim calcmode="lin" valueType="num">
                                      <p:cBhvr>
                                        <p:cTn id="265" dur="500" fill="hold"/>
                                        <p:tgtEl>
                                          <p:spTgt spid="391"/>
                                        </p:tgtEl>
                                        <p:attrNameLst>
                                          <p:attrName>ppt_h</p:attrName>
                                        </p:attrNameLst>
                                      </p:cBhvr>
                                      <p:tavLst>
                                        <p:tav tm="0">
                                          <p:val>
                                            <p:fltVal val="0"/>
                                          </p:val>
                                        </p:tav>
                                        <p:tav tm="100000">
                                          <p:val>
                                            <p:strVal val="#ppt_h"/>
                                          </p:val>
                                        </p:tav>
                                      </p:tavLst>
                                    </p:anim>
                                    <p:animEffect transition="in" filter="fade">
                                      <p:cBhvr>
                                        <p:cTn id="266" dur="500"/>
                                        <p:tgtEl>
                                          <p:spTgt spid="391"/>
                                        </p:tgtEl>
                                      </p:cBhvr>
                                    </p:animEffect>
                                  </p:childTnLst>
                                  <p:subTnLst>
                                    <p:audio>
                                      <p:cMediaNode>
                                        <p:cTn display="0" masterRel="sameClick">
                                          <p:stCondLst>
                                            <p:cond evt="begin" delay="0">
                                              <p:tn val="262"/>
                                            </p:cond>
                                          </p:stCondLst>
                                          <p:endCondLst>
                                            <p:cond evt="onStopAudio" delay="0">
                                              <p:tgtEl>
                                                <p:sldTgt/>
                                              </p:tgtEl>
                                            </p:cond>
                                          </p:endCondLst>
                                        </p:cTn>
                                        <p:tgtEl>
                                          <p:sndTgt r:embed="rId3" name="Bling.wav"/>
                                        </p:tgtEl>
                                      </p:cMediaNode>
                                    </p:audio>
                                  </p:subTnLst>
                                </p:cTn>
                              </p:par>
                              <p:par>
                                <p:cTn id="267" presetID="26" presetClass="emph" presetSubtype="0" fill="hold" grpId="1" nodeType="withEffect">
                                  <p:stCondLst>
                                    <p:cond delay="500"/>
                                  </p:stCondLst>
                                  <p:childTnLst>
                                    <p:animEffect transition="out" filter="fade">
                                      <p:cBhvr>
                                        <p:cTn id="268" dur="500" tmFilter="0, 0; .2, .5; .8, .5; 1, 0"/>
                                        <p:tgtEl>
                                          <p:spTgt spid="391"/>
                                        </p:tgtEl>
                                      </p:cBhvr>
                                    </p:animEffect>
                                    <p:animScale>
                                      <p:cBhvr>
                                        <p:cTn id="269" dur="250" autoRev="1" fill="hold"/>
                                        <p:tgtEl>
                                          <p:spTgt spid="391"/>
                                        </p:tgtEl>
                                      </p:cBhvr>
                                      <p:by x="105000" y="105000"/>
                                    </p:animScale>
                                  </p:childTnLst>
                                </p:cTn>
                              </p:par>
                              <p:par>
                                <p:cTn id="270" presetID="53" presetClass="entr" presetSubtype="16" fill="hold" grpId="0" nodeType="withEffect">
                                  <p:stCondLst>
                                    <p:cond delay="0"/>
                                  </p:stCondLst>
                                  <p:childTnLst>
                                    <p:set>
                                      <p:cBhvr>
                                        <p:cTn id="271" dur="1" fill="hold">
                                          <p:stCondLst>
                                            <p:cond delay="0"/>
                                          </p:stCondLst>
                                        </p:cTn>
                                        <p:tgtEl>
                                          <p:spTgt spid="355"/>
                                        </p:tgtEl>
                                        <p:attrNameLst>
                                          <p:attrName>style.visibility</p:attrName>
                                        </p:attrNameLst>
                                      </p:cBhvr>
                                      <p:to>
                                        <p:strVal val="visible"/>
                                      </p:to>
                                    </p:set>
                                    <p:anim calcmode="lin" valueType="num">
                                      <p:cBhvr>
                                        <p:cTn id="272" dur="500" fill="hold"/>
                                        <p:tgtEl>
                                          <p:spTgt spid="355"/>
                                        </p:tgtEl>
                                        <p:attrNameLst>
                                          <p:attrName>ppt_w</p:attrName>
                                        </p:attrNameLst>
                                      </p:cBhvr>
                                      <p:tavLst>
                                        <p:tav tm="0">
                                          <p:val>
                                            <p:fltVal val="0"/>
                                          </p:val>
                                        </p:tav>
                                        <p:tav tm="100000">
                                          <p:val>
                                            <p:strVal val="#ppt_w"/>
                                          </p:val>
                                        </p:tav>
                                      </p:tavLst>
                                    </p:anim>
                                    <p:anim calcmode="lin" valueType="num">
                                      <p:cBhvr>
                                        <p:cTn id="273" dur="500" fill="hold"/>
                                        <p:tgtEl>
                                          <p:spTgt spid="355"/>
                                        </p:tgtEl>
                                        <p:attrNameLst>
                                          <p:attrName>ppt_h</p:attrName>
                                        </p:attrNameLst>
                                      </p:cBhvr>
                                      <p:tavLst>
                                        <p:tav tm="0">
                                          <p:val>
                                            <p:fltVal val="0"/>
                                          </p:val>
                                        </p:tav>
                                        <p:tav tm="100000">
                                          <p:val>
                                            <p:strVal val="#ppt_h"/>
                                          </p:val>
                                        </p:tav>
                                      </p:tavLst>
                                    </p:anim>
                                    <p:animEffect transition="in" filter="fade">
                                      <p:cBhvr>
                                        <p:cTn id="274" dur="500"/>
                                        <p:tgtEl>
                                          <p:spTgt spid="355"/>
                                        </p:tgtEl>
                                      </p:cBhvr>
                                    </p:animEffect>
                                  </p:childTnLst>
                                  <p:subTnLst>
                                    <p:audio>
                                      <p:cMediaNode>
                                        <p:cTn display="0" masterRel="sameClick">
                                          <p:stCondLst>
                                            <p:cond evt="begin" delay="0">
                                              <p:tn val="270"/>
                                            </p:cond>
                                          </p:stCondLst>
                                          <p:endCondLst>
                                            <p:cond evt="onStopAudio" delay="0">
                                              <p:tgtEl>
                                                <p:sldTgt/>
                                              </p:tgtEl>
                                            </p:cond>
                                          </p:endCondLst>
                                        </p:cTn>
                                        <p:tgtEl>
                                          <p:sndTgt r:embed="rId3" name="Bling.wav"/>
                                        </p:tgtEl>
                                      </p:cMediaNode>
                                    </p:audio>
                                  </p:subTnLst>
                                </p:cTn>
                              </p:par>
                              <p:par>
                                <p:cTn id="275" presetID="26" presetClass="emph" presetSubtype="0" fill="hold" grpId="1" nodeType="withEffect">
                                  <p:stCondLst>
                                    <p:cond delay="500"/>
                                  </p:stCondLst>
                                  <p:childTnLst>
                                    <p:animEffect transition="out" filter="fade">
                                      <p:cBhvr>
                                        <p:cTn id="276" dur="500" tmFilter="0, 0; .2, .5; .8, .5; 1, 0"/>
                                        <p:tgtEl>
                                          <p:spTgt spid="355"/>
                                        </p:tgtEl>
                                      </p:cBhvr>
                                    </p:animEffect>
                                    <p:animScale>
                                      <p:cBhvr>
                                        <p:cTn id="277" dur="250" autoRev="1" fill="hold"/>
                                        <p:tgtEl>
                                          <p:spTgt spid="355"/>
                                        </p:tgtEl>
                                      </p:cBhvr>
                                      <p:by x="105000" y="105000"/>
                                    </p:animScale>
                                  </p:childTnLst>
                                </p:cTn>
                              </p:par>
                              <p:par>
                                <p:cTn id="278" presetID="53" presetClass="entr" presetSubtype="16" fill="hold" grpId="0" nodeType="withEffect">
                                  <p:stCondLst>
                                    <p:cond delay="0"/>
                                  </p:stCondLst>
                                  <p:childTnLst>
                                    <p:set>
                                      <p:cBhvr>
                                        <p:cTn id="279" dur="1" fill="hold">
                                          <p:stCondLst>
                                            <p:cond delay="0"/>
                                          </p:stCondLst>
                                        </p:cTn>
                                        <p:tgtEl>
                                          <p:spTgt spid="383"/>
                                        </p:tgtEl>
                                        <p:attrNameLst>
                                          <p:attrName>style.visibility</p:attrName>
                                        </p:attrNameLst>
                                      </p:cBhvr>
                                      <p:to>
                                        <p:strVal val="visible"/>
                                      </p:to>
                                    </p:set>
                                    <p:anim calcmode="lin" valueType="num">
                                      <p:cBhvr>
                                        <p:cTn id="280" dur="500" fill="hold"/>
                                        <p:tgtEl>
                                          <p:spTgt spid="383"/>
                                        </p:tgtEl>
                                        <p:attrNameLst>
                                          <p:attrName>ppt_w</p:attrName>
                                        </p:attrNameLst>
                                      </p:cBhvr>
                                      <p:tavLst>
                                        <p:tav tm="0">
                                          <p:val>
                                            <p:fltVal val="0"/>
                                          </p:val>
                                        </p:tav>
                                        <p:tav tm="100000">
                                          <p:val>
                                            <p:strVal val="#ppt_w"/>
                                          </p:val>
                                        </p:tav>
                                      </p:tavLst>
                                    </p:anim>
                                    <p:anim calcmode="lin" valueType="num">
                                      <p:cBhvr>
                                        <p:cTn id="281" dur="500" fill="hold"/>
                                        <p:tgtEl>
                                          <p:spTgt spid="383"/>
                                        </p:tgtEl>
                                        <p:attrNameLst>
                                          <p:attrName>ppt_h</p:attrName>
                                        </p:attrNameLst>
                                      </p:cBhvr>
                                      <p:tavLst>
                                        <p:tav tm="0">
                                          <p:val>
                                            <p:fltVal val="0"/>
                                          </p:val>
                                        </p:tav>
                                        <p:tav tm="100000">
                                          <p:val>
                                            <p:strVal val="#ppt_h"/>
                                          </p:val>
                                        </p:tav>
                                      </p:tavLst>
                                    </p:anim>
                                    <p:animEffect transition="in" filter="fade">
                                      <p:cBhvr>
                                        <p:cTn id="282" dur="500"/>
                                        <p:tgtEl>
                                          <p:spTgt spid="383"/>
                                        </p:tgtEl>
                                      </p:cBhvr>
                                    </p:animEffect>
                                  </p:childTnLst>
                                  <p:subTnLst>
                                    <p:audio>
                                      <p:cMediaNode>
                                        <p:cTn display="0" masterRel="sameClick">
                                          <p:stCondLst>
                                            <p:cond evt="begin" delay="0">
                                              <p:tn val="278"/>
                                            </p:cond>
                                          </p:stCondLst>
                                          <p:endCondLst>
                                            <p:cond evt="onStopAudio" delay="0">
                                              <p:tgtEl>
                                                <p:sldTgt/>
                                              </p:tgtEl>
                                            </p:cond>
                                          </p:endCondLst>
                                        </p:cTn>
                                        <p:tgtEl>
                                          <p:sndTgt r:embed="rId3" name="Bling.wav"/>
                                        </p:tgtEl>
                                      </p:cMediaNode>
                                    </p:audio>
                                  </p:subTnLst>
                                </p:cTn>
                              </p:par>
                              <p:par>
                                <p:cTn id="283" presetID="26" presetClass="emph" presetSubtype="0" fill="hold" grpId="1" nodeType="withEffect">
                                  <p:stCondLst>
                                    <p:cond delay="500"/>
                                  </p:stCondLst>
                                  <p:childTnLst>
                                    <p:animEffect transition="out" filter="fade">
                                      <p:cBhvr>
                                        <p:cTn id="284" dur="500" tmFilter="0, 0; .2, .5; .8, .5; 1, 0"/>
                                        <p:tgtEl>
                                          <p:spTgt spid="383"/>
                                        </p:tgtEl>
                                      </p:cBhvr>
                                    </p:animEffect>
                                    <p:animScale>
                                      <p:cBhvr>
                                        <p:cTn id="285" dur="250" autoRev="1" fill="hold"/>
                                        <p:tgtEl>
                                          <p:spTgt spid="383"/>
                                        </p:tgtEl>
                                      </p:cBhvr>
                                      <p:by x="105000" y="105000"/>
                                    </p:animScale>
                                  </p:childTnLst>
                                </p:cTn>
                              </p:par>
                            </p:childTnLst>
                          </p:cTn>
                        </p:par>
                      </p:childTnLst>
                    </p:cTn>
                  </p:par>
                </p:childTnLst>
              </p:cTn>
              <p:nextCondLst>
                <p:cond evt="onClick" delay="0">
                  <p:tgtEl>
                    <p:spTgt spid="218"/>
                  </p:tgtEl>
                </p:cond>
              </p:nextCondLst>
            </p:seq>
            <p:seq concurrent="1" nextAc="seek">
              <p:cTn id="286" restart="whenNotActive" fill="hold" evtFilter="cancelBubble" nodeType="interactiveSeq">
                <p:stCondLst>
                  <p:cond evt="onClick" delay="0">
                    <p:tgtEl>
                      <p:spTgt spid="219"/>
                    </p:tgtEl>
                  </p:cond>
                </p:stCondLst>
                <p:endSync evt="end" delay="0">
                  <p:rtn val="all"/>
                </p:endSync>
                <p:childTnLst>
                  <p:par>
                    <p:cTn id="287" fill="hold">
                      <p:stCondLst>
                        <p:cond delay="0"/>
                      </p:stCondLst>
                      <p:childTnLst>
                        <p:par>
                          <p:cTn id="288" fill="hold">
                            <p:stCondLst>
                              <p:cond delay="0"/>
                            </p:stCondLst>
                            <p:childTnLst>
                              <p:par>
                                <p:cTn id="289" presetID="53" presetClass="entr" presetSubtype="16" fill="hold" grpId="0" nodeType="withEffect">
                                  <p:stCondLst>
                                    <p:cond delay="0"/>
                                  </p:stCondLst>
                                  <p:childTnLst>
                                    <p:set>
                                      <p:cBhvr>
                                        <p:cTn id="290" dur="1" fill="hold">
                                          <p:stCondLst>
                                            <p:cond delay="0"/>
                                          </p:stCondLst>
                                        </p:cTn>
                                        <p:tgtEl>
                                          <p:spTgt spid="370"/>
                                        </p:tgtEl>
                                        <p:attrNameLst>
                                          <p:attrName>style.visibility</p:attrName>
                                        </p:attrNameLst>
                                      </p:cBhvr>
                                      <p:to>
                                        <p:strVal val="visible"/>
                                      </p:to>
                                    </p:set>
                                    <p:anim calcmode="lin" valueType="num">
                                      <p:cBhvr>
                                        <p:cTn id="291" dur="500" fill="hold"/>
                                        <p:tgtEl>
                                          <p:spTgt spid="370"/>
                                        </p:tgtEl>
                                        <p:attrNameLst>
                                          <p:attrName>ppt_w</p:attrName>
                                        </p:attrNameLst>
                                      </p:cBhvr>
                                      <p:tavLst>
                                        <p:tav tm="0">
                                          <p:val>
                                            <p:fltVal val="0"/>
                                          </p:val>
                                        </p:tav>
                                        <p:tav tm="100000">
                                          <p:val>
                                            <p:strVal val="#ppt_w"/>
                                          </p:val>
                                        </p:tav>
                                      </p:tavLst>
                                    </p:anim>
                                    <p:anim calcmode="lin" valueType="num">
                                      <p:cBhvr>
                                        <p:cTn id="292" dur="500" fill="hold"/>
                                        <p:tgtEl>
                                          <p:spTgt spid="370"/>
                                        </p:tgtEl>
                                        <p:attrNameLst>
                                          <p:attrName>ppt_h</p:attrName>
                                        </p:attrNameLst>
                                      </p:cBhvr>
                                      <p:tavLst>
                                        <p:tav tm="0">
                                          <p:val>
                                            <p:fltVal val="0"/>
                                          </p:val>
                                        </p:tav>
                                        <p:tav tm="100000">
                                          <p:val>
                                            <p:strVal val="#ppt_h"/>
                                          </p:val>
                                        </p:tav>
                                      </p:tavLst>
                                    </p:anim>
                                    <p:animEffect transition="in" filter="fade">
                                      <p:cBhvr>
                                        <p:cTn id="293" dur="500"/>
                                        <p:tgtEl>
                                          <p:spTgt spid="370"/>
                                        </p:tgtEl>
                                      </p:cBhvr>
                                    </p:animEffect>
                                  </p:childTnLst>
                                  <p:subTnLst>
                                    <p:audio>
                                      <p:cMediaNode>
                                        <p:cTn display="0" masterRel="sameClick">
                                          <p:stCondLst>
                                            <p:cond evt="begin" delay="0">
                                              <p:tn val="289"/>
                                            </p:cond>
                                          </p:stCondLst>
                                          <p:endCondLst>
                                            <p:cond evt="onStopAudio" delay="0">
                                              <p:tgtEl>
                                                <p:sldTgt/>
                                              </p:tgtEl>
                                            </p:cond>
                                          </p:endCondLst>
                                        </p:cTn>
                                        <p:tgtEl>
                                          <p:sndTgt r:embed="rId3" name="Bling.wav"/>
                                        </p:tgtEl>
                                      </p:cMediaNode>
                                    </p:audio>
                                  </p:subTnLst>
                                </p:cTn>
                              </p:par>
                              <p:par>
                                <p:cTn id="294" presetID="26" presetClass="emph" presetSubtype="0" fill="hold" grpId="1" nodeType="withEffect">
                                  <p:stCondLst>
                                    <p:cond delay="500"/>
                                  </p:stCondLst>
                                  <p:childTnLst>
                                    <p:animEffect transition="out" filter="fade">
                                      <p:cBhvr>
                                        <p:cTn id="295" dur="500" tmFilter="0, 0; .2, .5; .8, .5; 1, 0"/>
                                        <p:tgtEl>
                                          <p:spTgt spid="370"/>
                                        </p:tgtEl>
                                      </p:cBhvr>
                                    </p:animEffect>
                                    <p:animScale>
                                      <p:cBhvr>
                                        <p:cTn id="296" dur="250" autoRev="1" fill="hold"/>
                                        <p:tgtEl>
                                          <p:spTgt spid="370"/>
                                        </p:tgtEl>
                                      </p:cBhvr>
                                      <p:by x="105000" y="105000"/>
                                    </p:animScale>
                                  </p:childTnLst>
                                </p:cTn>
                              </p:par>
                              <p:par>
                                <p:cTn id="297" presetID="53" presetClass="entr" presetSubtype="16" fill="hold" grpId="0" nodeType="withEffect">
                                  <p:stCondLst>
                                    <p:cond delay="0"/>
                                  </p:stCondLst>
                                  <p:childTnLst>
                                    <p:set>
                                      <p:cBhvr>
                                        <p:cTn id="298" dur="1" fill="hold">
                                          <p:stCondLst>
                                            <p:cond delay="0"/>
                                          </p:stCondLst>
                                        </p:cTn>
                                        <p:tgtEl>
                                          <p:spTgt spid="376"/>
                                        </p:tgtEl>
                                        <p:attrNameLst>
                                          <p:attrName>style.visibility</p:attrName>
                                        </p:attrNameLst>
                                      </p:cBhvr>
                                      <p:to>
                                        <p:strVal val="visible"/>
                                      </p:to>
                                    </p:set>
                                    <p:anim calcmode="lin" valueType="num">
                                      <p:cBhvr>
                                        <p:cTn id="299" dur="500" fill="hold"/>
                                        <p:tgtEl>
                                          <p:spTgt spid="376"/>
                                        </p:tgtEl>
                                        <p:attrNameLst>
                                          <p:attrName>ppt_w</p:attrName>
                                        </p:attrNameLst>
                                      </p:cBhvr>
                                      <p:tavLst>
                                        <p:tav tm="0">
                                          <p:val>
                                            <p:fltVal val="0"/>
                                          </p:val>
                                        </p:tav>
                                        <p:tav tm="100000">
                                          <p:val>
                                            <p:strVal val="#ppt_w"/>
                                          </p:val>
                                        </p:tav>
                                      </p:tavLst>
                                    </p:anim>
                                    <p:anim calcmode="lin" valueType="num">
                                      <p:cBhvr>
                                        <p:cTn id="300" dur="500" fill="hold"/>
                                        <p:tgtEl>
                                          <p:spTgt spid="376"/>
                                        </p:tgtEl>
                                        <p:attrNameLst>
                                          <p:attrName>ppt_h</p:attrName>
                                        </p:attrNameLst>
                                      </p:cBhvr>
                                      <p:tavLst>
                                        <p:tav tm="0">
                                          <p:val>
                                            <p:fltVal val="0"/>
                                          </p:val>
                                        </p:tav>
                                        <p:tav tm="100000">
                                          <p:val>
                                            <p:strVal val="#ppt_h"/>
                                          </p:val>
                                        </p:tav>
                                      </p:tavLst>
                                    </p:anim>
                                    <p:animEffect transition="in" filter="fade">
                                      <p:cBhvr>
                                        <p:cTn id="301" dur="500"/>
                                        <p:tgtEl>
                                          <p:spTgt spid="376"/>
                                        </p:tgtEl>
                                      </p:cBhvr>
                                    </p:animEffect>
                                  </p:childTnLst>
                                  <p:subTnLst>
                                    <p:audio>
                                      <p:cMediaNode>
                                        <p:cTn display="0" masterRel="sameClick">
                                          <p:stCondLst>
                                            <p:cond evt="begin" delay="0">
                                              <p:tn val="297"/>
                                            </p:cond>
                                          </p:stCondLst>
                                          <p:endCondLst>
                                            <p:cond evt="onStopAudio" delay="0">
                                              <p:tgtEl>
                                                <p:sldTgt/>
                                              </p:tgtEl>
                                            </p:cond>
                                          </p:endCondLst>
                                        </p:cTn>
                                        <p:tgtEl>
                                          <p:sndTgt r:embed="rId3" name="Bling.wav"/>
                                        </p:tgtEl>
                                      </p:cMediaNode>
                                    </p:audio>
                                  </p:subTnLst>
                                </p:cTn>
                              </p:par>
                              <p:par>
                                <p:cTn id="302" presetID="26" presetClass="emph" presetSubtype="0" fill="hold" grpId="1" nodeType="withEffect">
                                  <p:stCondLst>
                                    <p:cond delay="500"/>
                                  </p:stCondLst>
                                  <p:childTnLst>
                                    <p:animEffect transition="out" filter="fade">
                                      <p:cBhvr>
                                        <p:cTn id="303" dur="500" tmFilter="0, 0; .2, .5; .8, .5; 1, 0"/>
                                        <p:tgtEl>
                                          <p:spTgt spid="376"/>
                                        </p:tgtEl>
                                      </p:cBhvr>
                                    </p:animEffect>
                                    <p:animScale>
                                      <p:cBhvr>
                                        <p:cTn id="304" dur="250" autoRev="1" fill="hold"/>
                                        <p:tgtEl>
                                          <p:spTgt spid="376"/>
                                        </p:tgtEl>
                                      </p:cBhvr>
                                      <p:by x="105000" y="105000"/>
                                    </p:animScale>
                                  </p:childTnLst>
                                </p:cTn>
                              </p:par>
                              <p:par>
                                <p:cTn id="305" presetID="53" presetClass="entr" presetSubtype="16" fill="hold" grpId="0" nodeType="withEffect">
                                  <p:stCondLst>
                                    <p:cond delay="0"/>
                                  </p:stCondLst>
                                  <p:childTnLst>
                                    <p:set>
                                      <p:cBhvr>
                                        <p:cTn id="306" dur="1" fill="hold">
                                          <p:stCondLst>
                                            <p:cond delay="0"/>
                                          </p:stCondLst>
                                        </p:cTn>
                                        <p:tgtEl>
                                          <p:spTgt spid="394"/>
                                        </p:tgtEl>
                                        <p:attrNameLst>
                                          <p:attrName>style.visibility</p:attrName>
                                        </p:attrNameLst>
                                      </p:cBhvr>
                                      <p:to>
                                        <p:strVal val="visible"/>
                                      </p:to>
                                    </p:set>
                                    <p:anim calcmode="lin" valueType="num">
                                      <p:cBhvr>
                                        <p:cTn id="307" dur="500" fill="hold"/>
                                        <p:tgtEl>
                                          <p:spTgt spid="394"/>
                                        </p:tgtEl>
                                        <p:attrNameLst>
                                          <p:attrName>ppt_w</p:attrName>
                                        </p:attrNameLst>
                                      </p:cBhvr>
                                      <p:tavLst>
                                        <p:tav tm="0">
                                          <p:val>
                                            <p:fltVal val="0"/>
                                          </p:val>
                                        </p:tav>
                                        <p:tav tm="100000">
                                          <p:val>
                                            <p:strVal val="#ppt_w"/>
                                          </p:val>
                                        </p:tav>
                                      </p:tavLst>
                                    </p:anim>
                                    <p:anim calcmode="lin" valueType="num">
                                      <p:cBhvr>
                                        <p:cTn id="308" dur="500" fill="hold"/>
                                        <p:tgtEl>
                                          <p:spTgt spid="394"/>
                                        </p:tgtEl>
                                        <p:attrNameLst>
                                          <p:attrName>ppt_h</p:attrName>
                                        </p:attrNameLst>
                                      </p:cBhvr>
                                      <p:tavLst>
                                        <p:tav tm="0">
                                          <p:val>
                                            <p:fltVal val="0"/>
                                          </p:val>
                                        </p:tav>
                                        <p:tav tm="100000">
                                          <p:val>
                                            <p:strVal val="#ppt_h"/>
                                          </p:val>
                                        </p:tav>
                                      </p:tavLst>
                                    </p:anim>
                                    <p:animEffect transition="in" filter="fade">
                                      <p:cBhvr>
                                        <p:cTn id="309" dur="500"/>
                                        <p:tgtEl>
                                          <p:spTgt spid="394"/>
                                        </p:tgtEl>
                                      </p:cBhvr>
                                    </p:animEffect>
                                  </p:childTnLst>
                                  <p:subTnLst>
                                    <p:audio>
                                      <p:cMediaNode>
                                        <p:cTn display="0" masterRel="sameClick">
                                          <p:stCondLst>
                                            <p:cond evt="begin" delay="0">
                                              <p:tn val="305"/>
                                            </p:cond>
                                          </p:stCondLst>
                                          <p:endCondLst>
                                            <p:cond evt="onStopAudio" delay="0">
                                              <p:tgtEl>
                                                <p:sldTgt/>
                                              </p:tgtEl>
                                            </p:cond>
                                          </p:endCondLst>
                                        </p:cTn>
                                        <p:tgtEl>
                                          <p:sndTgt r:embed="rId3" name="Bling.wav"/>
                                        </p:tgtEl>
                                      </p:cMediaNode>
                                    </p:audio>
                                  </p:subTnLst>
                                </p:cTn>
                              </p:par>
                              <p:par>
                                <p:cTn id="310" presetID="26" presetClass="emph" presetSubtype="0" fill="hold" grpId="1" nodeType="withEffect">
                                  <p:stCondLst>
                                    <p:cond delay="500"/>
                                  </p:stCondLst>
                                  <p:childTnLst>
                                    <p:animEffect transition="out" filter="fade">
                                      <p:cBhvr>
                                        <p:cTn id="311" dur="500" tmFilter="0, 0; .2, .5; .8, .5; 1, 0"/>
                                        <p:tgtEl>
                                          <p:spTgt spid="394"/>
                                        </p:tgtEl>
                                      </p:cBhvr>
                                    </p:animEffect>
                                    <p:animScale>
                                      <p:cBhvr>
                                        <p:cTn id="312" dur="250" autoRev="1" fill="hold"/>
                                        <p:tgtEl>
                                          <p:spTgt spid="394"/>
                                        </p:tgtEl>
                                      </p:cBhvr>
                                      <p:by x="105000" y="105000"/>
                                    </p:animScale>
                                  </p:childTnLst>
                                </p:cTn>
                              </p:par>
                              <p:par>
                                <p:cTn id="313" presetID="53" presetClass="entr" presetSubtype="16" fill="hold" grpId="0" nodeType="withEffect">
                                  <p:stCondLst>
                                    <p:cond delay="0"/>
                                  </p:stCondLst>
                                  <p:childTnLst>
                                    <p:set>
                                      <p:cBhvr>
                                        <p:cTn id="314" dur="1" fill="hold">
                                          <p:stCondLst>
                                            <p:cond delay="0"/>
                                          </p:stCondLst>
                                        </p:cTn>
                                        <p:tgtEl>
                                          <p:spTgt spid="354"/>
                                        </p:tgtEl>
                                        <p:attrNameLst>
                                          <p:attrName>style.visibility</p:attrName>
                                        </p:attrNameLst>
                                      </p:cBhvr>
                                      <p:to>
                                        <p:strVal val="visible"/>
                                      </p:to>
                                    </p:set>
                                    <p:anim calcmode="lin" valueType="num">
                                      <p:cBhvr>
                                        <p:cTn id="315" dur="500" fill="hold"/>
                                        <p:tgtEl>
                                          <p:spTgt spid="354"/>
                                        </p:tgtEl>
                                        <p:attrNameLst>
                                          <p:attrName>ppt_w</p:attrName>
                                        </p:attrNameLst>
                                      </p:cBhvr>
                                      <p:tavLst>
                                        <p:tav tm="0">
                                          <p:val>
                                            <p:fltVal val="0"/>
                                          </p:val>
                                        </p:tav>
                                        <p:tav tm="100000">
                                          <p:val>
                                            <p:strVal val="#ppt_w"/>
                                          </p:val>
                                        </p:tav>
                                      </p:tavLst>
                                    </p:anim>
                                    <p:anim calcmode="lin" valueType="num">
                                      <p:cBhvr>
                                        <p:cTn id="316" dur="500" fill="hold"/>
                                        <p:tgtEl>
                                          <p:spTgt spid="354"/>
                                        </p:tgtEl>
                                        <p:attrNameLst>
                                          <p:attrName>ppt_h</p:attrName>
                                        </p:attrNameLst>
                                      </p:cBhvr>
                                      <p:tavLst>
                                        <p:tav tm="0">
                                          <p:val>
                                            <p:fltVal val="0"/>
                                          </p:val>
                                        </p:tav>
                                        <p:tav tm="100000">
                                          <p:val>
                                            <p:strVal val="#ppt_h"/>
                                          </p:val>
                                        </p:tav>
                                      </p:tavLst>
                                    </p:anim>
                                    <p:animEffect transition="in" filter="fade">
                                      <p:cBhvr>
                                        <p:cTn id="317" dur="500"/>
                                        <p:tgtEl>
                                          <p:spTgt spid="354"/>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354"/>
                                        </p:tgtEl>
                                      </p:cBhvr>
                                    </p:animEffect>
                                    <p:animScale>
                                      <p:cBhvr>
                                        <p:cTn id="320" dur="250" autoRev="1" fill="hold"/>
                                        <p:tgtEl>
                                          <p:spTgt spid="354"/>
                                        </p:tgtEl>
                                      </p:cBhvr>
                                      <p:by x="105000" y="105000"/>
                                    </p:animScale>
                                  </p:childTnLst>
                                </p:cTn>
                              </p:par>
                              <p:par>
                                <p:cTn id="321" presetID="53" presetClass="entr" presetSubtype="16" fill="hold" grpId="0" nodeType="withEffect">
                                  <p:stCondLst>
                                    <p:cond delay="0"/>
                                  </p:stCondLst>
                                  <p:childTnLst>
                                    <p:set>
                                      <p:cBhvr>
                                        <p:cTn id="322" dur="1" fill="hold">
                                          <p:stCondLst>
                                            <p:cond delay="0"/>
                                          </p:stCondLst>
                                        </p:cTn>
                                        <p:tgtEl>
                                          <p:spTgt spid="358"/>
                                        </p:tgtEl>
                                        <p:attrNameLst>
                                          <p:attrName>style.visibility</p:attrName>
                                        </p:attrNameLst>
                                      </p:cBhvr>
                                      <p:to>
                                        <p:strVal val="visible"/>
                                      </p:to>
                                    </p:set>
                                    <p:anim calcmode="lin" valueType="num">
                                      <p:cBhvr>
                                        <p:cTn id="323" dur="500" fill="hold"/>
                                        <p:tgtEl>
                                          <p:spTgt spid="358"/>
                                        </p:tgtEl>
                                        <p:attrNameLst>
                                          <p:attrName>ppt_w</p:attrName>
                                        </p:attrNameLst>
                                      </p:cBhvr>
                                      <p:tavLst>
                                        <p:tav tm="0">
                                          <p:val>
                                            <p:fltVal val="0"/>
                                          </p:val>
                                        </p:tav>
                                        <p:tav tm="100000">
                                          <p:val>
                                            <p:strVal val="#ppt_w"/>
                                          </p:val>
                                        </p:tav>
                                      </p:tavLst>
                                    </p:anim>
                                    <p:anim calcmode="lin" valueType="num">
                                      <p:cBhvr>
                                        <p:cTn id="324" dur="500" fill="hold"/>
                                        <p:tgtEl>
                                          <p:spTgt spid="358"/>
                                        </p:tgtEl>
                                        <p:attrNameLst>
                                          <p:attrName>ppt_h</p:attrName>
                                        </p:attrNameLst>
                                      </p:cBhvr>
                                      <p:tavLst>
                                        <p:tav tm="0">
                                          <p:val>
                                            <p:fltVal val="0"/>
                                          </p:val>
                                        </p:tav>
                                        <p:tav tm="100000">
                                          <p:val>
                                            <p:strVal val="#ppt_h"/>
                                          </p:val>
                                        </p:tav>
                                      </p:tavLst>
                                    </p:anim>
                                    <p:animEffect transition="in" filter="fade">
                                      <p:cBhvr>
                                        <p:cTn id="325" dur="500"/>
                                        <p:tgtEl>
                                          <p:spTgt spid="358"/>
                                        </p:tgtEl>
                                      </p:cBhvr>
                                    </p:animEffect>
                                  </p:childTnLst>
                                  <p:subTnLst>
                                    <p:audio>
                                      <p:cMediaNode>
                                        <p:cTn display="0" masterRel="sameClick">
                                          <p:stCondLst>
                                            <p:cond evt="begin" delay="0">
                                              <p:tn val="321"/>
                                            </p:cond>
                                          </p:stCondLst>
                                          <p:endCondLst>
                                            <p:cond evt="onStopAudio" delay="0">
                                              <p:tgtEl>
                                                <p:sldTgt/>
                                              </p:tgtEl>
                                            </p:cond>
                                          </p:endCondLst>
                                        </p:cTn>
                                        <p:tgtEl>
                                          <p:sndTgt r:embed="rId3" name="Bling.wav"/>
                                        </p:tgtEl>
                                      </p:cMediaNode>
                                    </p:audio>
                                  </p:subTnLst>
                                </p:cTn>
                              </p:par>
                              <p:par>
                                <p:cTn id="326" presetID="26" presetClass="emph" presetSubtype="0" fill="hold" grpId="1" nodeType="withEffect">
                                  <p:stCondLst>
                                    <p:cond delay="500"/>
                                  </p:stCondLst>
                                  <p:childTnLst>
                                    <p:animEffect transition="out" filter="fade">
                                      <p:cBhvr>
                                        <p:cTn id="327" dur="500" tmFilter="0, 0; .2, .5; .8, .5; 1, 0"/>
                                        <p:tgtEl>
                                          <p:spTgt spid="358"/>
                                        </p:tgtEl>
                                      </p:cBhvr>
                                    </p:animEffect>
                                    <p:animScale>
                                      <p:cBhvr>
                                        <p:cTn id="328" dur="250" autoRev="1" fill="hold"/>
                                        <p:tgtEl>
                                          <p:spTgt spid="358"/>
                                        </p:tgtEl>
                                      </p:cBhvr>
                                      <p:by x="105000" y="105000"/>
                                    </p:animScale>
                                  </p:childTnLst>
                                </p:cTn>
                              </p:par>
                              <p:par>
                                <p:cTn id="329" presetID="53" presetClass="entr" presetSubtype="16" fill="hold" grpId="0" nodeType="withEffect">
                                  <p:stCondLst>
                                    <p:cond delay="0"/>
                                  </p:stCondLst>
                                  <p:childTnLst>
                                    <p:set>
                                      <p:cBhvr>
                                        <p:cTn id="330" dur="1" fill="hold">
                                          <p:stCondLst>
                                            <p:cond delay="0"/>
                                          </p:stCondLst>
                                        </p:cTn>
                                        <p:tgtEl>
                                          <p:spTgt spid="356"/>
                                        </p:tgtEl>
                                        <p:attrNameLst>
                                          <p:attrName>style.visibility</p:attrName>
                                        </p:attrNameLst>
                                      </p:cBhvr>
                                      <p:to>
                                        <p:strVal val="visible"/>
                                      </p:to>
                                    </p:set>
                                    <p:anim calcmode="lin" valueType="num">
                                      <p:cBhvr>
                                        <p:cTn id="331" dur="500" fill="hold"/>
                                        <p:tgtEl>
                                          <p:spTgt spid="356"/>
                                        </p:tgtEl>
                                        <p:attrNameLst>
                                          <p:attrName>ppt_w</p:attrName>
                                        </p:attrNameLst>
                                      </p:cBhvr>
                                      <p:tavLst>
                                        <p:tav tm="0">
                                          <p:val>
                                            <p:fltVal val="0"/>
                                          </p:val>
                                        </p:tav>
                                        <p:tav tm="100000">
                                          <p:val>
                                            <p:strVal val="#ppt_w"/>
                                          </p:val>
                                        </p:tav>
                                      </p:tavLst>
                                    </p:anim>
                                    <p:anim calcmode="lin" valueType="num">
                                      <p:cBhvr>
                                        <p:cTn id="332" dur="500" fill="hold"/>
                                        <p:tgtEl>
                                          <p:spTgt spid="356"/>
                                        </p:tgtEl>
                                        <p:attrNameLst>
                                          <p:attrName>ppt_h</p:attrName>
                                        </p:attrNameLst>
                                      </p:cBhvr>
                                      <p:tavLst>
                                        <p:tav tm="0">
                                          <p:val>
                                            <p:fltVal val="0"/>
                                          </p:val>
                                        </p:tav>
                                        <p:tav tm="100000">
                                          <p:val>
                                            <p:strVal val="#ppt_h"/>
                                          </p:val>
                                        </p:tav>
                                      </p:tavLst>
                                    </p:anim>
                                    <p:animEffect transition="in" filter="fade">
                                      <p:cBhvr>
                                        <p:cTn id="333" dur="500"/>
                                        <p:tgtEl>
                                          <p:spTgt spid="356"/>
                                        </p:tgtEl>
                                      </p:cBhvr>
                                    </p:animEffect>
                                  </p:childTnLst>
                                  <p:subTnLst>
                                    <p:audio>
                                      <p:cMediaNode>
                                        <p:cTn display="0" masterRel="sameClick">
                                          <p:stCondLst>
                                            <p:cond evt="begin" delay="0">
                                              <p:tn val="329"/>
                                            </p:cond>
                                          </p:stCondLst>
                                          <p:endCondLst>
                                            <p:cond evt="onStopAudio" delay="0">
                                              <p:tgtEl>
                                                <p:sldTgt/>
                                              </p:tgtEl>
                                            </p:cond>
                                          </p:endCondLst>
                                        </p:cTn>
                                        <p:tgtEl>
                                          <p:sndTgt r:embed="rId3" name="Bling.wav"/>
                                        </p:tgtEl>
                                      </p:cMediaNode>
                                    </p:audio>
                                  </p:subTnLst>
                                </p:cTn>
                              </p:par>
                              <p:par>
                                <p:cTn id="334" presetID="26" presetClass="emph" presetSubtype="0" fill="hold" grpId="1" nodeType="withEffect">
                                  <p:stCondLst>
                                    <p:cond delay="500"/>
                                  </p:stCondLst>
                                  <p:childTnLst>
                                    <p:animEffect transition="out" filter="fade">
                                      <p:cBhvr>
                                        <p:cTn id="335" dur="500" tmFilter="0, 0; .2, .5; .8, .5; 1, 0"/>
                                        <p:tgtEl>
                                          <p:spTgt spid="356"/>
                                        </p:tgtEl>
                                      </p:cBhvr>
                                    </p:animEffect>
                                    <p:animScale>
                                      <p:cBhvr>
                                        <p:cTn id="336" dur="250" autoRev="1" fill="hold"/>
                                        <p:tgtEl>
                                          <p:spTgt spid="356"/>
                                        </p:tgtEl>
                                      </p:cBhvr>
                                      <p:by x="105000" y="105000"/>
                                    </p:animScale>
                                  </p:childTnLst>
                                </p:cTn>
                              </p:par>
                              <p:par>
                                <p:cTn id="337" presetID="53" presetClass="entr" presetSubtype="16" fill="hold" grpId="0" nodeType="withEffect">
                                  <p:stCondLst>
                                    <p:cond delay="0"/>
                                  </p:stCondLst>
                                  <p:childTnLst>
                                    <p:set>
                                      <p:cBhvr>
                                        <p:cTn id="338" dur="1" fill="hold">
                                          <p:stCondLst>
                                            <p:cond delay="0"/>
                                          </p:stCondLst>
                                        </p:cTn>
                                        <p:tgtEl>
                                          <p:spTgt spid="357"/>
                                        </p:tgtEl>
                                        <p:attrNameLst>
                                          <p:attrName>style.visibility</p:attrName>
                                        </p:attrNameLst>
                                      </p:cBhvr>
                                      <p:to>
                                        <p:strVal val="visible"/>
                                      </p:to>
                                    </p:set>
                                    <p:anim calcmode="lin" valueType="num">
                                      <p:cBhvr>
                                        <p:cTn id="339" dur="500" fill="hold"/>
                                        <p:tgtEl>
                                          <p:spTgt spid="357"/>
                                        </p:tgtEl>
                                        <p:attrNameLst>
                                          <p:attrName>ppt_w</p:attrName>
                                        </p:attrNameLst>
                                      </p:cBhvr>
                                      <p:tavLst>
                                        <p:tav tm="0">
                                          <p:val>
                                            <p:fltVal val="0"/>
                                          </p:val>
                                        </p:tav>
                                        <p:tav tm="100000">
                                          <p:val>
                                            <p:strVal val="#ppt_w"/>
                                          </p:val>
                                        </p:tav>
                                      </p:tavLst>
                                    </p:anim>
                                    <p:anim calcmode="lin" valueType="num">
                                      <p:cBhvr>
                                        <p:cTn id="340" dur="500" fill="hold"/>
                                        <p:tgtEl>
                                          <p:spTgt spid="357"/>
                                        </p:tgtEl>
                                        <p:attrNameLst>
                                          <p:attrName>ppt_h</p:attrName>
                                        </p:attrNameLst>
                                      </p:cBhvr>
                                      <p:tavLst>
                                        <p:tav tm="0">
                                          <p:val>
                                            <p:fltVal val="0"/>
                                          </p:val>
                                        </p:tav>
                                        <p:tav tm="100000">
                                          <p:val>
                                            <p:strVal val="#ppt_h"/>
                                          </p:val>
                                        </p:tav>
                                      </p:tavLst>
                                    </p:anim>
                                    <p:animEffect transition="in" filter="fade">
                                      <p:cBhvr>
                                        <p:cTn id="341" dur="500"/>
                                        <p:tgtEl>
                                          <p:spTgt spid="357"/>
                                        </p:tgtEl>
                                      </p:cBhvr>
                                    </p:animEffect>
                                  </p:childTnLst>
                                  <p:subTnLst>
                                    <p:audio>
                                      <p:cMediaNode>
                                        <p:cTn display="0" masterRel="sameClick">
                                          <p:stCondLst>
                                            <p:cond evt="begin" delay="0">
                                              <p:tn val="337"/>
                                            </p:cond>
                                          </p:stCondLst>
                                          <p:endCondLst>
                                            <p:cond evt="onStopAudio" delay="0">
                                              <p:tgtEl>
                                                <p:sldTgt/>
                                              </p:tgtEl>
                                            </p:cond>
                                          </p:endCondLst>
                                        </p:cTn>
                                        <p:tgtEl>
                                          <p:sndTgt r:embed="rId3" name="Bling.wav"/>
                                        </p:tgtEl>
                                      </p:cMediaNode>
                                    </p:audio>
                                  </p:subTnLst>
                                </p:cTn>
                              </p:par>
                              <p:par>
                                <p:cTn id="342" presetID="26" presetClass="emph" presetSubtype="0" fill="hold" grpId="1" nodeType="withEffect">
                                  <p:stCondLst>
                                    <p:cond delay="500"/>
                                  </p:stCondLst>
                                  <p:childTnLst>
                                    <p:animEffect transition="out" filter="fade">
                                      <p:cBhvr>
                                        <p:cTn id="343" dur="500" tmFilter="0, 0; .2, .5; .8, .5; 1, 0"/>
                                        <p:tgtEl>
                                          <p:spTgt spid="357"/>
                                        </p:tgtEl>
                                      </p:cBhvr>
                                    </p:animEffect>
                                    <p:animScale>
                                      <p:cBhvr>
                                        <p:cTn id="344" dur="250" autoRev="1" fill="hold"/>
                                        <p:tgtEl>
                                          <p:spTgt spid="357"/>
                                        </p:tgtEl>
                                      </p:cBhvr>
                                      <p:by x="105000" y="105000"/>
                                    </p:animScale>
                                  </p:childTnLst>
                                </p:cTn>
                              </p:par>
                              <p:par>
                                <p:cTn id="345" presetID="53" presetClass="entr" presetSubtype="16" fill="hold" grpId="0" nodeType="withEffect">
                                  <p:stCondLst>
                                    <p:cond delay="0"/>
                                  </p:stCondLst>
                                  <p:childTnLst>
                                    <p:set>
                                      <p:cBhvr>
                                        <p:cTn id="346" dur="1" fill="hold">
                                          <p:stCondLst>
                                            <p:cond delay="0"/>
                                          </p:stCondLst>
                                        </p:cTn>
                                        <p:tgtEl>
                                          <p:spTgt spid="359"/>
                                        </p:tgtEl>
                                        <p:attrNameLst>
                                          <p:attrName>style.visibility</p:attrName>
                                        </p:attrNameLst>
                                      </p:cBhvr>
                                      <p:to>
                                        <p:strVal val="visible"/>
                                      </p:to>
                                    </p:set>
                                    <p:anim calcmode="lin" valueType="num">
                                      <p:cBhvr>
                                        <p:cTn id="347" dur="500" fill="hold"/>
                                        <p:tgtEl>
                                          <p:spTgt spid="359"/>
                                        </p:tgtEl>
                                        <p:attrNameLst>
                                          <p:attrName>ppt_w</p:attrName>
                                        </p:attrNameLst>
                                      </p:cBhvr>
                                      <p:tavLst>
                                        <p:tav tm="0">
                                          <p:val>
                                            <p:fltVal val="0"/>
                                          </p:val>
                                        </p:tav>
                                        <p:tav tm="100000">
                                          <p:val>
                                            <p:strVal val="#ppt_w"/>
                                          </p:val>
                                        </p:tav>
                                      </p:tavLst>
                                    </p:anim>
                                    <p:anim calcmode="lin" valueType="num">
                                      <p:cBhvr>
                                        <p:cTn id="348" dur="500" fill="hold"/>
                                        <p:tgtEl>
                                          <p:spTgt spid="359"/>
                                        </p:tgtEl>
                                        <p:attrNameLst>
                                          <p:attrName>ppt_h</p:attrName>
                                        </p:attrNameLst>
                                      </p:cBhvr>
                                      <p:tavLst>
                                        <p:tav tm="0">
                                          <p:val>
                                            <p:fltVal val="0"/>
                                          </p:val>
                                        </p:tav>
                                        <p:tav tm="100000">
                                          <p:val>
                                            <p:strVal val="#ppt_h"/>
                                          </p:val>
                                        </p:tav>
                                      </p:tavLst>
                                    </p:anim>
                                    <p:animEffect transition="in" filter="fade">
                                      <p:cBhvr>
                                        <p:cTn id="349" dur="500"/>
                                        <p:tgtEl>
                                          <p:spTgt spid="359"/>
                                        </p:tgtEl>
                                      </p:cBhvr>
                                    </p:animEffect>
                                  </p:childTnLst>
                                  <p:subTnLst>
                                    <p:audio>
                                      <p:cMediaNode>
                                        <p:cTn display="0" masterRel="sameClick">
                                          <p:stCondLst>
                                            <p:cond evt="begin" delay="0">
                                              <p:tn val="345"/>
                                            </p:cond>
                                          </p:stCondLst>
                                          <p:endCondLst>
                                            <p:cond evt="onStopAudio" delay="0">
                                              <p:tgtEl>
                                                <p:sldTgt/>
                                              </p:tgtEl>
                                            </p:cond>
                                          </p:endCondLst>
                                        </p:cTn>
                                        <p:tgtEl>
                                          <p:sndTgt r:embed="rId3" name="Bling.wav"/>
                                        </p:tgtEl>
                                      </p:cMediaNode>
                                    </p:audio>
                                  </p:subTnLst>
                                </p:cTn>
                              </p:par>
                              <p:par>
                                <p:cTn id="350" presetID="26" presetClass="emph" presetSubtype="0" fill="hold" grpId="1" nodeType="withEffect">
                                  <p:stCondLst>
                                    <p:cond delay="500"/>
                                  </p:stCondLst>
                                  <p:childTnLst>
                                    <p:animEffect transition="out" filter="fade">
                                      <p:cBhvr>
                                        <p:cTn id="351" dur="500" tmFilter="0, 0; .2, .5; .8, .5; 1, 0"/>
                                        <p:tgtEl>
                                          <p:spTgt spid="359"/>
                                        </p:tgtEl>
                                      </p:cBhvr>
                                    </p:animEffect>
                                    <p:animScale>
                                      <p:cBhvr>
                                        <p:cTn id="352" dur="250" autoRev="1" fill="hold"/>
                                        <p:tgtEl>
                                          <p:spTgt spid="359"/>
                                        </p:tgtEl>
                                      </p:cBhvr>
                                      <p:by x="105000" y="105000"/>
                                    </p:animScale>
                                  </p:childTnLst>
                                </p:cTn>
                              </p:par>
                            </p:childTnLst>
                          </p:cTn>
                        </p:par>
                      </p:childTnLst>
                    </p:cTn>
                  </p:par>
                </p:childTnLst>
              </p:cTn>
              <p:nextCondLst>
                <p:cond evt="onClick" delay="0">
                  <p:tgtEl>
                    <p:spTgt spid="219"/>
                  </p:tgtEl>
                </p:cond>
              </p:nextCondLst>
            </p:seq>
            <p:seq concurrent="1" nextAc="seek">
              <p:cTn id="353" restart="whenNotActive" fill="hold" evtFilter="cancelBubble" nodeType="interactiveSeq">
                <p:stCondLst>
                  <p:cond evt="onClick" delay="0">
                    <p:tgtEl>
                      <p:spTgt spid="220"/>
                    </p:tgtEl>
                  </p:cond>
                </p:stCondLst>
                <p:endSync evt="end" delay="0">
                  <p:rtn val="all"/>
                </p:endSync>
                <p:childTnLst>
                  <p:par>
                    <p:cTn id="354" fill="hold">
                      <p:stCondLst>
                        <p:cond delay="0"/>
                      </p:stCondLst>
                      <p:childTnLst>
                        <p:par>
                          <p:cTn id="355" fill="hold">
                            <p:stCondLst>
                              <p:cond delay="0"/>
                            </p:stCondLst>
                            <p:childTnLst>
                              <p:par>
                                <p:cTn id="356" presetID="53" presetClass="entr" presetSubtype="16" fill="hold" grpId="0" nodeType="withEffect">
                                  <p:stCondLst>
                                    <p:cond delay="0"/>
                                  </p:stCondLst>
                                  <p:childTnLst>
                                    <p:set>
                                      <p:cBhvr>
                                        <p:cTn id="357" dur="1" fill="hold">
                                          <p:stCondLst>
                                            <p:cond delay="0"/>
                                          </p:stCondLst>
                                        </p:cTn>
                                        <p:tgtEl>
                                          <p:spTgt spid="368"/>
                                        </p:tgtEl>
                                        <p:attrNameLst>
                                          <p:attrName>style.visibility</p:attrName>
                                        </p:attrNameLst>
                                      </p:cBhvr>
                                      <p:to>
                                        <p:strVal val="visible"/>
                                      </p:to>
                                    </p:set>
                                    <p:anim calcmode="lin" valueType="num">
                                      <p:cBhvr>
                                        <p:cTn id="358" dur="500" fill="hold"/>
                                        <p:tgtEl>
                                          <p:spTgt spid="368"/>
                                        </p:tgtEl>
                                        <p:attrNameLst>
                                          <p:attrName>ppt_w</p:attrName>
                                        </p:attrNameLst>
                                      </p:cBhvr>
                                      <p:tavLst>
                                        <p:tav tm="0">
                                          <p:val>
                                            <p:fltVal val="0"/>
                                          </p:val>
                                        </p:tav>
                                        <p:tav tm="100000">
                                          <p:val>
                                            <p:strVal val="#ppt_w"/>
                                          </p:val>
                                        </p:tav>
                                      </p:tavLst>
                                    </p:anim>
                                    <p:anim calcmode="lin" valueType="num">
                                      <p:cBhvr>
                                        <p:cTn id="359" dur="500" fill="hold"/>
                                        <p:tgtEl>
                                          <p:spTgt spid="368"/>
                                        </p:tgtEl>
                                        <p:attrNameLst>
                                          <p:attrName>ppt_h</p:attrName>
                                        </p:attrNameLst>
                                      </p:cBhvr>
                                      <p:tavLst>
                                        <p:tav tm="0">
                                          <p:val>
                                            <p:fltVal val="0"/>
                                          </p:val>
                                        </p:tav>
                                        <p:tav tm="100000">
                                          <p:val>
                                            <p:strVal val="#ppt_h"/>
                                          </p:val>
                                        </p:tav>
                                      </p:tavLst>
                                    </p:anim>
                                    <p:animEffect transition="in" filter="fade">
                                      <p:cBhvr>
                                        <p:cTn id="360" dur="500"/>
                                        <p:tgtEl>
                                          <p:spTgt spid="368"/>
                                        </p:tgtEl>
                                      </p:cBhvr>
                                    </p:animEffect>
                                  </p:childTnLst>
                                  <p:subTnLst>
                                    <p:audio>
                                      <p:cMediaNode>
                                        <p:cTn display="0" masterRel="sameClick">
                                          <p:stCondLst>
                                            <p:cond evt="begin" delay="0">
                                              <p:tn val="356"/>
                                            </p:cond>
                                          </p:stCondLst>
                                          <p:endCondLst>
                                            <p:cond evt="onStopAudio" delay="0">
                                              <p:tgtEl>
                                                <p:sldTgt/>
                                              </p:tgtEl>
                                            </p:cond>
                                          </p:endCondLst>
                                        </p:cTn>
                                        <p:tgtEl>
                                          <p:sndTgt r:embed="rId3" name="Bling.wav"/>
                                        </p:tgtEl>
                                      </p:cMediaNode>
                                    </p:audio>
                                  </p:subTnLst>
                                </p:cTn>
                              </p:par>
                              <p:par>
                                <p:cTn id="361" presetID="26" presetClass="emph" presetSubtype="0" fill="hold" grpId="1" nodeType="withEffect">
                                  <p:stCondLst>
                                    <p:cond delay="500"/>
                                  </p:stCondLst>
                                  <p:childTnLst>
                                    <p:animEffect transition="out" filter="fade">
                                      <p:cBhvr>
                                        <p:cTn id="362" dur="500" tmFilter="0, 0; .2, .5; .8, .5; 1, 0"/>
                                        <p:tgtEl>
                                          <p:spTgt spid="368"/>
                                        </p:tgtEl>
                                      </p:cBhvr>
                                    </p:animEffect>
                                    <p:animScale>
                                      <p:cBhvr>
                                        <p:cTn id="363" dur="250" autoRev="1" fill="hold"/>
                                        <p:tgtEl>
                                          <p:spTgt spid="368"/>
                                        </p:tgtEl>
                                      </p:cBhvr>
                                      <p:by x="105000" y="105000"/>
                                    </p:animScale>
                                  </p:childTnLst>
                                </p:cTn>
                              </p:par>
                              <p:par>
                                <p:cTn id="364" presetID="53" presetClass="entr" presetSubtype="16" fill="hold" grpId="0" nodeType="withEffect">
                                  <p:stCondLst>
                                    <p:cond delay="0"/>
                                  </p:stCondLst>
                                  <p:childTnLst>
                                    <p:set>
                                      <p:cBhvr>
                                        <p:cTn id="365" dur="1" fill="hold">
                                          <p:stCondLst>
                                            <p:cond delay="0"/>
                                          </p:stCondLst>
                                        </p:cTn>
                                        <p:tgtEl>
                                          <p:spTgt spid="395"/>
                                        </p:tgtEl>
                                        <p:attrNameLst>
                                          <p:attrName>style.visibility</p:attrName>
                                        </p:attrNameLst>
                                      </p:cBhvr>
                                      <p:to>
                                        <p:strVal val="visible"/>
                                      </p:to>
                                    </p:set>
                                    <p:anim calcmode="lin" valueType="num">
                                      <p:cBhvr>
                                        <p:cTn id="366" dur="500" fill="hold"/>
                                        <p:tgtEl>
                                          <p:spTgt spid="395"/>
                                        </p:tgtEl>
                                        <p:attrNameLst>
                                          <p:attrName>ppt_w</p:attrName>
                                        </p:attrNameLst>
                                      </p:cBhvr>
                                      <p:tavLst>
                                        <p:tav tm="0">
                                          <p:val>
                                            <p:fltVal val="0"/>
                                          </p:val>
                                        </p:tav>
                                        <p:tav tm="100000">
                                          <p:val>
                                            <p:strVal val="#ppt_w"/>
                                          </p:val>
                                        </p:tav>
                                      </p:tavLst>
                                    </p:anim>
                                    <p:anim calcmode="lin" valueType="num">
                                      <p:cBhvr>
                                        <p:cTn id="367" dur="500" fill="hold"/>
                                        <p:tgtEl>
                                          <p:spTgt spid="395"/>
                                        </p:tgtEl>
                                        <p:attrNameLst>
                                          <p:attrName>ppt_h</p:attrName>
                                        </p:attrNameLst>
                                      </p:cBhvr>
                                      <p:tavLst>
                                        <p:tav tm="0">
                                          <p:val>
                                            <p:fltVal val="0"/>
                                          </p:val>
                                        </p:tav>
                                        <p:tav tm="100000">
                                          <p:val>
                                            <p:strVal val="#ppt_h"/>
                                          </p:val>
                                        </p:tav>
                                      </p:tavLst>
                                    </p:anim>
                                    <p:animEffect transition="in" filter="fade">
                                      <p:cBhvr>
                                        <p:cTn id="368" dur="500"/>
                                        <p:tgtEl>
                                          <p:spTgt spid="395"/>
                                        </p:tgtEl>
                                      </p:cBhvr>
                                    </p:animEffect>
                                  </p:childTnLst>
                                  <p:subTnLst>
                                    <p:audio>
                                      <p:cMediaNode>
                                        <p:cTn display="0" masterRel="sameClick">
                                          <p:stCondLst>
                                            <p:cond evt="begin" delay="0">
                                              <p:tn val="364"/>
                                            </p:cond>
                                          </p:stCondLst>
                                          <p:endCondLst>
                                            <p:cond evt="onStopAudio" delay="0">
                                              <p:tgtEl>
                                                <p:sldTgt/>
                                              </p:tgtEl>
                                            </p:cond>
                                          </p:endCondLst>
                                        </p:cTn>
                                        <p:tgtEl>
                                          <p:sndTgt r:embed="rId3" name="Bling.wav"/>
                                        </p:tgtEl>
                                      </p:cMediaNode>
                                    </p:audio>
                                  </p:subTnLst>
                                </p:cTn>
                              </p:par>
                              <p:par>
                                <p:cTn id="369" presetID="26" presetClass="emph" presetSubtype="0" fill="hold" grpId="1" nodeType="withEffect">
                                  <p:stCondLst>
                                    <p:cond delay="500"/>
                                  </p:stCondLst>
                                  <p:childTnLst>
                                    <p:animEffect transition="out" filter="fade">
                                      <p:cBhvr>
                                        <p:cTn id="370" dur="500" tmFilter="0, 0; .2, .5; .8, .5; 1, 0"/>
                                        <p:tgtEl>
                                          <p:spTgt spid="395"/>
                                        </p:tgtEl>
                                      </p:cBhvr>
                                    </p:animEffect>
                                    <p:animScale>
                                      <p:cBhvr>
                                        <p:cTn id="371" dur="250" autoRev="1" fill="hold"/>
                                        <p:tgtEl>
                                          <p:spTgt spid="395"/>
                                        </p:tgtEl>
                                      </p:cBhvr>
                                      <p:by x="105000" y="105000"/>
                                    </p:animScale>
                                  </p:childTnLst>
                                </p:cTn>
                              </p:par>
                              <p:par>
                                <p:cTn id="372" presetID="53" presetClass="entr" presetSubtype="16" fill="hold" grpId="0" nodeType="withEffect">
                                  <p:stCondLst>
                                    <p:cond delay="0"/>
                                  </p:stCondLst>
                                  <p:childTnLst>
                                    <p:set>
                                      <p:cBhvr>
                                        <p:cTn id="373" dur="1" fill="hold">
                                          <p:stCondLst>
                                            <p:cond delay="0"/>
                                          </p:stCondLst>
                                        </p:cTn>
                                        <p:tgtEl>
                                          <p:spTgt spid="396"/>
                                        </p:tgtEl>
                                        <p:attrNameLst>
                                          <p:attrName>style.visibility</p:attrName>
                                        </p:attrNameLst>
                                      </p:cBhvr>
                                      <p:to>
                                        <p:strVal val="visible"/>
                                      </p:to>
                                    </p:set>
                                    <p:anim calcmode="lin" valueType="num">
                                      <p:cBhvr>
                                        <p:cTn id="374" dur="500" fill="hold"/>
                                        <p:tgtEl>
                                          <p:spTgt spid="396"/>
                                        </p:tgtEl>
                                        <p:attrNameLst>
                                          <p:attrName>ppt_w</p:attrName>
                                        </p:attrNameLst>
                                      </p:cBhvr>
                                      <p:tavLst>
                                        <p:tav tm="0">
                                          <p:val>
                                            <p:fltVal val="0"/>
                                          </p:val>
                                        </p:tav>
                                        <p:tav tm="100000">
                                          <p:val>
                                            <p:strVal val="#ppt_w"/>
                                          </p:val>
                                        </p:tav>
                                      </p:tavLst>
                                    </p:anim>
                                    <p:anim calcmode="lin" valueType="num">
                                      <p:cBhvr>
                                        <p:cTn id="375" dur="500" fill="hold"/>
                                        <p:tgtEl>
                                          <p:spTgt spid="396"/>
                                        </p:tgtEl>
                                        <p:attrNameLst>
                                          <p:attrName>ppt_h</p:attrName>
                                        </p:attrNameLst>
                                      </p:cBhvr>
                                      <p:tavLst>
                                        <p:tav tm="0">
                                          <p:val>
                                            <p:fltVal val="0"/>
                                          </p:val>
                                        </p:tav>
                                        <p:tav tm="100000">
                                          <p:val>
                                            <p:strVal val="#ppt_h"/>
                                          </p:val>
                                        </p:tav>
                                      </p:tavLst>
                                    </p:anim>
                                    <p:animEffect transition="in" filter="fade">
                                      <p:cBhvr>
                                        <p:cTn id="376" dur="500"/>
                                        <p:tgtEl>
                                          <p:spTgt spid="396"/>
                                        </p:tgtEl>
                                      </p:cBhvr>
                                    </p:animEffect>
                                  </p:childTnLst>
                                  <p:subTnLst>
                                    <p:audio>
                                      <p:cMediaNode>
                                        <p:cTn display="0" masterRel="sameClick">
                                          <p:stCondLst>
                                            <p:cond evt="begin" delay="0">
                                              <p:tn val="372"/>
                                            </p:cond>
                                          </p:stCondLst>
                                          <p:endCondLst>
                                            <p:cond evt="onStopAudio" delay="0">
                                              <p:tgtEl>
                                                <p:sldTgt/>
                                              </p:tgtEl>
                                            </p:cond>
                                          </p:endCondLst>
                                        </p:cTn>
                                        <p:tgtEl>
                                          <p:sndTgt r:embed="rId3" name="Bling.wav"/>
                                        </p:tgtEl>
                                      </p:cMediaNode>
                                    </p:audio>
                                  </p:subTnLst>
                                </p:cTn>
                              </p:par>
                              <p:par>
                                <p:cTn id="377" presetID="26" presetClass="emph" presetSubtype="0" fill="hold" grpId="1" nodeType="withEffect">
                                  <p:stCondLst>
                                    <p:cond delay="500"/>
                                  </p:stCondLst>
                                  <p:childTnLst>
                                    <p:animEffect transition="out" filter="fade">
                                      <p:cBhvr>
                                        <p:cTn id="378" dur="500" tmFilter="0, 0; .2, .5; .8, .5; 1, 0"/>
                                        <p:tgtEl>
                                          <p:spTgt spid="396"/>
                                        </p:tgtEl>
                                      </p:cBhvr>
                                    </p:animEffect>
                                    <p:animScale>
                                      <p:cBhvr>
                                        <p:cTn id="379" dur="250" autoRev="1" fill="hold"/>
                                        <p:tgtEl>
                                          <p:spTgt spid="396"/>
                                        </p:tgtEl>
                                      </p:cBhvr>
                                      <p:by x="105000" y="105000"/>
                                    </p:animScale>
                                  </p:childTnLst>
                                </p:cTn>
                              </p:par>
                              <p:par>
                                <p:cTn id="380" presetID="53" presetClass="entr" presetSubtype="16" fill="hold" grpId="0" nodeType="withEffect">
                                  <p:stCondLst>
                                    <p:cond delay="0"/>
                                  </p:stCondLst>
                                  <p:childTnLst>
                                    <p:set>
                                      <p:cBhvr>
                                        <p:cTn id="381" dur="1" fill="hold">
                                          <p:stCondLst>
                                            <p:cond delay="0"/>
                                          </p:stCondLst>
                                        </p:cTn>
                                        <p:tgtEl>
                                          <p:spTgt spid="361"/>
                                        </p:tgtEl>
                                        <p:attrNameLst>
                                          <p:attrName>style.visibility</p:attrName>
                                        </p:attrNameLst>
                                      </p:cBhvr>
                                      <p:to>
                                        <p:strVal val="visible"/>
                                      </p:to>
                                    </p:set>
                                    <p:anim calcmode="lin" valueType="num">
                                      <p:cBhvr>
                                        <p:cTn id="382" dur="500" fill="hold"/>
                                        <p:tgtEl>
                                          <p:spTgt spid="361"/>
                                        </p:tgtEl>
                                        <p:attrNameLst>
                                          <p:attrName>ppt_w</p:attrName>
                                        </p:attrNameLst>
                                      </p:cBhvr>
                                      <p:tavLst>
                                        <p:tav tm="0">
                                          <p:val>
                                            <p:fltVal val="0"/>
                                          </p:val>
                                        </p:tav>
                                        <p:tav tm="100000">
                                          <p:val>
                                            <p:strVal val="#ppt_w"/>
                                          </p:val>
                                        </p:tav>
                                      </p:tavLst>
                                    </p:anim>
                                    <p:anim calcmode="lin" valueType="num">
                                      <p:cBhvr>
                                        <p:cTn id="383" dur="500" fill="hold"/>
                                        <p:tgtEl>
                                          <p:spTgt spid="361"/>
                                        </p:tgtEl>
                                        <p:attrNameLst>
                                          <p:attrName>ppt_h</p:attrName>
                                        </p:attrNameLst>
                                      </p:cBhvr>
                                      <p:tavLst>
                                        <p:tav tm="0">
                                          <p:val>
                                            <p:fltVal val="0"/>
                                          </p:val>
                                        </p:tav>
                                        <p:tav tm="100000">
                                          <p:val>
                                            <p:strVal val="#ppt_h"/>
                                          </p:val>
                                        </p:tav>
                                      </p:tavLst>
                                    </p:anim>
                                    <p:animEffect transition="in" filter="fade">
                                      <p:cBhvr>
                                        <p:cTn id="384" dur="500"/>
                                        <p:tgtEl>
                                          <p:spTgt spid="361"/>
                                        </p:tgtEl>
                                      </p:cBhvr>
                                    </p:animEffect>
                                  </p:childTnLst>
                                  <p:subTnLst>
                                    <p:audio>
                                      <p:cMediaNode>
                                        <p:cTn display="0" masterRel="sameClick">
                                          <p:stCondLst>
                                            <p:cond evt="begin" delay="0">
                                              <p:tn val="380"/>
                                            </p:cond>
                                          </p:stCondLst>
                                          <p:endCondLst>
                                            <p:cond evt="onStopAudio" delay="0">
                                              <p:tgtEl>
                                                <p:sldTgt/>
                                              </p:tgtEl>
                                            </p:cond>
                                          </p:endCondLst>
                                        </p:cTn>
                                        <p:tgtEl>
                                          <p:sndTgt r:embed="rId3" name="Bling.wav"/>
                                        </p:tgtEl>
                                      </p:cMediaNode>
                                    </p:audio>
                                  </p:subTnLst>
                                </p:cTn>
                              </p:par>
                              <p:par>
                                <p:cTn id="385" presetID="26" presetClass="emph" presetSubtype="0" fill="hold" grpId="1" nodeType="withEffect">
                                  <p:stCondLst>
                                    <p:cond delay="500"/>
                                  </p:stCondLst>
                                  <p:childTnLst>
                                    <p:animEffect transition="out" filter="fade">
                                      <p:cBhvr>
                                        <p:cTn id="386" dur="500" tmFilter="0, 0; .2, .5; .8, .5; 1, 0"/>
                                        <p:tgtEl>
                                          <p:spTgt spid="361"/>
                                        </p:tgtEl>
                                      </p:cBhvr>
                                    </p:animEffect>
                                    <p:animScale>
                                      <p:cBhvr>
                                        <p:cTn id="387" dur="250" autoRev="1" fill="hold"/>
                                        <p:tgtEl>
                                          <p:spTgt spid="361"/>
                                        </p:tgtEl>
                                      </p:cBhvr>
                                      <p:by x="105000" y="105000"/>
                                    </p:animScale>
                                  </p:childTnLst>
                                </p:cTn>
                              </p:par>
                              <p:par>
                                <p:cTn id="388" presetID="53" presetClass="entr" presetSubtype="16" fill="hold" grpId="0" nodeType="withEffect">
                                  <p:stCondLst>
                                    <p:cond delay="0"/>
                                  </p:stCondLst>
                                  <p:childTnLst>
                                    <p:set>
                                      <p:cBhvr>
                                        <p:cTn id="389" dur="1" fill="hold">
                                          <p:stCondLst>
                                            <p:cond delay="0"/>
                                          </p:stCondLst>
                                        </p:cTn>
                                        <p:tgtEl>
                                          <p:spTgt spid="362"/>
                                        </p:tgtEl>
                                        <p:attrNameLst>
                                          <p:attrName>style.visibility</p:attrName>
                                        </p:attrNameLst>
                                      </p:cBhvr>
                                      <p:to>
                                        <p:strVal val="visible"/>
                                      </p:to>
                                    </p:set>
                                    <p:anim calcmode="lin" valueType="num">
                                      <p:cBhvr>
                                        <p:cTn id="390" dur="500" fill="hold"/>
                                        <p:tgtEl>
                                          <p:spTgt spid="362"/>
                                        </p:tgtEl>
                                        <p:attrNameLst>
                                          <p:attrName>ppt_w</p:attrName>
                                        </p:attrNameLst>
                                      </p:cBhvr>
                                      <p:tavLst>
                                        <p:tav tm="0">
                                          <p:val>
                                            <p:fltVal val="0"/>
                                          </p:val>
                                        </p:tav>
                                        <p:tav tm="100000">
                                          <p:val>
                                            <p:strVal val="#ppt_w"/>
                                          </p:val>
                                        </p:tav>
                                      </p:tavLst>
                                    </p:anim>
                                    <p:anim calcmode="lin" valueType="num">
                                      <p:cBhvr>
                                        <p:cTn id="391" dur="500" fill="hold"/>
                                        <p:tgtEl>
                                          <p:spTgt spid="362"/>
                                        </p:tgtEl>
                                        <p:attrNameLst>
                                          <p:attrName>ppt_h</p:attrName>
                                        </p:attrNameLst>
                                      </p:cBhvr>
                                      <p:tavLst>
                                        <p:tav tm="0">
                                          <p:val>
                                            <p:fltVal val="0"/>
                                          </p:val>
                                        </p:tav>
                                        <p:tav tm="100000">
                                          <p:val>
                                            <p:strVal val="#ppt_h"/>
                                          </p:val>
                                        </p:tav>
                                      </p:tavLst>
                                    </p:anim>
                                    <p:animEffect transition="in" filter="fade">
                                      <p:cBhvr>
                                        <p:cTn id="392" dur="500"/>
                                        <p:tgtEl>
                                          <p:spTgt spid="362"/>
                                        </p:tgtEl>
                                      </p:cBhvr>
                                    </p:animEffect>
                                  </p:childTnLst>
                                  <p:subTnLst>
                                    <p:audio>
                                      <p:cMediaNode>
                                        <p:cTn display="0" masterRel="sameClick">
                                          <p:stCondLst>
                                            <p:cond evt="begin" delay="0">
                                              <p:tn val="388"/>
                                            </p:cond>
                                          </p:stCondLst>
                                          <p:endCondLst>
                                            <p:cond evt="onStopAudio" delay="0">
                                              <p:tgtEl>
                                                <p:sldTgt/>
                                              </p:tgtEl>
                                            </p:cond>
                                          </p:endCondLst>
                                        </p:cTn>
                                        <p:tgtEl>
                                          <p:sndTgt r:embed="rId3" name="Bling.wav"/>
                                        </p:tgtEl>
                                      </p:cMediaNode>
                                    </p:audio>
                                  </p:subTnLst>
                                </p:cTn>
                              </p:par>
                              <p:par>
                                <p:cTn id="393" presetID="26" presetClass="emph" presetSubtype="0" fill="hold" grpId="1" nodeType="withEffect">
                                  <p:stCondLst>
                                    <p:cond delay="500"/>
                                  </p:stCondLst>
                                  <p:childTnLst>
                                    <p:animEffect transition="out" filter="fade">
                                      <p:cBhvr>
                                        <p:cTn id="394" dur="500" tmFilter="0, 0; .2, .5; .8, .5; 1, 0"/>
                                        <p:tgtEl>
                                          <p:spTgt spid="362"/>
                                        </p:tgtEl>
                                      </p:cBhvr>
                                    </p:animEffect>
                                    <p:animScale>
                                      <p:cBhvr>
                                        <p:cTn id="395" dur="250" autoRev="1" fill="hold"/>
                                        <p:tgtEl>
                                          <p:spTgt spid="362"/>
                                        </p:tgtEl>
                                      </p:cBhvr>
                                      <p:by x="105000" y="105000"/>
                                    </p:animScale>
                                  </p:childTnLst>
                                </p:cTn>
                              </p:par>
                              <p:par>
                                <p:cTn id="396" presetID="53" presetClass="entr" presetSubtype="16" fill="hold" grpId="0" nodeType="withEffect">
                                  <p:stCondLst>
                                    <p:cond delay="0"/>
                                  </p:stCondLst>
                                  <p:childTnLst>
                                    <p:set>
                                      <p:cBhvr>
                                        <p:cTn id="397" dur="1" fill="hold">
                                          <p:stCondLst>
                                            <p:cond delay="0"/>
                                          </p:stCondLst>
                                        </p:cTn>
                                        <p:tgtEl>
                                          <p:spTgt spid="363"/>
                                        </p:tgtEl>
                                        <p:attrNameLst>
                                          <p:attrName>style.visibility</p:attrName>
                                        </p:attrNameLst>
                                      </p:cBhvr>
                                      <p:to>
                                        <p:strVal val="visible"/>
                                      </p:to>
                                    </p:set>
                                    <p:anim calcmode="lin" valueType="num">
                                      <p:cBhvr>
                                        <p:cTn id="398" dur="500" fill="hold"/>
                                        <p:tgtEl>
                                          <p:spTgt spid="363"/>
                                        </p:tgtEl>
                                        <p:attrNameLst>
                                          <p:attrName>ppt_w</p:attrName>
                                        </p:attrNameLst>
                                      </p:cBhvr>
                                      <p:tavLst>
                                        <p:tav tm="0">
                                          <p:val>
                                            <p:fltVal val="0"/>
                                          </p:val>
                                        </p:tav>
                                        <p:tav tm="100000">
                                          <p:val>
                                            <p:strVal val="#ppt_w"/>
                                          </p:val>
                                        </p:tav>
                                      </p:tavLst>
                                    </p:anim>
                                    <p:anim calcmode="lin" valueType="num">
                                      <p:cBhvr>
                                        <p:cTn id="399" dur="500" fill="hold"/>
                                        <p:tgtEl>
                                          <p:spTgt spid="363"/>
                                        </p:tgtEl>
                                        <p:attrNameLst>
                                          <p:attrName>ppt_h</p:attrName>
                                        </p:attrNameLst>
                                      </p:cBhvr>
                                      <p:tavLst>
                                        <p:tav tm="0">
                                          <p:val>
                                            <p:fltVal val="0"/>
                                          </p:val>
                                        </p:tav>
                                        <p:tav tm="100000">
                                          <p:val>
                                            <p:strVal val="#ppt_h"/>
                                          </p:val>
                                        </p:tav>
                                      </p:tavLst>
                                    </p:anim>
                                    <p:animEffect transition="in" filter="fade">
                                      <p:cBhvr>
                                        <p:cTn id="400" dur="500"/>
                                        <p:tgtEl>
                                          <p:spTgt spid="363"/>
                                        </p:tgtEl>
                                      </p:cBhvr>
                                    </p:animEffect>
                                  </p:childTnLst>
                                  <p:subTnLst>
                                    <p:audio>
                                      <p:cMediaNode>
                                        <p:cTn display="0" masterRel="sameClick">
                                          <p:stCondLst>
                                            <p:cond evt="begin" delay="0">
                                              <p:tn val="396"/>
                                            </p:cond>
                                          </p:stCondLst>
                                          <p:endCondLst>
                                            <p:cond evt="onStopAudio" delay="0">
                                              <p:tgtEl>
                                                <p:sldTgt/>
                                              </p:tgtEl>
                                            </p:cond>
                                          </p:endCondLst>
                                        </p:cTn>
                                        <p:tgtEl>
                                          <p:sndTgt r:embed="rId3" name="Bling.wav"/>
                                        </p:tgtEl>
                                      </p:cMediaNode>
                                    </p:audio>
                                  </p:subTnLst>
                                </p:cTn>
                              </p:par>
                              <p:par>
                                <p:cTn id="401" presetID="26" presetClass="emph" presetSubtype="0" fill="hold" grpId="1" nodeType="withEffect">
                                  <p:stCondLst>
                                    <p:cond delay="500"/>
                                  </p:stCondLst>
                                  <p:childTnLst>
                                    <p:animEffect transition="out" filter="fade">
                                      <p:cBhvr>
                                        <p:cTn id="402" dur="500" tmFilter="0, 0; .2, .5; .8, .5; 1, 0"/>
                                        <p:tgtEl>
                                          <p:spTgt spid="363"/>
                                        </p:tgtEl>
                                      </p:cBhvr>
                                    </p:animEffect>
                                    <p:animScale>
                                      <p:cBhvr>
                                        <p:cTn id="403" dur="250" autoRev="1" fill="hold"/>
                                        <p:tgtEl>
                                          <p:spTgt spid="363"/>
                                        </p:tgtEl>
                                      </p:cBhvr>
                                      <p:by x="105000" y="105000"/>
                                    </p:animScale>
                                  </p:childTnLst>
                                </p:cTn>
                              </p:par>
                            </p:childTnLst>
                          </p:cTn>
                        </p:par>
                      </p:childTnLst>
                    </p:cTn>
                  </p:par>
                </p:childTnLst>
              </p:cTn>
              <p:nextCondLst>
                <p:cond evt="onClick" delay="0">
                  <p:tgtEl>
                    <p:spTgt spid="220"/>
                  </p:tgtEl>
                </p:cond>
              </p:nextCondLst>
            </p:seq>
            <p:seq concurrent="1" nextAc="seek">
              <p:cTn id="404" restart="whenNotActive" fill="hold" evtFilter="cancelBubble" nodeType="interactiveSeq">
                <p:stCondLst>
                  <p:cond evt="onClick" delay="0">
                    <p:tgtEl>
                      <p:spTgt spid="227"/>
                    </p:tgtEl>
                  </p:cond>
                </p:stCondLst>
                <p:endSync evt="end" delay="0">
                  <p:rtn val="all"/>
                </p:endSync>
                <p:childTnLst>
                  <p:par>
                    <p:cTn id="405" fill="hold">
                      <p:stCondLst>
                        <p:cond delay="0"/>
                      </p:stCondLst>
                      <p:childTnLst>
                        <p:par>
                          <p:cTn id="406" fill="hold">
                            <p:stCondLst>
                              <p:cond delay="0"/>
                            </p:stCondLst>
                            <p:childTnLst>
                              <p:par>
                                <p:cTn id="407" presetID="53" presetClass="entr" presetSubtype="16" fill="hold" grpId="0" nodeType="withEffect">
                                  <p:stCondLst>
                                    <p:cond delay="0"/>
                                  </p:stCondLst>
                                  <p:childTnLst>
                                    <p:set>
                                      <p:cBhvr>
                                        <p:cTn id="408" dur="1" fill="hold">
                                          <p:stCondLst>
                                            <p:cond delay="0"/>
                                          </p:stCondLst>
                                        </p:cTn>
                                        <p:tgtEl>
                                          <p:spTgt spid="377"/>
                                        </p:tgtEl>
                                        <p:attrNameLst>
                                          <p:attrName>style.visibility</p:attrName>
                                        </p:attrNameLst>
                                      </p:cBhvr>
                                      <p:to>
                                        <p:strVal val="visible"/>
                                      </p:to>
                                    </p:set>
                                    <p:anim calcmode="lin" valueType="num">
                                      <p:cBhvr>
                                        <p:cTn id="409" dur="500" fill="hold"/>
                                        <p:tgtEl>
                                          <p:spTgt spid="377"/>
                                        </p:tgtEl>
                                        <p:attrNameLst>
                                          <p:attrName>ppt_w</p:attrName>
                                        </p:attrNameLst>
                                      </p:cBhvr>
                                      <p:tavLst>
                                        <p:tav tm="0">
                                          <p:val>
                                            <p:fltVal val="0"/>
                                          </p:val>
                                        </p:tav>
                                        <p:tav tm="100000">
                                          <p:val>
                                            <p:strVal val="#ppt_w"/>
                                          </p:val>
                                        </p:tav>
                                      </p:tavLst>
                                    </p:anim>
                                    <p:anim calcmode="lin" valueType="num">
                                      <p:cBhvr>
                                        <p:cTn id="410" dur="500" fill="hold"/>
                                        <p:tgtEl>
                                          <p:spTgt spid="377"/>
                                        </p:tgtEl>
                                        <p:attrNameLst>
                                          <p:attrName>ppt_h</p:attrName>
                                        </p:attrNameLst>
                                      </p:cBhvr>
                                      <p:tavLst>
                                        <p:tav tm="0">
                                          <p:val>
                                            <p:fltVal val="0"/>
                                          </p:val>
                                        </p:tav>
                                        <p:tav tm="100000">
                                          <p:val>
                                            <p:strVal val="#ppt_h"/>
                                          </p:val>
                                        </p:tav>
                                      </p:tavLst>
                                    </p:anim>
                                    <p:animEffect transition="in" filter="fade">
                                      <p:cBhvr>
                                        <p:cTn id="411" dur="500"/>
                                        <p:tgtEl>
                                          <p:spTgt spid="377"/>
                                        </p:tgtEl>
                                      </p:cBhvr>
                                    </p:animEffect>
                                  </p:childTnLst>
                                  <p:subTnLst>
                                    <p:audio>
                                      <p:cMediaNode>
                                        <p:cTn display="0" masterRel="sameClick">
                                          <p:stCondLst>
                                            <p:cond evt="begin" delay="0">
                                              <p:tn val="407"/>
                                            </p:cond>
                                          </p:stCondLst>
                                          <p:endCondLst>
                                            <p:cond evt="onStopAudio" delay="0">
                                              <p:tgtEl>
                                                <p:sldTgt/>
                                              </p:tgtEl>
                                            </p:cond>
                                          </p:endCondLst>
                                        </p:cTn>
                                        <p:tgtEl>
                                          <p:sndTgt r:embed="rId3" name="Bling.wav"/>
                                        </p:tgtEl>
                                      </p:cMediaNode>
                                    </p:audio>
                                  </p:subTnLst>
                                </p:cTn>
                              </p:par>
                              <p:par>
                                <p:cTn id="412" presetID="26" presetClass="emph" presetSubtype="0" fill="hold" grpId="1" nodeType="withEffect">
                                  <p:stCondLst>
                                    <p:cond delay="500"/>
                                  </p:stCondLst>
                                  <p:childTnLst>
                                    <p:animEffect transition="out" filter="fade">
                                      <p:cBhvr>
                                        <p:cTn id="413" dur="500" tmFilter="0, 0; .2, .5; .8, .5; 1, 0"/>
                                        <p:tgtEl>
                                          <p:spTgt spid="377"/>
                                        </p:tgtEl>
                                      </p:cBhvr>
                                    </p:animEffect>
                                    <p:animScale>
                                      <p:cBhvr>
                                        <p:cTn id="414" dur="250" autoRev="1" fill="hold"/>
                                        <p:tgtEl>
                                          <p:spTgt spid="377"/>
                                        </p:tgtEl>
                                      </p:cBhvr>
                                      <p:by x="105000" y="105000"/>
                                    </p:animScale>
                                  </p:childTnLst>
                                </p:cTn>
                              </p:par>
                              <p:par>
                                <p:cTn id="415" presetID="53" presetClass="entr" presetSubtype="16" fill="hold" grpId="0" nodeType="withEffect">
                                  <p:stCondLst>
                                    <p:cond delay="0"/>
                                  </p:stCondLst>
                                  <p:childTnLst>
                                    <p:set>
                                      <p:cBhvr>
                                        <p:cTn id="416" dur="1" fill="hold">
                                          <p:stCondLst>
                                            <p:cond delay="0"/>
                                          </p:stCondLst>
                                        </p:cTn>
                                        <p:tgtEl>
                                          <p:spTgt spid="360"/>
                                        </p:tgtEl>
                                        <p:attrNameLst>
                                          <p:attrName>style.visibility</p:attrName>
                                        </p:attrNameLst>
                                      </p:cBhvr>
                                      <p:to>
                                        <p:strVal val="visible"/>
                                      </p:to>
                                    </p:set>
                                    <p:anim calcmode="lin" valueType="num">
                                      <p:cBhvr>
                                        <p:cTn id="417" dur="500" fill="hold"/>
                                        <p:tgtEl>
                                          <p:spTgt spid="360"/>
                                        </p:tgtEl>
                                        <p:attrNameLst>
                                          <p:attrName>ppt_w</p:attrName>
                                        </p:attrNameLst>
                                      </p:cBhvr>
                                      <p:tavLst>
                                        <p:tav tm="0">
                                          <p:val>
                                            <p:fltVal val="0"/>
                                          </p:val>
                                        </p:tav>
                                        <p:tav tm="100000">
                                          <p:val>
                                            <p:strVal val="#ppt_w"/>
                                          </p:val>
                                        </p:tav>
                                      </p:tavLst>
                                    </p:anim>
                                    <p:anim calcmode="lin" valueType="num">
                                      <p:cBhvr>
                                        <p:cTn id="418" dur="500" fill="hold"/>
                                        <p:tgtEl>
                                          <p:spTgt spid="360"/>
                                        </p:tgtEl>
                                        <p:attrNameLst>
                                          <p:attrName>ppt_h</p:attrName>
                                        </p:attrNameLst>
                                      </p:cBhvr>
                                      <p:tavLst>
                                        <p:tav tm="0">
                                          <p:val>
                                            <p:fltVal val="0"/>
                                          </p:val>
                                        </p:tav>
                                        <p:tav tm="100000">
                                          <p:val>
                                            <p:strVal val="#ppt_h"/>
                                          </p:val>
                                        </p:tav>
                                      </p:tavLst>
                                    </p:anim>
                                    <p:animEffect transition="in" filter="fade">
                                      <p:cBhvr>
                                        <p:cTn id="419" dur="500"/>
                                        <p:tgtEl>
                                          <p:spTgt spid="360"/>
                                        </p:tgtEl>
                                      </p:cBhvr>
                                    </p:animEffect>
                                  </p:childTnLst>
                                  <p:subTnLst>
                                    <p:audio>
                                      <p:cMediaNode>
                                        <p:cTn display="0" masterRel="sameClick">
                                          <p:stCondLst>
                                            <p:cond evt="begin" delay="0">
                                              <p:tn val="415"/>
                                            </p:cond>
                                          </p:stCondLst>
                                          <p:endCondLst>
                                            <p:cond evt="onStopAudio" delay="0">
                                              <p:tgtEl>
                                                <p:sldTgt/>
                                              </p:tgtEl>
                                            </p:cond>
                                          </p:endCondLst>
                                        </p:cTn>
                                        <p:tgtEl>
                                          <p:sndTgt r:embed="rId3" name="Bling.wav"/>
                                        </p:tgtEl>
                                      </p:cMediaNode>
                                    </p:audio>
                                  </p:subTnLst>
                                </p:cTn>
                              </p:par>
                              <p:par>
                                <p:cTn id="420" presetID="26" presetClass="emph" presetSubtype="0" fill="hold" grpId="1" nodeType="withEffect">
                                  <p:stCondLst>
                                    <p:cond delay="500"/>
                                  </p:stCondLst>
                                  <p:childTnLst>
                                    <p:animEffect transition="out" filter="fade">
                                      <p:cBhvr>
                                        <p:cTn id="421" dur="500" tmFilter="0, 0; .2, .5; .8, .5; 1, 0"/>
                                        <p:tgtEl>
                                          <p:spTgt spid="360"/>
                                        </p:tgtEl>
                                      </p:cBhvr>
                                    </p:animEffect>
                                    <p:animScale>
                                      <p:cBhvr>
                                        <p:cTn id="422" dur="250" autoRev="1" fill="hold"/>
                                        <p:tgtEl>
                                          <p:spTgt spid="360"/>
                                        </p:tgtEl>
                                      </p:cBhvr>
                                      <p:by x="105000" y="105000"/>
                                    </p:animScale>
                                  </p:childTnLst>
                                </p:cTn>
                              </p:par>
                              <p:par>
                                <p:cTn id="423" presetID="53" presetClass="entr" presetSubtype="16" fill="hold" grpId="0" nodeType="withEffect">
                                  <p:stCondLst>
                                    <p:cond delay="0"/>
                                  </p:stCondLst>
                                  <p:childTnLst>
                                    <p:set>
                                      <p:cBhvr>
                                        <p:cTn id="424" dur="1" fill="hold">
                                          <p:stCondLst>
                                            <p:cond delay="0"/>
                                          </p:stCondLst>
                                        </p:cTn>
                                        <p:tgtEl>
                                          <p:spTgt spid="364"/>
                                        </p:tgtEl>
                                        <p:attrNameLst>
                                          <p:attrName>style.visibility</p:attrName>
                                        </p:attrNameLst>
                                      </p:cBhvr>
                                      <p:to>
                                        <p:strVal val="visible"/>
                                      </p:to>
                                    </p:set>
                                    <p:anim calcmode="lin" valueType="num">
                                      <p:cBhvr>
                                        <p:cTn id="425" dur="500" fill="hold"/>
                                        <p:tgtEl>
                                          <p:spTgt spid="364"/>
                                        </p:tgtEl>
                                        <p:attrNameLst>
                                          <p:attrName>ppt_w</p:attrName>
                                        </p:attrNameLst>
                                      </p:cBhvr>
                                      <p:tavLst>
                                        <p:tav tm="0">
                                          <p:val>
                                            <p:fltVal val="0"/>
                                          </p:val>
                                        </p:tav>
                                        <p:tav tm="100000">
                                          <p:val>
                                            <p:strVal val="#ppt_w"/>
                                          </p:val>
                                        </p:tav>
                                      </p:tavLst>
                                    </p:anim>
                                    <p:anim calcmode="lin" valueType="num">
                                      <p:cBhvr>
                                        <p:cTn id="426" dur="500" fill="hold"/>
                                        <p:tgtEl>
                                          <p:spTgt spid="364"/>
                                        </p:tgtEl>
                                        <p:attrNameLst>
                                          <p:attrName>ppt_h</p:attrName>
                                        </p:attrNameLst>
                                      </p:cBhvr>
                                      <p:tavLst>
                                        <p:tav tm="0">
                                          <p:val>
                                            <p:fltVal val="0"/>
                                          </p:val>
                                        </p:tav>
                                        <p:tav tm="100000">
                                          <p:val>
                                            <p:strVal val="#ppt_h"/>
                                          </p:val>
                                        </p:tav>
                                      </p:tavLst>
                                    </p:anim>
                                    <p:animEffect transition="in" filter="fade">
                                      <p:cBhvr>
                                        <p:cTn id="427" dur="500"/>
                                        <p:tgtEl>
                                          <p:spTgt spid="364"/>
                                        </p:tgtEl>
                                      </p:cBhvr>
                                    </p:animEffect>
                                  </p:childTnLst>
                                  <p:subTnLst>
                                    <p:audio>
                                      <p:cMediaNode>
                                        <p:cTn display="0" masterRel="sameClick">
                                          <p:stCondLst>
                                            <p:cond evt="begin" delay="0">
                                              <p:tn val="423"/>
                                            </p:cond>
                                          </p:stCondLst>
                                          <p:endCondLst>
                                            <p:cond evt="onStopAudio" delay="0">
                                              <p:tgtEl>
                                                <p:sldTgt/>
                                              </p:tgtEl>
                                            </p:cond>
                                          </p:endCondLst>
                                        </p:cTn>
                                        <p:tgtEl>
                                          <p:sndTgt r:embed="rId3" name="Bling.wav"/>
                                        </p:tgtEl>
                                      </p:cMediaNode>
                                    </p:audio>
                                  </p:subTnLst>
                                </p:cTn>
                              </p:par>
                              <p:par>
                                <p:cTn id="428" presetID="26" presetClass="emph" presetSubtype="0" fill="hold" grpId="1" nodeType="withEffect">
                                  <p:stCondLst>
                                    <p:cond delay="500"/>
                                  </p:stCondLst>
                                  <p:childTnLst>
                                    <p:animEffect transition="out" filter="fade">
                                      <p:cBhvr>
                                        <p:cTn id="429" dur="500" tmFilter="0, 0; .2, .5; .8, .5; 1, 0"/>
                                        <p:tgtEl>
                                          <p:spTgt spid="364"/>
                                        </p:tgtEl>
                                      </p:cBhvr>
                                    </p:animEffect>
                                    <p:animScale>
                                      <p:cBhvr>
                                        <p:cTn id="430" dur="250" autoRev="1" fill="hold"/>
                                        <p:tgtEl>
                                          <p:spTgt spid="364"/>
                                        </p:tgtEl>
                                      </p:cBhvr>
                                      <p:by x="105000" y="105000"/>
                                    </p:animScale>
                                  </p:childTnLst>
                                </p:cTn>
                              </p:par>
                              <p:par>
                                <p:cTn id="431" presetID="53" presetClass="entr" presetSubtype="16" fill="hold" grpId="0" nodeType="withEffect">
                                  <p:stCondLst>
                                    <p:cond delay="0"/>
                                  </p:stCondLst>
                                  <p:childTnLst>
                                    <p:set>
                                      <p:cBhvr>
                                        <p:cTn id="432" dur="1" fill="hold">
                                          <p:stCondLst>
                                            <p:cond delay="0"/>
                                          </p:stCondLst>
                                        </p:cTn>
                                        <p:tgtEl>
                                          <p:spTgt spid="365"/>
                                        </p:tgtEl>
                                        <p:attrNameLst>
                                          <p:attrName>style.visibility</p:attrName>
                                        </p:attrNameLst>
                                      </p:cBhvr>
                                      <p:to>
                                        <p:strVal val="visible"/>
                                      </p:to>
                                    </p:set>
                                    <p:anim calcmode="lin" valueType="num">
                                      <p:cBhvr>
                                        <p:cTn id="433" dur="500" fill="hold"/>
                                        <p:tgtEl>
                                          <p:spTgt spid="365"/>
                                        </p:tgtEl>
                                        <p:attrNameLst>
                                          <p:attrName>ppt_w</p:attrName>
                                        </p:attrNameLst>
                                      </p:cBhvr>
                                      <p:tavLst>
                                        <p:tav tm="0">
                                          <p:val>
                                            <p:fltVal val="0"/>
                                          </p:val>
                                        </p:tav>
                                        <p:tav tm="100000">
                                          <p:val>
                                            <p:strVal val="#ppt_w"/>
                                          </p:val>
                                        </p:tav>
                                      </p:tavLst>
                                    </p:anim>
                                    <p:anim calcmode="lin" valueType="num">
                                      <p:cBhvr>
                                        <p:cTn id="434" dur="500" fill="hold"/>
                                        <p:tgtEl>
                                          <p:spTgt spid="365"/>
                                        </p:tgtEl>
                                        <p:attrNameLst>
                                          <p:attrName>ppt_h</p:attrName>
                                        </p:attrNameLst>
                                      </p:cBhvr>
                                      <p:tavLst>
                                        <p:tav tm="0">
                                          <p:val>
                                            <p:fltVal val="0"/>
                                          </p:val>
                                        </p:tav>
                                        <p:tav tm="100000">
                                          <p:val>
                                            <p:strVal val="#ppt_h"/>
                                          </p:val>
                                        </p:tav>
                                      </p:tavLst>
                                    </p:anim>
                                    <p:animEffect transition="in" filter="fade">
                                      <p:cBhvr>
                                        <p:cTn id="435" dur="500"/>
                                        <p:tgtEl>
                                          <p:spTgt spid="365"/>
                                        </p:tgtEl>
                                      </p:cBhvr>
                                    </p:animEffect>
                                  </p:childTnLst>
                                  <p:subTnLst>
                                    <p:audio>
                                      <p:cMediaNode>
                                        <p:cTn display="0" masterRel="sameClick">
                                          <p:stCondLst>
                                            <p:cond evt="begin" delay="0">
                                              <p:tn val="431"/>
                                            </p:cond>
                                          </p:stCondLst>
                                          <p:endCondLst>
                                            <p:cond evt="onStopAudio" delay="0">
                                              <p:tgtEl>
                                                <p:sldTgt/>
                                              </p:tgtEl>
                                            </p:cond>
                                          </p:endCondLst>
                                        </p:cTn>
                                        <p:tgtEl>
                                          <p:sndTgt r:embed="rId3" name="Bling.wav"/>
                                        </p:tgtEl>
                                      </p:cMediaNode>
                                    </p:audio>
                                  </p:subTnLst>
                                </p:cTn>
                              </p:par>
                              <p:par>
                                <p:cTn id="436" presetID="26" presetClass="emph" presetSubtype="0" fill="hold" grpId="1" nodeType="withEffect">
                                  <p:stCondLst>
                                    <p:cond delay="500"/>
                                  </p:stCondLst>
                                  <p:childTnLst>
                                    <p:animEffect transition="out" filter="fade">
                                      <p:cBhvr>
                                        <p:cTn id="437" dur="500" tmFilter="0, 0; .2, .5; .8, .5; 1, 0"/>
                                        <p:tgtEl>
                                          <p:spTgt spid="365"/>
                                        </p:tgtEl>
                                      </p:cBhvr>
                                    </p:animEffect>
                                    <p:animScale>
                                      <p:cBhvr>
                                        <p:cTn id="438" dur="250" autoRev="1" fill="hold"/>
                                        <p:tgtEl>
                                          <p:spTgt spid="365"/>
                                        </p:tgtEl>
                                      </p:cBhvr>
                                      <p:by x="105000" y="105000"/>
                                    </p:animScale>
                                  </p:childTnLst>
                                </p:cTn>
                              </p:par>
                            </p:childTnLst>
                          </p:cTn>
                        </p:par>
                      </p:childTnLst>
                    </p:cTn>
                  </p:par>
                </p:childTnLst>
              </p:cTn>
              <p:nextCondLst>
                <p:cond evt="onClick" delay="0">
                  <p:tgtEl>
                    <p:spTgt spid="227"/>
                  </p:tgtEl>
                </p:cond>
              </p:nextCondLst>
            </p:seq>
            <p:seq concurrent="1" nextAc="seek">
              <p:cTn id="439" restart="whenNotActive" fill="hold" evtFilter="cancelBubble" nodeType="interactiveSeq">
                <p:stCondLst>
                  <p:cond evt="onClick" delay="0">
                    <p:tgtEl>
                      <p:spTgt spid="228"/>
                    </p:tgtEl>
                  </p:cond>
                </p:stCondLst>
                <p:endSync evt="end" delay="0">
                  <p:rtn val="all"/>
                </p:endSync>
                <p:childTnLst>
                  <p:par>
                    <p:cTn id="440" fill="hold">
                      <p:stCondLst>
                        <p:cond delay="0"/>
                      </p:stCondLst>
                      <p:childTnLst>
                        <p:par>
                          <p:cTn id="441" fill="hold">
                            <p:stCondLst>
                              <p:cond delay="0"/>
                            </p:stCondLst>
                            <p:childTnLst>
                              <p:par>
                                <p:cTn id="442" presetID="53" presetClass="entr" presetSubtype="16" fill="hold" grpId="0" nodeType="withEffect">
                                  <p:stCondLst>
                                    <p:cond delay="0"/>
                                  </p:stCondLst>
                                  <p:childTnLst>
                                    <p:set>
                                      <p:cBhvr>
                                        <p:cTn id="443" dur="1" fill="hold">
                                          <p:stCondLst>
                                            <p:cond delay="0"/>
                                          </p:stCondLst>
                                        </p:cTn>
                                        <p:tgtEl>
                                          <p:spTgt spid="384"/>
                                        </p:tgtEl>
                                        <p:attrNameLst>
                                          <p:attrName>style.visibility</p:attrName>
                                        </p:attrNameLst>
                                      </p:cBhvr>
                                      <p:to>
                                        <p:strVal val="visible"/>
                                      </p:to>
                                    </p:set>
                                    <p:anim calcmode="lin" valueType="num">
                                      <p:cBhvr>
                                        <p:cTn id="444" dur="500" fill="hold"/>
                                        <p:tgtEl>
                                          <p:spTgt spid="384"/>
                                        </p:tgtEl>
                                        <p:attrNameLst>
                                          <p:attrName>ppt_w</p:attrName>
                                        </p:attrNameLst>
                                      </p:cBhvr>
                                      <p:tavLst>
                                        <p:tav tm="0">
                                          <p:val>
                                            <p:fltVal val="0"/>
                                          </p:val>
                                        </p:tav>
                                        <p:tav tm="100000">
                                          <p:val>
                                            <p:strVal val="#ppt_w"/>
                                          </p:val>
                                        </p:tav>
                                      </p:tavLst>
                                    </p:anim>
                                    <p:anim calcmode="lin" valueType="num">
                                      <p:cBhvr>
                                        <p:cTn id="445" dur="500" fill="hold"/>
                                        <p:tgtEl>
                                          <p:spTgt spid="384"/>
                                        </p:tgtEl>
                                        <p:attrNameLst>
                                          <p:attrName>ppt_h</p:attrName>
                                        </p:attrNameLst>
                                      </p:cBhvr>
                                      <p:tavLst>
                                        <p:tav tm="0">
                                          <p:val>
                                            <p:fltVal val="0"/>
                                          </p:val>
                                        </p:tav>
                                        <p:tav tm="100000">
                                          <p:val>
                                            <p:strVal val="#ppt_h"/>
                                          </p:val>
                                        </p:tav>
                                      </p:tavLst>
                                    </p:anim>
                                    <p:animEffect transition="in" filter="fade">
                                      <p:cBhvr>
                                        <p:cTn id="446" dur="500"/>
                                        <p:tgtEl>
                                          <p:spTgt spid="384"/>
                                        </p:tgtEl>
                                      </p:cBhvr>
                                    </p:animEffect>
                                  </p:childTnLst>
                                  <p:subTnLst>
                                    <p:audio>
                                      <p:cMediaNode>
                                        <p:cTn display="0" masterRel="sameClick">
                                          <p:stCondLst>
                                            <p:cond evt="begin" delay="0">
                                              <p:tn val="442"/>
                                            </p:cond>
                                          </p:stCondLst>
                                          <p:endCondLst>
                                            <p:cond evt="onStopAudio" delay="0">
                                              <p:tgtEl>
                                                <p:sldTgt/>
                                              </p:tgtEl>
                                            </p:cond>
                                          </p:endCondLst>
                                        </p:cTn>
                                        <p:tgtEl>
                                          <p:sndTgt r:embed="rId3" name="Bling.wav"/>
                                        </p:tgtEl>
                                      </p:cMediaNode>
                                    </p:audio>
                                  </p:subTnLst>
                                </p:cTn>
                              </p:par>
                              <p:par>
                                <p:cTn id="447" presetID="26" presetClass="emph" presetSubtype="0" fill="hold" grpId="1" nodeType="withEffect">
                                  <p:stCondLst>
                                    <p:cond delay="500"/>
                                  </p:stCondLst>
                                  <p:childTnLst>
                                    <p:animEffect transition="out" filter="fade">
                                      <p:cBhvr>
                                        <p:cTn id="448" dur="500" tmFilter="0, 0; .2, .5; .8, .5; 1, 0"/>
                                        <p:tgtEl>
                                          <p:spTgt spid="384"/>
                                        </p:tgtEl>
                                      </p:cBhvr>
                                    </p:animEffect>
                                    <p:animScale>
                                      <p:cBhvr>
                                        <p:cTn id="449" dur="250" autoRev="1" fill="hold"/>
                                        <p:tgtEl>
                                          <p:spTgt spid="384"/>
                                        </p:tgtEl>
                                      </p:cBhvr>
                                      <p:by x="105000" y="105000"/>
                                    </p:animScale>
                                  </p:childTnLst>
                                </p:cTn>
                              </p:par>
                              <p:par>
                                <p:cTn id="450" presetID="53" presetClass="entr" presetSubtype="16" fill="hold" grpId="0" nodeType="withEffect">
                                  <p:stCondLst>
                                    <p:cond delay="0"/>
                                  </p:stCondLst>
                                  <p:childTnLst>
                                    <p:set>
                                      <p:cBhvr>
                                        <p:cTn id="451" dur="1" fill="hold">
                                          <p:stCondLst>
                                            <p:cond delay="0"/>
                                          </p:stCondLst>
                                        </p:cTn>
                                        <p:tgtEl>
                                          <p:spTgt spid="385"/>
                                        </p:tgtEl>
                                        <p:attrNameLst>
                                          <p:attrName>style.visibility</p:attrName>
                                        </p:attrNameLst>
                                      </p:cBhvr>
                                      <p:to>
                                        <p:strVal val="visible"/>
                                      </p:to>
                                    </p:set>
                                    <p:anim calcmode="lin" valueType="num">
                                      <p:cBhvr>
                                        <p:cTn id="452" dur="500" fill="hold"/>
                                        <p:tgtEl>
                                          <p:spTgt spid="385"/>
                                        </p:tgtEl>
                                        <p:attrNameLst>
                                          <p:attrName>ppt_w</p:attrName>
                                        </p:attrNameLst>
                                      </p:cBhvr>
                                      <p:tavLst>
                                        <p:tav tm="0">
                                          <p:val>
                                            <p:fltVal val="0"/>
                                          </p:val>
                                        </p:tav>
                                        <p:tav tm="100000">
                                          <p:val>
                                            <p:strVal val="#ppt_w"/>
                                          </p:val>
                                        </p:tav>
                                      </p:tavLst>
                                    </p:anim>
                                    <p:anim calcmode="lin" valueType="num">
                                      <p:cBhvr>
                                        <p:cTn id="453" dur="500" fill="hold"/>
                                        <p:tgtEl>
                                          <p:spTgt spid="385"/>
                                        </p:tgtEl>
                                        <p:attrNameLst>
                                          <p:attrName>ppt_h</p:attrName>
                                        </p:attrNameLst>
                                      </p:cBhvr>
                                      <p:tavLst>
                                        <p:tav tm="0">
                                          <p:val>
                                            <p:fltVal val="0"/>
                                          </p:val>
                                        </p:tav>
                                        <p:tav tm="100000">
                                          <p:val>
                                            <p:strVal val="#ppt_h"/>
                                          </p:val>
                                        </p:tav>
                                      </p:tavLst>
                                    </p:anim>
                                    <p:animEffect transition="in" filter="fade">
                                      <p:cBhvr>
                                        <p:cTn id="454" dur="500"/>
                                        <p:tgtEl>
                                          <p:spTgt spid="385"/>
                                        </p:tgtEl>
                                      </p:cBhvr>
                                    </p:animEffect>
                                  </p:childTnLst>
                                  <p:subTnLst>
                                    <p:audio>
                                      <p:cMediaNode>
                                        <p:cTn display="0" masterRel="sameClick">
                                          <p:stCondLst>
                                            <p:cond evt="begin" delay="0">
                                              <p:tn val="450"/>
                                            </p:cond>
                                          </p:stCondLst>
                                          <p:endCondLst>
                                            <p:cond evt="onStopAudio" delay="0">
                                              <p:tgtEl>
                                                <p:sldTgt/>
                                              </p:tgtEl>
                                            </p:cond>
                                          </p:endCondLst>
                                        </p:cTn>
                                        <p:tgtEl>
                                          <p:sndTgt r:embed="rId3" name="Bling.wav"/>
                                        </p:tgtEl>
                                      </p:cMediaNode>
                                    </p:audio>
                                  </p:subTnLst>
                                </p:cTn>
                              </p:par>
                              <p:par>
                                <p:cTn id="455" presetID="26" presetClass="emph" presetSubtype="0" fill="hold" grpId="1" nodeType="withEffect">
                                  <p:stCondLst>
                                    <p:cond delay="500"/>
                                  </p:stCondLst>
                                  <p:childTnLst>
                                    <p:animEffect transition="out" filter="fade">
                                      <p:cBhvr>
                                        <p:cTn id="456" dur="500" tmFilter="0, 0; .2, .5; .8, .5; 1, 0"/>
                                        <p:tgtEl>
                                          <p:spTgt spid="385"/>
                                        </p:tgtEl>
                                      </p:cBhvr>
                                    </p:animEffect>
                                    <p:animScale>
                                      <p:cBhvr>
                                        <p:cTn id="457" dur="250" autoRev="1" fill="hold"/>
                                        <p:tgtEl>
                                          <p:spTgt spid="385"/>
                                        </p:tgtEl>
                                      </p:cBhvr>
                                      <p:by x="105000" y="105000"/>
                                    </p:animScale>
                                  </p:childTnLst>
                                </p:cTn>
                              </p:par>
                              <p:par>
                                <p:cTn id="458" presetID="53" presetClass="entr" presetSubtype="16" fill="hold" grpId="0" nodeType="withEffect">
                                  <p:stCondLst>
                                    <p:cond delay="0"/>
                                  </p:stCondLst>
                                  <p:childTnLst>
                                    <p:set>
                                      <p:cBhvr>
                                        <p:cTn id="459" dur="1" fill="hold">
                                          <p:stCondLst>
                                            <p:cond delay="0"/>
                                          </p:stCondLst>
                                        </p:cTn>
                                        <p:tgtEl>
                                          <p:spTgt spid="392"/>
                                        </p:tgtEl>
                                        <p:attrNameLst>
                                          <p:attrName>style.visibility</p:attrName>
                                        </p:attrNameLst>
                                      </p:cBhvr>
                                      <p:to>
                                        <p:strVal val="visible"/>
                                      </p:to>
                                    </p:set>
                                    <p:anim calcmode="lin" valueType="num">
                                      <p:cBhvr>
                                        <p:cTn id="460" dur="500" fill="hold"/>
                                        <p:tgtEl>
                                          <p:spTgt spid="392"/>
                                        </p:tgtEl>
                                        <p:attrNameLst>
                                          <p:attrName>ppt_w</p:attrName>
                                        </p:attrNameLst>
                                      </p:cBhvr>
                                      <p:tavLst>
                                        <p:tav tm="0">
                                          <p:val>
                                            <p:fltVal val="0"/>
                                          </p:val>
                                        </p:tav>
                                        <p:tav tm="100000">
                                          <p:val>
                                            <p:strVal val="#ppt_w"/>
                                          </p:val>
                                        </p:tav>
                                      </p:tavLst>
                                    </p:anim>
                                    <p:anim calcmode="lin" valueType="num">
                                      <p:cBhvr>
                                        <p:cTn id="461" dur="500" fill="hold"/>
                                        <p:tgtEl>
                                          <p:spTgt spid="392"/>
                                        </p:tgtEl>
                                        <p:attrNameLst>
                                          <p:attrName>ppt_h</p:attrName>
                                        </p:attrNameLst>
                                      </p:cBhvr>
                                      <p:tavLst>
                                        <p:tav tm="0">
                                          <p:val>
                                            <p:fltVal val="0"/>
                                          </p:val>
                                        </p:tav>
                                        <p:tav tm="100000">
                                          <p:val>
                                            <p:strVal val="#ppt_h"/>
                                          </p:val>
                                        </p:tav>
                                      </p:tavLst>
                                    </p:anim>
                                    <p:animEffect transition="in" filter="fade">
                                      <p:cBhvr>
                                        <p:cTn id="462" dur="500"/>
                                        <p:tgtEl>
                                          <p:spTgt spid="392"/>
                                        </p:tgtEl>
                                      </p:cBhvr>
                                    </p:animEffect>
                                  </p:childTnLst>
                                  <p:subTnLst>
                                    <p:audio>
                                      <p:cMediaNode>
                                        <p:cTn display="0" masterRel="sameClick">
                                          <p:stCondLst>
                                            <p:cond evt="begin" delay="0">
                                              <p:tn val="458"/>
                                            </p:cond>
                                          </p:stCondLst>
                                          <p:endCondLst>
                                            <p:cond evt="onStopAudio" delay="0">
                                              <p:tgtEl>
                                                <p:sldTgt/>
                                              </p:tgtEl>
                                            </p:cond>
                                          </p:endCondLst>
                                        </p:cTn>
                                        <p:tgtEl>
                                          <p:sndTgt r:embed="rId3" name="Bling.wav"/>
                                        </p:tgtEl>
                                      </p:cMediaNode>
                                    </p:audio>
                                  </p:subTnLst>
                                </p:cTn>
                              </p:par>
                              <p:par>
                                <p:cTn id="463" presetID="26" presetClass="emph" presetSubtype="0" fill="hold" grpId="1" nodeType="withEffect">
                                  <p:stCondLst>
                                    <p:cond delay="500"/>
                                  </p:stCondLst>
                                  <p:childTnLst>
                                    <p:animEffect transition="out" filter="fade">
                                      <p:cBhvr>
                                        <p:cTn id="464" dur="500" tmFilter="0, 0; .2, .5; .8, .5; 1, 0"/>
                                        <p:tgtEl>
                                          <p:spTgt spid="392"/>
                                        </p:tgtEl>
                                      </p:cBhvr>
                                    </p:animEffect>
                                    <p:animScale>
                                      <p:cBhvr>
                                        <p:cTn id="465" dur="250" autoRev="1" fill="hold"/>
                                        <p:tgtEl>
                                          <p:spTgt spid="392"/>
                                        </p:tgtEl>
                                      </p:cBhvr>
                                      <p:by x="105000" y="105000"/>
                                    </p:animScale>
                                  </p:childTnLst>
                                </p:cTn>
                              </p:par>
                              <p:par>
                                <p:cTn id="466" presetID="53" presetClass="entr" presetSubtype="16" fill="hold" grpId="0" nodeType="withEffect">
                                  <p:stCondLst>
                                    <p:cond delay="0"/>
                                  </p:stCondLst>
                                  <p:childTnLst>
                                    <p:set>
                                      <p:cBhvr>
                                        <p:cTn id="467" dur="1" fill="hold">
                                          <p:stCondLst>
                                            <p:cond delay="0"/>
                                          </p:stCondLst>
                                        </p:cTn>
                                        <p:tgtEl>
                                          <p:spTgt spid="393"/>
                                        </p:tgtEl>
                                        <p:attrNameLst>
                                          <p:attrName>style.visibility</p:attrName>
                                        </p:attrNameLst>
                                      </p:cBhvr>
                                      <p:to>
                                        <p:strVal val="visible"/>
                                      </p:to>
                                    </p:set>
                                    <p:anim calcmode="lin" valueType="num">
                                      <p:cBhvr>
                                        <p:cTn id="468" dur="500" fill="hold"/>
                                        <p:tgtEl>
                                          <p:spTgt spid="393"/>
                                        </p:tgtEl>
                                        <p:attrNameLst>
                                          <p:attrName>ppt_w</p:attrName>
                                        </p:attrNameLst>
                                      </p:cBhvr>
                                      <p:tavLst>
                                        <p:tav tm="0">
                                          <p:val>
                                            <p:fltVal val="0"/>
                                          </p:val>
                                        </p:tav>
                                        <p:tav tm="100000">
                                          <p:val>
                                            <p:strVal val="#ppt_w"/>
                                          </p:val>
                                        </p:tav>
                                      </p:tavLst>
                                    </p:anim>
                                    <p:anim calcmode="lin" valueType="num">
                                      <p:cBhvr>
                                        <p:cTn id="469" dur="500" fill="hold"/>
                                        <p:tgtEl>
                                          <p:spTgt spid="393"/>
                                        </p:tgtEl>
                                        <p:attrNameLst>
                                          <p:attrName>ppt_h</p:attrName>
                                        </p:attrNameLst>
                                      </p:cBhvr>
                                      <p:tavLst>
                                        <p:tav tm="0">
                                          <p:val>
                                            <p:fltVal val="0"/>
                                          </p:val>
                                        </p:tav>
                                        <p:tav tm="100000">
                                          <p:val>
                                            <p:strVal val="#ppt_h"/>
                                          </p:val>
                                        </p:tav>
                                      </p:tavLst>
                                    </p:anim>
                                    <p:animEffect transition="in" filter="fade">
                                      <p:cBhvr>
                                        <p:cTn id="470" dur="500"/>
                                        <p:tgtEl>
                                          <p:spTgt spid="393"/>
                                        </p:tgtEl>
                                      </p:cBhvr>
                                    </p:animEffect>
                                  </p:childTnLst>
                                  <p:subTnLst>
                                    <p:audio>
                                      <p:cMediaNode>
                                        <p:cTn display="0" masterRel="sameClick">
                                          <p:stCondLst>
                                            <p:cond evt="begin" delay="0">
                                              <p:tn val="466"/>
                                            </p:cond>
                                          </p:stCondLst>
                                          <p:endCondLst>
                                            <p:cond evt="onStopAudio" delay="0">
                                              <p:tgtEl>
                                                <p:sldTgt/>
                                              </p:tgtEl>
                                            </p:cond>
                                          </p:endCondLst>
                                        </p:cTn>
                                        <p:tgtEl>
                                          <p:sndTgt r:embed="rId3" name="Bling.wav"/>
                                        </p:tgtEl>
                                      </p:cMediaNode>
                                    </p:audio>
                                  </p:subTnLst>
                                </p:cTn>
                              </p:par>
                              <p:par>
                                <p:cTn id="471" presetID="26" presetClass="emph" presetSubtype="0" fill="hold" grpId="1" nodeType="withEffect">
                                  <p:stCondLst>
                                    <p:cond delay="500"/>
                                  </p:stCondLst>
                                  <p:childTnLst>
                                    <p:animEffect transition="out" filter="fade">
                                      <p:cBhvr>
                                        <p:cTn id="472" dur="500" tmFilter="0, 0; .2, .5; .8, .5; 1, 0"/>
                                        <p:tgtEl>
                                          <p:spTgt spid="393"/>
                                        </p:tgtEl>
                                      </p:cBhvr>
                                    </p:animEffect>
                                    <p:animScale>
                                      <p:cBhvr>
                                        <p:cTn id="473" dur="250" autoRev="1" fill="hold"/>
                                        <p:tgtEl>
                                          <p:spTgt spid="393"/>
                                        </p:tgtEl>
                                      </p:cBhvr>
                                      <p:by x="105000" y="105000"/>
                                    </p:animScale>
                                  </p:childTnLst>
                                </p:cTn>
                              </p:par>
                              <p:par>
                                <p:cTn id="474" presetID="53" presetClass="entr" presetSubtype="16" fill="hold" grpId="0" nodeType="withEffect">
                                  <p:stCondLst>
                                    <p:cond delay="0"/>
                                  </p:stCondLst>
                                  <p:childTnLst>
                                    <p:set>
                                      <p:cBhvr>
                                        <p:cTn id="475" dur="1" fill="hold">
                                          <p:stCondLst>
                                            <p:cond delay="0"/>
                                          </p:stCondLst>
                                        </p:cTn>
                                        <p:tgtEl>
                                          <p:spTgt spid="366"/>
                                        </p:tgtEl>
                                        <p:attrNameLst>
                                          <p:attrName>style.visibility</p:attrName>
                                        </p:attrNameLst>
                                      </p:cBhvr>
                                      <p:to>
                                        <p:strVal val="visible"/>
                                      </p:to>
                                    </p:set>
                                    <p:anim calcmode="lin" valueType="num">
                                      <p:cBhvr>
                                        <p:cTn id="476" dur="500" fill="hold"/>
                                        <p:tgtEl>
                                          <p:spTgt spid="366"/>
                                        </p:tgtEl>
                                        <p:attrNameLst>
                                          <p:attrName>ppt_w</p:attrName>
                                        </p:attrNameLst>
                                      </p:cBhvr>
                                      <p:tavLst>
                                        <p:tav tm="0">
                                          <p:val>
                                            <p:fltVal val="0"/>
                                          </p:val>
                                        </p:tav>
                                        <p:tav tm="100000">
                                          <p:val>
                                            <p:strVal val="#ppt_w"/>
                                          </p:val>
                                        </p:tav>
                                      </p:tavLst>
                                    </p:anim>
                                    <p:anim calcmode="lin" valueType="num">
                                      <p:cBhvr>
                                        <p:cTn id="477" dur="500" fill="hold"/>
                                        <p:tgtEl>
                                          <p:spTgt spid="366"/>
                                        </p:tgtEl>
                                        <p:attrNameLst>
                                          <p:attrName>ppt_h</p:attrName>
                                        </p:attrNameLst>
                                      </p:cBhvr>
                                      <p:tavLst>
                                        <p:tav tm="0">
                                          <p:val>
                                            <p:fltVal val="0"/>
                                          </p:val>
                                        </p:tav>
                                        <p:tav tm="100000">
                                          <p:val>
                                            <p:strVal val="#ppt_h"/>
                                          </p:val>
                                        </p:tav>
                                      </p:tavLst>
                                    </p:anim>
                                    <p:animEffect transition="in" filter="fade">
                                      <p:cBhvr>
                                        <p:cTn id="478" dur="500"/>
                                        <p:tgtEl>
                                          <p:spTgt spid="366"/>
                                        </p:tgtEl>
                                      </p:cBhvr>
                                    </p:animEffect>
                                  </p:childTnLst>
                                  <p:subTnLst>
                                    <p:audio>
                                      <p:cMediaNode>
                                        <p:cTn display="0" masterRel="sameClick">
                                          <p:stCondLst>
                                            <p:cond evt="begin" delay="0">
                                              <p:tn val="474"/>
                                            </p:cond>
                                          </p:stCondLst>
                                          <p:endCondLst>
                                            <p:cond evt="onStopAudio" delay="0">
                                              <p:tgtEl>
                                                <p:sldTgt/>
                                              </p:tgtEl>
                                            </p:cond>
                                          </p:endCondLst>
                                        </p:cTn>
                                        <p:tgtEl>
                                          <p:sndTgt r:embed="rId3" name="Bling.wav"/>
                                        </p:tgtEl>
                                      </p:cMediaNode>
                                    </p:audio>
                                  </p:subTnLst>
                                </p:cTn>
                              </p:par>
                              <p:par>
                                <p:cTn id="479" presetID="26" presetClass="emph" presetSubtype="0" fill="hold" grpId="1" nodeType="withEffect">
                                  <p:stCondLst>
                                    <p:cond delay="500"/>
                                  </p:stCondLst>
                                  <p:childTnLst>
                                    <p:animEffect transition="out" filter="fade">
                                      <p:cBhvr>
                                        <p:cTn id="480" dur="500" tmFilter="0, 0; .2, .5; .8, .5; 1, 0"/>
                                        <p:tgtEl>
                                          <p:spTgt spid="366"/>
                                        </p:tgtEl>
                                      </p:cBhvr>
                                    </p:animEffect>
                                    <p:animScale>
                                      <p:cBhvr>
                                        <p:cTn id="481" dur="250" autoRev="1" fill="hold"/>
                                        <p:tgtEl>
                                          <p:spTgt spid="366"/>
                                        </p:tgtEl>
                                      </p:cBhvr>
                                      <p:by x="105000" y="105000"/>
                                    </p:animScale>
                                  </p:childTnLst>
                                </p:cTn>
                              </p:par>
                              <p:par>
                                <p:cTn id="482" presetID="53" presetClass="entr" presetSubtype="16" fill="hold" grpId="0" nodeType="withEffect">
                                  <p:stCondLst>
                                    <p:cond delay="0"/>
                                  </p:stCondLst>
                                  <p:childTnLst>
                                    <p:set>
                                      <p:cBhvr>
                                        <p:cTn id="483" dur="1" fill="hold">
                                          <p:stCondLst>
                                            <p:cond delay="0"/>
                                          </p:stCondLst>
                                        </p:cTn>
                                        <p:tgtEl>
                                          <p:spTgt spid="367"/>
                                        </p:tgtEl>
                                        <p:attrNameLst>
                                          <p:attrName>style.visibility</p:attrName>
                                        </p:attrNameLst>
                                      </p:cBhvr>
                                      <p:to>
                                        <p:strVal val="visible"/>
                                      </p:to>
                                    </p:set>
                                    <p:anim calcmode="lin" valueType="num">
                                      <p:cBhvr>
                                        <p:cTn id="484" dur="500" fill="hold"/>
                                        <p:tgtEl>
                                          <p:spTgt spid="367"/>
                                        </p:tgtEl>
                                        <p:attrNameLst>
                                          <p:attrName>ppt_w</p:attrName>
                                        </p:attrNameLst>
                                      </p:cBhvr>
                                      <p:tavLst>
                                        <p:tav tm="0">
                                          <p:val>
                                            <p:fltVal val="0"/>
                                          </p:val>
                                        </p:tav>
                                        <p:tav tm="100000">
                                          <p:val>
                                            <p:strVal val="#ppt_w"/>
                                          </p:val>
                                        </p:tav>
                                      </p:tavLst>
                                    </p:anim>
                                    <p:anim calcmode="lin" valueType="num">
                                      <p:cBhvr>
                                        <p:cTn id="485" dur="500" fill="hold"/>
                                        <p:tgtEl>
                                          <p:spTgt spid="367"/>
                                        </p:tgtEl>
                                        <p:attrNameLst>
                                          <p:attrName>ppt_h</p:attrName>
                                        </p:attrNameLst>
                                      </p:cBhvr>
                                      <p:tavLst>
                                        <p:tav tm="0">
                                          <p:val>
                                            <p:fltVal val="0"/>
                                          </p:val>
                                        </p:tav>
                                        <p:tav tm="100000">
                                          <p:val>
                                            <p:strVal val="#ppt_h"/>
                                          </p:val>
                                        </p:tav>
                                      </p:tavLst>
                                    </p:anim>
                                    <p:animEffect transition="in" filter="fade">
                                      <p:cBhvr>
                                        <p:cTn id="486" dur="500"/>
                                        <p:tgtEl>
                                          <p:spTgt spid="367"/>
                                        </p:tgtEl>
                                      </p:cBhvr>
                                    </p:animEffect>
                                  </p:childTnLst>
                                  <p:subTnLst>
                                    <p:audio>
                                      <p:cMediaNode>
                                        <p:cTn display="0" masterRel="sameClick">
                                          <p:stCondLst>
                                            <p:cond evt="begin" delay="0">
                                              <p:tn val="482"/>
                                            </p:cond>
                                          </p:stCondLst>
                                          <p:endCondLst>
                                            <p:cond evt="onStopAudio" delay="0">
                                              <p:tgtEl>
                                                <p:sldTgt/>
                                              </p:tgtEl>
                                            </p:cond>
                                          </p:endCondLst>
                                        </p:cTn>
                                        <p:tgtEl>
                                          <p:sndTgt r:embed="rId3" name="Bling.wav"/>
                                        </p:tgtEl>
                                      </p:cMediaNode>
                                    </p:audio>
                                  </p:subTnLst>
                                </p:cTn>
                              </p:par>
                              <p:par>
                                <p:cTn id="487" presetID="26" presetClass="emph" presetSubtype="0" fill="hold" grpId="1" nodeType="withEffect">
                                  <p:stCondLst>
                                    <p:cond delay="500"/>
                                  </p:stCondLst>
                                  <p:childTnLst>
                                    <p:animEffect transition="out" filter="fade">
                                      <p:cBhvr>
                                        <p:cTn id="488" dur="500" tmFilter="0, 0; .2, .5; .8, .5; 1, 0"/>
                                        <p:tgtEl>
                                          <p:spTgt spid="367"/>
                                        </p:tgtEl>
                                      </p:cBhvr>
                                    </p:animEffect>
                                    <p:animScale>
                                      <p:cBhvr>
                                        <p:cTn id="489" dur="250" autoRev="1" fill="hold"/>
                                        <p:tgtEl>
                                          <p:spTgt spid="367"/>
                                        </p:tgtEl>
                                      </p:cBhvr>
                                      <p:by x="105000" y="105000"/>
                                    </p:animScale>
                                  </p:childTnLst>
                                </p:cTn>
                              </p:par>
                            </p:childTnLst>
                          </p:cTn>
                        </p:par>
                      </p:childTnLst>
                    </p:cTn>
                  </p:par>
                </p:childTnLst>
              </p:cTn>
              <p:nextCondLst>
                <p:cond evt="onClick" delay="0">
                  <p:tgtEl>
                    <p:spTgt spid="228"/>
                  </p:tgtEl>
                </p:cond>
              </p:nextCondLst>
            </p:seq>
          </p:childTnLst>
        </p:cTn>
      </p:par>
    </p:tnLst>
    <p:bldLst>
      <p:bldP spid="353" grpId="0"/>
      <p:bldP spid="353" grpId="1"/>
      <p:bldP spid="354" grpId="0"/>
      <p:bldP spid="354" grpId="1"/>
      <p:bldP spid="355" grpId="0"/>
      <p:bldP spid="355" grpId="1"/>
      <p:bldP spid="356" grpId="0"/>
      <p:bldP spid="356" grpId="1"/>
      <p:bldP spid="357" grpId="0"/>
      <p:bldP spid="357" grpId="1"/>
      <p:bldP spid="358" grpId="0"/>
      <p:bldP spid="358" grpId="1"/>
      <p:bldP spid="359" grpId="0"/>
      <p:bldP spid="359" grpId="1"/>
      <p:bldP spid="360" grpId="0"/>
      <p:bldP spid="360" grpId="1"/>
      <p:bldP spid="361" grpId="0"/>
      <p:bldP spid="361" grpId="1"/>
      <p:bldP spid="362" grpId="0"/>
      <p:bldP spid="362" grpId="1"/>
      <p:bldP spid="363" grpId="0"/>
      <p:bldP spid="363" grpId="1"/>
      <p:bldP spid="364" grpId="0"/>
      <p:bldP spid="364" grpId="1"/>
      <p:bldP spid="365" grpId="0"/>
      <p:bldP spid="365" grpId="1"/>
      <p:bldP spid="366" grpId="0"/>
      <p:bldP spid="366" grpId="1"/>
      <p:bldP spid="367" grpId="0"/>
      <p:bldP spid="367" grpId="1"/>
      <p:bldP spid="368" grpId="0"/>
      <p:bldP spid="368" grpId="1"/>
      <p:bldP spid="369" grpId="0"/>
      <p:bldP spid="369" grpId="1"/>
      <p:bldP spid="370" grpId="0"/>
      <p:bldP spid="370" grpId="1"/>
      <p:bldP spid="371" grpId="0"/>
      <p:bldP spid="371" grpId="1"/>
      <p:bldP spid="372" grpId="0"/>
      <p:bldP spid="372" grpId="1"/>
      <p:bldP spid="373" grpId="0"/>
      <p:bldP spid="373" grpId="1"/>
      <p:bldP spid="374" grpId="0"/>
      <p:bldP spid="374" grpId="1"/>
      <p:bldP spid="375" grpId="0"/>
      <p:bldP spid="375" grpId="1"/>
      <p:bldP spid="376" grpId="0"/>
      <p:bldP spid="376" grpId="1"/>
      <p:bldP spid="377" grpId="0"/>
      <p:bldP spid="377" grpId="1"/>
      <p:bldP spid="378" grpId="0" animBg="1"/>
      <p:bldP spid="378" grpId="1" animBg="1"/>
      <p:bldP spid="379" grpId="0"/>
      <p:bldP spid="379" grpId="1"/>
      <p:bldP spid="380" grpId="0"/>
      <p:bldP spid="380" grpId="1"/>
      <p:bldP spid="381" grpId="0"/>
      <p:bldP spid="381" grpId="1"/>
      <p:bldP spid="382" grpId="0"/>
      <p:bldP spid="382" grpId="1"/>
      <p:bldP spid="383" grpId="0"/>
      <p:bldP spid="383" grpId="1"/>
      <p:bldP spid="384" grpId="0"/>
      <p:bldP spid="384" grpId="1"/>
      <p:bldP spid="385" grpId="0"/>
      <p:bldP spid="385" grpId="1"/>
      <p:bldP spid="386" grpId="0"/>
      <p:bldP spid="386" grpId="1"/>
      <p:bldP spid="387" grpId="0"/>
      <p:bldP spid="387" grpId="1"/>
      <p:bldP spid="388" grpId="0"/>
      <p:bldP spid="388" grpId="1"/>
      <p:bldP spid="389" grpId="0"/>
      <p:bldP spid="389" grpId="1"/>
      <p:bldP spid="390" grpId="0"/>
      <p:bldP spid="390" grpId="1"/>
      <p:bldP spid="391" grpId="0"/>
      <p:bldP spid="391" grpId="1"/>
      <p:bldP spid="392" grpId="0"/>
      <p:bldP spid="392" grpId="1"/>
      <p:bldP spid="393" grpId="0"/>
      <p:bldP spid="393" grpId="1"/>
      <p:bldP spid="394" grpId="0"/>
      <p:bldP spid="394" grpId="1"/>
      <p:bldP spid="395" grpId="0"/>
      <p:bldP spid="395" grpId="1"/>
      <p:bldP spid="396" grpId="0"/>
      <p:bldP spid="39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grpSp>
        <p:nvGrpSpPr>
          <p:cNvPr id="8" name="Group 7">
            <a:extLst>
              <a:ext uri="{FF2B5EF4-FFF2-40B4-BE49-F238E27FC236}">
                <a16:creationId xmlns:a16="http://schemas.microsoft.com/office/drawing/2014/main" id="{B375C44C-B7C8-8CAD-2454-DAD4D4C3DE3E}"/>
              </a:ext>
            </a:extLst>
          </p:cNvPr>
          <p:cNvGrpSpPr/>
          <p:nvPr/>
        </p:nvGrpSpPr>
        <p:grpSpPr>
          <a:xfrm>
            <a:off x="884699" y="1359964"/>
            <a:ext cx="6785545" cy="4663584"/>
            <a:chOff x="731316" y="1721964"/>
            <a:chExt cx="6785545" cy="4663584"/>
          </a:xfrm>
        </p:grpSpPr>
        <p:pic>
          <p:nvPicPr>
            <p:cNvPr id="9" name="Picture 8">
              <a:extLst>
                <a:ext uri="{FF2B5EF4-FFF2-40B4-BE49-F238E27FC236}">
                  <a16:creationId xmlns:a16="http://schemas.microsoft.com/office/drawing/2014/main" id="{5F7754A8-3822-08D8-25E5-053C41490E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10" name="TextBox 9">
              <a:extLst>
                <a:ext uri="{FF2B5EF4-FFF2-40B4-BE49-F238E27FC236}">
                  <a16:creationId xmlns:a16="http://schemas.microsoft.com/office/drawing/2014/main" id="{3E8B8922-AE28-D382-8DAC-151B1E29C641}"/>
                </a:ext>
              </a:extLst>
            </p:cNvPr>
            <p:cNvSpPr txBox="1"/>
            <p:nvPr/>
          </p:nvSpPr>
          <p:spPr>
            <a:xfrm>
              <a:off x="1665061" y="1721964"/>
              <a:ext cx="5851800" cy="4663584"/>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hành</a:t>
              </a:r>
              <a:r>
                <a:rPr lang="en-US" sz="2400" b="1" dirty="0">
                  <a:latin typeface="Arial" panose="020B0604020202020204" pitchFamily="34" charset="0"/>
                  <a:cs typeface="Arial" panose="020B0604020202020204" pitchFamily="34" charset="0"/>
                </a:rPr>
                <a:t>:</a:t>
              </a:r>
            </a:p>
            <a:p>
              <a:pPr algn="just">
                <a:lnSpc>
                  <a:spcPct val="125000"/>
                </a:lnSpc>
              </a:pPr>
              <a:r>
                <a:rPr lang="en-US" sz="2400" b="1" dirty="0" err="1">
                  <a:solidFill>
                    <a:srgbClr val="C00000"/>
                  </a:solidFill>
                  <a:latin typeface="Arial" panose="020B0604020202020204" pitchFamily="34" charset="0"/>
                  <a:cs typeface="Arial" panose="020B0604020202020204" pitchFamily="34" charset="0"/>
                </a:rPr>
                <a:t>Chiết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lỏng</a:t>
              </a:r>
              <a:r>
                <a:rPr lang="en-US" sz="2400" b="1" dirty="0">
                  <a:solidFill>
                    <a:srgbClr val="C00000"/>
                  </a:solidFill>
                  <a:latin typeface="Arial" panose="020B0604020202020204" pitchFamily="34" charset="0"/>
                  <a:cs typeface="Arial" panose="020B0604020202020204" pitchFamily="34" charset="0"/>
                </a:rPr>
                <a:t> – </a:t>
              </a:r>
              <a:r>
                <a:rPr lang="en-US" sz="2400" b="1" dirty="0" err="1">
                  <a:solidFill>
                    <a:srgbClr val="C00000"/>
                  </a:solidFill>
                  <a:latin typeface="Arial" panose="020B0604020202020204" pitchFamily="34" charset="0"/>
                  <a:cs typeface="Arial" panose="020B0604020202020204" pitchFamily="34" charset="0"/>
                </a:rPr>
                <a:t>rắn</a:t>
              </a:r>
              <a:r>
                <a:rPr lang="en-US" sz="2400" b="1" dirty="0">
                  <a:solidFill>
                    <a:srgbClr val="C00000"/>
                  </a:solidFill>
                  <a:latin typeface="Arial" panose="020B0604020202020204" pitchFamily="34" charset="0"/>
                  <a:cs typeface="Arial" panose="020B0604020202020204" pitchFamily="34" charset="0"/>
                </a:rPr>
                <a:t>: </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1: </a:t>
              </a: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hữu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cơ</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bằng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ngâm</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hoặc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đun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rắn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với</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thích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2: </a:t>
              </a:r>
              <a:r>
                <a:rPr lang="en-US" sz="2400" dirty="0" err="1">
                  <a:solidFill>
                    <a:srgbClr val="C00000"/>
                  </a:solidFill>
                  <a:latin typeface="Arial" panose="020B0604020202020204" pitchFamily="34" charset="0"/>
                  <a:cs typeface="Arial" panose="020B0604020202020204" pitchFamily="34" charset="0"/>
                </a:rPr>
                <a:t>Lọc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bỏ</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rắn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không</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thu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chứa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3: </a:t>
              </a:r>
              <a:r>
                <a:rPr lang="en-US" sz="2400" dirty="0" err="1">
                  <a:solidFill>
                    <a:srgbClr val="C00000"/>
                  </a:solidFill>
                  <a:latin typeface="Arial" panose="020B0604020202020204" pitchFamily="34" charset="0"/>
                  <a:cs typeface="Arial" panose="020B0604020202020204" pitchFamily="34" charset="0"/>
                </a:rPr>
                <a:t>Làm</a:t>
              </a:r>
              <a:r>
                <a:rPr lang="en-US" sz="2400" dirty="0">
                  <a:solidFill>
                    <a:srgbClr val="C00000"/>
                  </a:solidFill>
                  <a:latin typeface="Arial" panose="020B0604020202020204" pitchFamily="34" charset="0"/>
                  <a:cs typeface="Arial" panose="020B0604020202020204" pitchFamily="34" charset="0"/>
                </a:rPr>
                <a:t> bay </a:t>
              </a:r>
              <a:r>
                <a:rPr lang="en-US" sz="2400" dirty="0" err="1">
                  <a:solidFill>
                    <a:srgbClr val="C00000"/>
                  </a:solidFill>
                  <a:latin typeface="Arial" panose="020B0604020202020204" pitchFamily="34" charset="0"/>
                  <a:cs typeface="Arial" panose="020B0604020202020204" pitchFamily="34" charset="0"/>
                </a:rPr>
                <a:t>hơi</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của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a:solidFill>
                    <a:srgbClr val="C00000"/>
                  </a:solidFill>
                  <a:latin typeface="Arial" panose="020B0604020202020204" pitchFamily="34" charset="0"/>
                  <a:cs typeface="Arial" panose="020B0604020202020204" pitchFamily="34" charset="0"/>
                </a:rPr>
                <a:t> </a:t>
              </a:r>
              <a:endParaRPr lang="vi-VN" sz="2400" dirty="0">
                <a:solidFill>
                  <a:srgbClr val="C00000"/>
                </a:solidFill>
                <a:latin typeface="Arial" panose="020B0604020202020204" pitchFamily="34" charset="0"/>
                <a:cs typeface="Arial" panose="020B0604020202020204" pitchFamily="34" charset="0"/>
              </a:endParaRPr>
            </a:p>
          </p:txBody>
        </p:sp>
      </p:grpSp>
      <p:pic>
        <p:nvPicPr>
          <p:cNvPr id="3076" name="Picture 4" descr="Bài 17 Tách chất khỏi hỗn hợp - Khoa học tự nhiên lớp 6 [Kết nối tri thức]">
            <a:extLst>
              <a:ext uri="{FF2B5EF4-FFF2-40B4-BE49-F238E27FC236}">
                <a16:creationId xmlns:a16="http://schemas.microsoft.com/office/drawing/2014/main" id="{53BDE9DD-FC89-94C8-6D16-BE0D82C73B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272" t="4478" r="9612" b="27141"/>
          <a:stretch/>
        </p:blipFill>
        <p:spPr bwMode="auto">
          <a:xfrm>
            <a:off x="8140973" y="1278941"/>
            <a:ext cx="2993872" cy="449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823287"/>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grpSp>
        <p:nvGrpSpPr>
          <p:cNvPr id="25" name="Group 24">
            <a:extLst>
              <a:ext uri="{FF2B5EF4-FFF2-40B4-BE49-F238E27FC236}">
                <a16:creationId xmlns:a16="http://schemas.microsoft.com/office/drawing/2014/main" id="{4714AC0F-77E6-7A66-2298-CCFF275C4522}"/>
              </a:ext>
            </a:extLst>
          </p:cNvPr>
          <p:cNvGrpSpPr/>
          <p:nvPr/>
        </p:nvGrpSpPr>
        <p:grpSpPr>
          <a:xfrm>
            <a:off x="3964176" y="547516"/>
            <a:ext cx="4263648" cy="902040"/>
            <a:chOff x="3964176" y="728491"/>
            <a:chExt cx="4263648" cy="902040"/>
          </a:xfrm>
        </p:grpSpPr>
        <p:sp>
          <p:nvSpPr>
            <p:cNvPr id="10" name="Rectangle: Rounded Corners 9">
              <a:extLst>
                <a:ext uri="{FF2B5EF4-FFF2-40B4-BE49-F238E27FC236}">
                  <a16:creationId xmlns:a16="http://schemas.microsoft.com/office/drawing/2014/main" id="{B275EEC1-0A60-1CC9-BE70-3CC9482A4261}"/>
                </a:ext>
              </a:extLst>
            </p:cNvPr>
            <p:cNvSpPr/>
            <p:nvPr/>
          </p:nvSpPr>
          <p:spPr>
            <a:xfrm>
              <a:off x="4504146" y="854074"/>
              <a:ext cx="3212880" cy="65087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F1F4E547-3DEF-AA0C-1DA2-C5D9180BE3D6}"/>
                </a:ext>
              </a:extLst>
            </p:cNvPr>
            <p:cNvSpPr txBox="1"/>
            <p:nvPr/>
          </p:nvSpPr>
          <p:spPr>
            <a:xfrm>
              <a:off x="4854191" y="917901"/>
              <a:ext cx="2512791" cy="523220"/>
            </a:xfrm>
            <a:prstGeom prst="rect">
              <a:avLst/>
            </a:prstGeom>
            <a:no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Thí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nghiệm</a:t>
              </a:r>
              <a:r>
                <a:rPr lang="en-US" sz="2800" b="1" dirty="0">
                  <a:solidFill>
                    <a:schemeClr val="bg1"/>
                  </a:solidFill>
                  <a:latin typeface="Arial" panose="020B0604020202020204" pitchFamily="34" charset="0"/>
                  <a:cs typeface="Arial" panose="020B0604020202020204" pitchFamily="34" charset="0"/>
                </a:rPr>
                <a:t> 2</a:t>
              </a:r>
            </a:p>
          </p:txBody>
        </p:sp>
        <p:pic>
          <p:nvPicPr>
            <p:cNvPr id="19" name="Picture 18">
              <a:extLst>
                <a:ext uri="{FF2B5EF4-FFF2-40B4-BE49-F238E27FC236}">
                  <a16:creationId xmlns:a16="http://schemas.microsoft.com/office/drawing/2014/main" id="{F1A8A41F-1988-06D1-C95D-7EF18E62F46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64176" y="728491"/>
              <a:ext cx="902040" cy="902040"/>
            </a:xfrm>
            <a:prstGeom prst="rect">
              <a:avLst/>
            </a:prstGeom>
          </p:spPr>
        </p:pic>
        <p:pic>
          <p:nvPicPr>
            <p:cNvPr id="20" name="Picture 19">
              <a:extLst>
                <a:ext uri="{FF2B5EF4-FFF2-40B4-BE49-F238E27FC236}">
                  <a16:creationId xmlns:a16="http://schemas.microsoft.com/office/drawing/2014/main" id="{3B289448-2F2C-5F29-F0BC-C19D019E32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325784" y="728491"/>
              <a:ext cx="902040" cy="902040"/>
            </a:xfrm>
            <a:prstGeom prst="rect">
              <a:avLst/>
            </a:prstGeom>
          </p:spPr>
        </p:pic>
      </p:grpSp>
      <p:grpSp>
        <p:nvGrpSpPr>
          <p:cNvPr id="8" name="Group 7">
            <a:extLst>
              <a:ext uri="{FF2B5EF4-FFF2-40B4-BE49-F238E27FC236}">
                <a16:creationId xmlns:a16="http://schemas.microsoft.com/office/drawing/2014/main" id="{1460B847-D304-B9AC-9F0B-2A415521A2FC}"/>
              </a:ext>
            </a:extLst>
          </p:cNvPr>
          <p:cNvGrpSpPr/>
          <p:nvPr/>
        </p:nvGrpSpPr>
        <p:grpSpPr>
          <a:xfrm>
            <a:off x="504313" y="1961751"/>
            <a:ext cx="6594987" cy="1431930"/>
            <a:chOff x="504313" y="1961751"/>
            <a:chExt cx="6594987" cy="1431930"/>
          </a:xfrm>
        </p:grpSpPr>
        <p:pic>
          <p:nvPicPr>
            <p:cNvPr id="26" name="Picture 25">
              <a:extLst>
                <a:ext uri="{FF2B5EF4-FFF2-40B4-BE49-F238E27FC236}">
                  <a16:creationId xmlns:a16="http://schemas.microsoft.com/office/drawing/2014/main" id="{6BA79EEC-5107-C38D-B528-5D52B67B70CF}"/>
                </a:ext>
              </a:extLst>
            </p:cNvPr>
            <p:cNvPicPr>
              <a:picLocks noChangeAspect="1"/>
            </p:cNvPicPr>
            <p:nvPr/>
          </p:nvPicPr>
          <p:blipFill>
            <a:blip r:embed="rId5" cstate="hqprint">
              <a:duotone>
                <a:schemeClr val="accent6">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4313" y="2091844"/>
              <a:ext cx="704545" cy="704545"/>
            </a:xfrm>
            <a:prstGeom prst="rect">
              <a:avLst/>
            </a:prstGeom>
          </p:spPr>
        </p:pic>
        <p:sp>
          <p:nvSpPr>
            <p:cNvPr id="27" name="TextBox 26">
              <a:extLst>
                <a:ext uri="{FF2B5EF4-FFF2-40B4-BE49-F238E27FC236}">
                  <a16:creationId xmlns:a16="http://schemas.microsoft.com/office/drawing/2014/main" id="{5CE253DE-0101-0B52-C7E2-CA6B9DB1FF02}"/>
                </a:ext>
              </a:extLst>
            </p:cNvPr>
            <p:cNvSpPr txBox="1"/>
            <p:nvPr/>
          </p:nvSpPr>
          <p:spPr>
            <a:xfrm>
              <a:off x="1246331" y="1961751"/>
              <a:ext cx="5852969" cy="1431930"/>
            </a:xfrm>
            <a:prstGeom prst="rect">
              <a:avLst/>
            </a:prstGeom>
            <a:noFill/>
          </p:spPr>
          <p:txBody>
            <a:bodyPr wrap="square" rtlCol="0">
              <a:spAutoFit/>
            </a:bodyPr>
            <a:lstStyle/>
            <a:p>
              <a:pPr algn="just">
                <a:lnSpc>
                  <a:spcPct val="125000"/>
                </a:lnSpc>
              </a:pPr>
              <a:r>
                <a:rPr lang="en-US" sz="2200" b="1" dirty="0" err="1">
                  <a:latin typeface="Arial" panose="020B0604020202020204" pitchFamily="34" charset="0"/>
                  <a:cs typeface="Arial" panose="020B0604020202020204" pitchFamily="34" charset="0"/>
                </a:rPr>
                <a:t>Chuẩn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bị</a:t>
              </a:r>
              <a:r>
                <a:rPr lang="en-US" sz="22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just">
                <a:lnSpc>
                  <a:spcPct val="125000"/>
                </a:lnSpc>
              </a:pPr>
              <a:r>
                <a:rPr lang="en-US" sz="2400" dirty="0">
                  <a:latin typeface="Arial" panose="020B0604020202020204" pitchFamily="34" charset="0"/>
                  <a:cs typeface="Arial" panose="020B0604020202020204" pitchFamily="34" charset="0"/>
                </a:rPr>
                <a:t>Hexane, </a:t>
              </a:r>
              <a:r>
                <a:rPr lang="en-US" sz="2400" dirty="0" err="1">
                  <a:latin typeface="Arial" panose="020B0604020202020204" pitchFamily="34" charset="0"/>
                  <a:cs typeface="Arial" panose="020B0604020202020204" pitchFamily="34" charset="0"/>
                </a:rPr>
                <a:t>hỗn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quýt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a:t>
              </a:r>
            </a:p>
            <a:p>
              <a:pPr algn="just">
                <a:lnSpc>
                  <a:spcPct val="125000"/>
                </a:lnSpc>
              </a:pPr>
              <a:r>
                <a:rPr lang="en-US" sz="2400" dirty="0" err="1">
                  <a:latin typeface="Arial" panose="020B0604020202020204" pitchFamily="34" charset="0"/>
                  <a:cs typeface="Arial" panose="020B0604020202020204" pitchFamily="34" charset="0"/>
                </a:rPr>
                <a:t>Phễu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nghiệm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 tam </a:t>
              </a:r>
              <a:r>
                <a:rPr lang="en-US" sz="2400" dirty="0" err="1">
                  <a:latin typeface="Arial" panose="020B0604020202020204" pitchFamily="34" charset="0"/>
                  <a:cs typeface="Arial" panose="020B0604020202020204" pitchFamily="34" charset="0"/>
                </a:rPr>
                <a:t>giác</a:t>
              </a:r>
              <a:r>
                <a:rPr lang="en-US" sz="2400" dirty="0">
                  <a:latin typeface="Arial" panose="020B0604020202020204" pitchFamily="34" charset="0"/>
                  <a:cs typeface="Arial" panose="020B0604020202020204" pitchFamily="34" charset="0"/>
                </a:rPr>
                <a:t>.</a:t>
              </a:r>
            </a:p>
          </p:txBody>
        </p:sp>
      </p:grpSp>
      <p:sp>
        <p:nvSpPr>
          <p:cNvPr id="9" name="TextBox 8">
            <a:extLst>
              <a:ext uri="{FF2B5EF4-FFF2-40B4-BE49-F238E27FC236}">
                <a16:creationId xmlns:a16="http://schemas.microsoft.com/office/drawing/2014/main" id="{1A263389-CF07-8862-972E-D63D31D808AA}"/>
              </a:ext>
            </a:extLst>
          </p:cNvPr>
          <p:cNvSpPr txBox="1"/>
          <p:nvPr/>
        </p:nvSpPr>
        <p:spPr>
          <a:xfrm>
            <a:off x="4612260" y="1441887"/>
            <a:ext cx="2967479" cy="461665"/>
          </a:xfrm>
          <a:prstGeom prst="rect">
            <a:avLst/>
          </a:prstGeom>
          <a:noFill/>
        </p:spPr>
        <p:txBody>
          <a:bodyPr wrap="none" rtlCol="0">
            <a:spAutoFit/>
          </a:bodyPr>
          <a:lstStyle/>
          <a:p>
            <a:r>
              <a:rPr lang="en-US" sz="2400" b="1" dirty="0" err="1">
                <a:solidFill>
                  <a:srgbClr val="C00000"/>
                </a:solidFill>
                <a:latin typeface="Arial" panose="020B0604020202020204" pitchFamily="34" charset="0"/>
                <a:cs typeface="Arial" panose="020B0604020202020204" pitchFamily="34" charset="0"/>
              </a:rPr>
              <a:t>Chiết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tinh</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dầu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quýt</a:t>
            </a:r>
            <a:endParaRPr lang="en-US" sz="2400" b="1" dirty="0">
              <a:solidFill>
                <a:srgbClr val="C00000"/>
              </a:solidFill>
              <a:latin typeface="Arial" panose="020B0604020202020204" pitchFamily="34" charset="0"/>
              <a:cs typeface="Arial" panose="020B0604020202020204" pitchFamily="34" charset="0"/>
            </a:endParaRPr>
          </a:p>
        </p:txBody>
      </p:sp>
      <p:pic>
        <p:nvPicPr>
          <p:cNvPr id="9218" name="Picture 2" descr="Tinh dầu cây quýt ngọt giải tỏa căng thẳng vô cùng hiệu quả">
            <a:extLst>
              <a:ext uri="{FF2B5EF4-FFF2-40B4-BE49-F238E27FC236}">
                <a16:creationId xmlns:a16="http://schemas.microsoft.com/office/drawing/2014/main" id="{EAC96046-3DA5-7799-8FD3-FF3BF688D6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9647" y="3699677"/>
            <a:ext cx="3965226" cy="263404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ua phễu chiết quả lê khóa nhựa PTFE - Duran - Giá Tốt">
            <a:extLst>
              <a:ext uri="{FF2B5EF4-FFF2-40B4-BE49-F238E27FC236}">
                <a16:creationId xmlns:a16="http://schemas.microsoft.com/office/drawing/2014/main" id="{74D74425-9D6C-7556-7F18-319BEF7FDB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112" r="31033" b="6968"/>
          <a:stretch/>
        </p:blipFill>
        <p:spPr bwMode="auto">
          <a:xfrm>
            <a:off x="8844248" y="1479426"/>
            <a:ext cx="1894229" cy="491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940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0EAA8F4E-8F14-5C97-5B46-A5787971D674}"/>
              </a:ext>
            </a:extLst>
          </p:cNvPr>
          <p:cNvGrpSpPr/>
          <p:nvPr/>
        </p:nvGrpSpPr>
        <p:grpSpPr>
          <a:xfrm>
            <a:off x="10750248" y="5403466"/>
            <a:ext cx="1654946" cy="1770170"/>
            <a:chOff x="10750248" y="5403466"/>
            <a:chExt cx="1654946" cy="1770170"/>
          </a:xfrm>
        </p:grpSpPr>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a:off x="11516008" y="5403466"/>
              <a:ext cx="889186" cy="1640247"/>
            </a:xfrm>
            <a:prstGeom prst="rect">
              <a:avLst/>
            </a:prstGeom>
          </p:spPr>
        </p:pic>
      </p:gr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rot="20347222">
            <a:off x="-312466" y="5498507"/>
            <a:ext cx="948044" cy="1572637"/>
          </a:xfrm>
          <a:prstGeom prst="rect">
            <a:avLst/>
          </a:prstGeom>
        </p:spPr>
      </p:pic>
      <p:grpSp>
        <p:nvGrpSpPr>
          <p:cNvPr id="25" name="Group 24">
            <a:extLst>
              <a:ext uri="{FF2B5EF4-FFF2-40B4-BE49-F238E27FC236}">
                <a16:creationId xmlns:a16="http://schemas.microsoft.com/office/drawing/2014/main" id="{4714AC0F-77E6-7A66-2298-CCFF275C4522}"/>
              </a:ext>
            </a:extLst>
          </p:cNvPr>
          <p:cNvGrpSpPr/>
          <p:nvPr/>
        </p:nvGrpSpPr>
        <p:grpSpPr>
          <a:xfrm>
            <a:off x="3964176" y="547516"/>
            <a:ext cx="4263648" cy="902040"/>
            <a:chOff x="3964176" y="728491"/>
            <a:chExt cx="4263648" cy="902040"/>
          </a:xfrm>
        </p:grpSpPr>
        <p:sp>
          <p:nvSpPr>
            <p:cNvPr id="10" name="Rectangle: Rounded Corners 9">
              <a:extLst>
                <a:ext uri="{FF2B5EF4-FFF2-40B4-BE49-F238E27FC236}">
                  <a16:creationId xmlns:a16="http://schemas.microsoft.com/office/drawing/2014/main" id="{B275EEC1-0A60-1CC9-BE70-3CC9482A4261}"/>
                </a:ext>
              </a:extLst>
            </p:cNvPr>
            <p:cNvSpPr/>
            <p:nvPr/>
          </p:nvSpPr>
          <p:spPr>
            <a:xfrm>
              <a:off x="4504146" y="854074"/>
              <a:ext cx="3212880" cy="65087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F1F4E547-3DEF-AA0C-1DA2-C5D9180BE3D6}"/>
                </a:ext>
              </a:extLst>
            </p:cNvPr>
            <p:cNvSpPr txBox="1"/>
            <p:nvPr/>
          </p:nvSpPr>
          <p:spPr>
            <a:xfrm>
              <a:off x="4854191" y="917901"/>
              <a:ext cx="2512791" cy="523220"/>
            </a:xfrm>
            <a:prstGeom prst="rect">
              <a:avLst/>
            </a:prstGeom>
            <a:no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Thí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nghiệm</a:t>
              </a:r>
              <a:r>
                <a:rPr lang="en-US" sz="2800" b="1" dirty="0">
                  <a:solidFill>
                    <a:schemeClr val="bg1"/>
                  </a:solidFill>
                  <a:latin typeface="Arial" panose="020B0604020202020204" pitchFamily="34" charset="0"/>
                  <a:cs typeface="Arial" panose="020B0604020202020204" pitchFamily="34" charset="0"/>
                </a:rPr>
                <a:t> 1</a:t>
              </a:r>
            </a:p>
          </p:txBody>
        </p:sp>
        <p:pic>
          <p:nvPicPr>
            <p:cNvPr id="19" name="Picture 18">
              <a:extLst>
                <a:ext uri="{FF2B5EF4-FFF2-40B4-BE49-F238E27FC236}">
                  <a16:creationId xmlns:a16="http://schemas.microsoft.com/office/drawing/2014/main" id="{F1A8A41F-1988-06D1-C95D-7EF18E62F4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64176" y="728491"/>
              <a:ext cx="902040" cy="902040"/>
            </a:xfrm>
            <a:prstGeom prst="rect">
              <a:avLst/>
            </a:prstGeom>
          </p:spPr>
        </p:pic>
        <p:pic>
          <p:nvPicPr>
            <p:cNvPr id="20" name="Picture 19">
              <a:extLst>
                <a:ext uri="{FF2B5EF4-FFF2-40B4-BE49-F238E27FC236}">
                  <a16:creationId xmlns:a16="http://schemas.microsoft.com/office/drawing/2014/main" id="{3B289448-2F2C-5F29-F0BC-C19D019E32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325784" y="728491"/>
              <a:ext cx="902040" cy="902040"/>
            </a:xfrm>
            <a:prstGeom prst="rect">
              <a:avLst/>
            </a:prstGeom>
          </p:spPr>
        </p:pic>
      </p:grpSp>
      <p:grpSp>
        <p:nvGrpSpPr>
          <p:cNvPr id="14" name="Group 13">
            <a:extLst>
              <a:ext uri="{FF2B5EF4-FFF2-40B4-BE49-F238E27FC236}">
                <a16:creationId xmlns:a16="http://schemas.microsoft.com/office/drawing/2014/main" id="{AB0A042A-FBDD-D5E9-55A9-7CF4C888EB0F}"/>
              </a:ext>
            </a:extLst>
          </p:cNvPr>
          <p:cNvGrpSpPr/>
          <p:nvPr/>
        </p:nvGrpSpPr>
        <p:grpSpPr>
          <a:xfrm>
            <a:off x="266181" y="1345628"/>
            <a:ext cx="8540623" cy="5129033"/>
            <a:chOff x="1124255" y="1970553"/>
            <a:chExt cx="8540623" cy="5129033"/>
          </a:xfrm>
        </p:grpSpPr>
        <p:pic>
          <p:nvPicPr>
            <p:cNvPr id="26" name="Picture 25">
              <a:extLst>
                <a:ext uri="{FF2B5EF4-FFF2-40B4-BE49-F238E27FC236}">
                  <a16:creationId xmlns:a16="http://schemas.microsoft.com/office/drawing/2014/main" id="{6BA79EEC-5107-C38D-B528-5D52B67B70CF}"/>
                </a:ext>
              </a:extLst>
            </p:cNvPr>
            <p:cNvPicPr>
              <a:picLocks noChangeAspect="1"/>
            </p:cNvPicPr>
            <p:nvPr/>
          </p:nvPicPr>
          <p:blipFill>
            <a:blip r:embed="rId7" cstate="hqprint">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24255" y="2053744"/>
              <a:ext cx="704545" cy="704545"/>
            </a:xfrm>
            <a:prstGeom prst="rect">
              <a:avLst/>
            </a:prstGeom>
          </p:spPr>
        </p:pic>
        <p:sp>
          <p:nvSpPr>
            <p:cNvPr id="2" name="TextBox 1">
              <a:extLst>
                <a:ext uri="{FF2B5EF4-FFF2-40B4-BE49-F238E27FC236}">
                  <a16:creationId xmlns:a16="http://schemas.microsoft.com/office/drawing/2014/main" id="{4140CA3F-A320-5CA1-EC7D-080CA6D18778}"/>
                </a:ext>
              </a:extLst>
            </p:cNvPr>
            <p:cNvSpPr txBox="1"/>
            <p:nvPr/>
          </p:nvSpPr>
          <p:spPr>
            <a:xfrm>
              <a:off x="1861147" y="1970553"/>
              <a:ext cx="7803731" cy="5129033"/>
            </a:xfrm>
            <a:prstGeom prst="rect">
              <a:avLst/>
            </a:prstGeom>
            <a:noFill/>
          </p:spPr>
          <p:txBody>
            <a:bodyPr wrap="square" rtlCol="0">
              <a:spAutoFit/>
            </a:bodyPr>
            <a:lstStyle/>
            <a:p>
              <a:pPr>
                <a:lnSpc>
                  <a:spcPct val="125000"/>
                </a:lnSpc>
              </a:pPr>
              <a:r>
                <a:rPr lang="en-US" sz="2200" b="1" dirty="0" err="1">
                  <a:latin typeface="Arial" panose="020B0604020202020204" pitchFamily="34" charset="0"/>
                  <a:cs typeface="Arial" panose="020B0604020202020204" pitchFamily="34" charset="0"/>
                </a:rPr>
                <a:t>Tiến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hành</a:t>
              </a:r>
              <a:r>
                <a:rPr lang="en-US" sz="2200" b="1" dirty="0">
                  <a:latin typeface="Arial" panose="020B0604020202020204" pitchFamily="34" charset="0"/>
                  <a:cs typeface="Arial" panose="020B0604020202020204" pitchFamily="34" charset="0"/>
                </a:rPr>
                <a:t>: </a:t>
              </a:r>
            </a:p>
            <a:p>
              <a:pPr>
                <a:lnSpc>
                  <a:spcPct val="125000"/>
                </a:lnSpc>
              </a:pPr>
              <a:r>
                <a:rPr lang="en-US" sz="2200" dirty="0" err="1">
                  <a:latin typeface="Arial" panose="020B0604020202020204" pitchFamily="34" charset="0"/>
                  <a:cs typeface="Arial" panose="020B0604020202020204" pitchFamily="34" charset="0"/>
                  <a:sym typeface="Symbol" panose="05050102010706020507" pitchFamily="18" charset="2"/>
                </a:rPr>
                <a:t>Bước</a:t>
              </a:r>
              <a:r>
                <a:rPr lang="en-US" sz="2200" dirty="0">
                  <a:latin typeface="Arial" panose="020B0604020202020204" pitchFamily="34" charset="0"/>
                  <a:cs typeface="Arial" panose="020B0604020202020204" pitchFamily="34" charset="0"/>
                  <a:sym typeface="Symbol" panose="05050102010706020507" pitchFamily="18" charset="2"/>
                </a:rPr>
                <a:t> 1: Cho </a:t>
              </a:r>
              <a:r>
                <a:rPr lang="en-US" sz="2200" dirty="0" err="1">
                  <a:latin typeface="Arial" panose="020B0604020202020204" pitchFamily="34" charset="0"/>
                  <a:cs typeface="Arial" panose="020B0604020202020204" pitchFamily="34" charset="0"/>
                  <a:sym typeface="Symbol" panose="05050102010706020507" pitchFamily="18" charset="2"/>
                </a:rPr>
                <a:t>khoảng</a:t>
              </a:r>
              <a:r>
                <a:rPr lang="en-US" sz="2200" dirty="0">
                  <a:latin typeface="Arial" panose="020B0604020202020204" pitchFamily="34" charset="0"/>
                  <a:cs typeface="Arial" panose="020B0604020202020204" pitchFamily="34" charset="0"/>
                  <a:sym typeface="Symbol" panose="05050102010706020507" pitchFamily="18" charset="2"/>
                </a:rPr>
                <a:t> 50ml </a:t>
              </a:r>
              <a:r>
                <a:rPr lang="en-US" sz="2200" dirty="0" err="1">
                  <a:latin typeface="Arial" panose="020B0604020202020204" pitchFamily="34" charset="0"/>
                  <a:cs typeface="Arial" panose="020B0604020202020204" pitchFamily="34" charset="0"/>
                  <a:sym typeface="Symbol" panose="05050102010706020507" pitchFamily="18" charset="2"/>
                </a:rPr>
                <a:t>hỗn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hợp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tinh</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dầu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quýt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nước</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thêm</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tiếp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khoảng</a:t>
              </a:r>
              <a:r>
                <a:rPr lang="en-US" sz="2200" dirty="0">
                  <a:latin typeface="Arial" panose="020B0604020202020204" pitchFamily="34" charset="0"/>
                  <a:cs typeface="Arial" panose="020B0604020202020204" pitchFamily="34" charset="0"/>
                  <a:sym typeface="Symbol" panose="05050102010706020507" pitchFamily="18" charset="2"/>
                </a:rPr>
                <a:t> 25ml hexane.</a:t>
              </a:r>
            </a:p>
            <a:p>
              <a:pPr>
                <a:lnSpc>
                  <a:spcPct val="125000"/>
                </a:lnSpc>
              </a:pPr>
              <a:r>
                <a:rPr lang="en-US" sz="2200" dirty="0" err="1">
                  <a:latin typeface="Arial" panose="020B0604020202020204" pitchFamily="34" charset="0"/>
                  <a:cs typeface="Arial" panose="020B0604020202020204" pitchFamily="34" charset="0"/>
                  <a:sym typeface="Symbol" panose="05050102010706020507" pitchFamily="18" charset="2"/>
                </a:rPr>
                <a:t>Bước</a:t>
              </a:r>
              <a:r>
                <a:rPr lang="en-US" sz="2200" dirty="0">
                  <a:latin typeface="Arial" panose="020B0604020202020204" pitchFamily="34" charset="0"/>
                  <a:cs typeface="Arial" panose="020B0604020202020204" pitchFamily="34" charset="0"/>
                  <a:sym typeface="Symbol" panose="05050102010706020507" pitchFamily="18" charset="2"/>
                </a:rPr>
                <a:t> 2: </a:t>
              </a:r>
              <a:r>
                <a:rPr lang="en-US" sz="2200" dirty="0" err="1">
                  <a:latin typeface="Arial" panose="020B0604020202020204" pitchFamily="34" charset="0"/>
                  <a:cs typeface="Arial" panose="020B0604020202020204" pitchFamily="34" charset="0"/>
                  <a:sym typeface="Symbol" panose="05050102010706020507" pitchFamily="18" charset="2"/>
                </a:rPr>
                <a:t>Đậy</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nắp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một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tay</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giữ</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nắp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một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tay</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giữ</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cẩn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thận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lắc</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nhẹ</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đảo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ngược</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nhiều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lần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Đặt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giá</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mở</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nắp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rồi</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nhanh</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chóng</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đậy</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lại</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để</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yên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một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thời</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gian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hỗn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hợp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tách</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lớp</a:t>
              </a:r>
              <a:r>
                <a:rPr lang="en-US" sz="2200" dirty="0">
                  <a:latin typeface="Arial" panose="020B0604020202020204" pitchFamily="34" charset="0"/>
                  <a:cs typeface="Arial" panose="020B0604020202020204" pitchFamily="34" charset="0"/>
                  <a:sym typeface="Symbol" panose="05050102010706020507" pitchFamily="18" charset="2"/>
                </a:rPr>
                <a:t>.</a:t>
              </a:r>
            </a:p>
            <a:p>
              <a:pPr>
                <a:lnSpc>
                  <a:spcPct val="125000"/>
                </a:lnSpc>
              </a:pPr>
              <a:r>
                <a:rPr lang="en-US" sz="2200" dirty="0" err="1">
                  <a:latin typeface="Arial" panose="020B0604020202020204" pitchFamily="34" charset="0"/>
                  <a:cs typeface="Arial" panose="020B0604020202020204" pitchFamily="34" charset="0"/>
                  <a:sym typeface="Symbol" panose="05050102010706020507" pitchFamily="18" charset="2"/>
                </a:rPr>
                <a:t>Bước</a:t>
              </a:r>
              <a:r>
                <a:rPr lang="en-US" sz="2200" dirty="0">
                  <a:latin typeface="Arial" panose="020B0604020202020204" pitchFamily="34" charset="0"/>
                  <a:cs typeface="Arial" panose="020B0604020202020204" pitchFamily="34" charset="0"/>
                  <a:sym typeface="Symbol" panose="05050102010706020507" pitchFamily="18" charset="2"/>
                </a:rPr>
                <a:t> 3: </a:t>
              </a:r>
              <a:r>
                <a:rPr lang="en-US" sz="2200" dirty="0" err="1">
                  <a:latin typeface="Arial" panose="020B0604020202020204" pitchFamily="34" charset="0"/>
                  <a:cs typeface="Arial" panose="020B0604020202020204" pitchFamily="34" charset="0"/>
                  <a:sym typeface="Symbol" panose="05050102010706020507" pitchFamily="18" charset="2"/>
                </a:rPr>
                <a:t>Mở</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nắp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vặn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khóa</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từ</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từ</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lớp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chất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lỏng</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phía</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dưới</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chảy</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bình</a:t>
              </a:r>
              <a:r>
                <a:rPr lang="en-US" sz="2200" dirty="0">
                  <a:latin typeface="Arial" panose="020B0604020202020204" pitchFamily="34" charset="0"/>
                  <a:cs typeface="Arial" panose="020B0604020202020204" pitchFamily="34" charset="0"/>
                  <a:sym typeface="Symbol" panose="05050102010706020507" pitchFamily="18" charset="2"/>
                </a:rPr>
                <a:t> tam </a:t>
              </a:r>
              <a:r>
                <a:rPr lang="en-US" sz="2200" dirty="0" err="1">
                  <a:latin typeface="Arial" panose="020B0604020202020204" pitchFamily="34" charset="0"/>
                  <a:cs typeface="Arial" panose="020B0604020202020204" pitchFamily="34" charset="0"/>
                  <a:sym typeface="Symbol" panose="05050102010706020507" pitchFamily="18" charset="2"/>
                </a:rPr>
                <a:t>giác</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lớp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trên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lấy</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ra</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khỏi</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bằng</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cách</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rót</a:t>
              </a:r>
              <a:r>
                <a:rPr lang="en-US" sz="2200" dirty="0">
                  <a:latin typeface="Arial" panose="020B0604020202020204" pitchFamily="34" charset="0"/>
                  <a:cs typeface="Arial" panose="020B0604020202020204" pitchFamily="34" charset="0"/>
                  <a:sym typeface="Symbol" panose="05050102010706020507" pitchFamily="18" charset="2"/>
                </a:rPr>
                <a:t> qua </a:t>
              </a:r>
              <a:r>
                <a:rPr lang="en-US" sz="2200" dirty="0" err="1">
                  <a:latin typeface="Arial" panose="020B0604020202020204" pitchFamily="34" charset="0"/>
                  <a:cs typeface="Arial" panose="020B0604020202020204" pitchFamily="34" charset="0"/>
                  <a:sym typeface="Symbol" panose="05050102010706020507" pitchFamily="18" charset="2"/>
                </a:rPr>
                <a:t>cổ</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bình</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khác</a:t>
              </a:r>
              <a:r>
                <a:rPr lang="en-US" sz="2200" dirty="0">
                  <a:latin typeface="Arial" panose="020B0604020202020204" pitchFamily="34" charset="0"/>
                  <a:cs typeface="Arial" panose="020B0604020202020204" pitchFamily="34" charset="0"/>
                  <a:sym typeface="Symbol" panose="05050102010706020507" pitchFamily="18" charset="2"/>
                </a:rPr>
                <a:t>.</a:t>
              </a:r>
            </a:p>
            <a:p>
              <a:pPr>
                <a:lnSpc>
                  <a:spcPct val="125000"/>
                </a:lnSpc>
              </a:pPr>
              <a:r>
                <a:rPr lang="en-US" sz="2200" dirty="0" err="1">
                  <a:latin typeface="Arial" panose="020B0604020202020204" pitchFamily="34" charset="0"/>
                  <a:cs typeface="Arial" panose="020B0604020202020204" pitchFamily="34" charset="0"/>
                  <a:sym typeface="Symbol" panose="05050102010706020507" pitchFamily="18" charset="2"/>
                </a:rPr>
                <a:t>Bước</a:t>
              </a:r>
              <a:r>
                <a:rPr lang="en-US" sz="2200" dirty="0">
                  <a:latin typeface="Arial" panose="020B0604020202020204" pitchFamily="34" charset="0"/>
                  <a:cs typeface="Arial" panose="020B0604020202020204" pitchFamily="34" charset="0"/>
                  <a:sym typeface="Symbol" panose="05050102010706020507" pitchFamily="18" charset="2"/>
                </a:rPr>
                <a:t> 4: </a:t>
              </a:r>
              <a:r>
                <a:rPr lang="en-US" sz="2200" dirty="0" err="1">
                  <a:latin typeface="Arial" panose="020B0604020202020204" pitchFamily="34" charset="0"/>
                  <a:cs typeface="Arial" panose="020B0604020202020204" pitchFamily="34" charset="0"/>
                  <a:sym typeface="Symbol" panose="05050102010706020507" pitchFamily="18" charset="2"/>
                </a:rPr>
                <a:t>Làm</a:t>
              </a:r>
              <a:r>
                <a:rPr lang="en-US" sz="2200" dirty="0">
                  <a:latin typeface="Arial" panose="020B0604020202020204" pitchFamily="34" charset="0"/>
                  <a:cs typeface="Arial" panose="020B0604020202020204" pitchFamily="34" charset="0"/>
                  <a:sym typeface="Symbol" panose="05050102010706020507" pitchFamily="18" charset="2"/>
                </a:rPr>
                <a:t> bay </a:t>
              </a:r>
              <a:r>
                <a:rPr lang="en-US" sz="2200" dirty="0" err="1">
                  <a:latin typeface="Arial" panose="020B0604020202020204" pitchFamily="34" charset="0"/>
                  <a:cs typeface="Arial" panose="020B0604020202020204" pitchFamily="34" charset="0"/>
                  <a:sym typeface="Symbol" panose="05050102010706020507" pitchFamily="18" charset="2"/>
                </a:rPr>
                <a:t>hơi</a:t>
              </a:r>
              <a:r>
                <a:rPr lang="en-US" sz="2200" dirty="0">
                  <a:latin typeface="Arial" panose="020B0604020202020204" pitchFamily="34" charset="0"/>
                  <a:cs typeface="Arial" panose="020B0604020202020204" pitchFamily="34" charset="0"/>
                  <a:sym typeface="Symbol" panose="05050102010706020507" pitchFamily="18" charset="2"/>
                </a:rPr>
                <a:t> dung </a:t>
              </a:r>
              <a:r>
                <a:rPr lang="en-US" sz="2200" dirty="0" err="1">
                  <a:latin typeface="Arial" panose="020B0604020202020204" pitchFamily="34" charset="0"/>
                  <a:cs typeface="Arial" panose="020B0604020202020204" pitchFamily="34" charset="0"/>
                  <a:sym typeface="Symbol" panose="05050102010706020507" pitchFamily="18" charset="2"/>
                </a:rPr>
                <a:t>môi</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của</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dịch</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chiết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để</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thu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được</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chất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cần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tách</a:t>
              </a:r>
              <a:r>
                <a:rPr lang="en-US" sz="2200" dirty="0">
                  <a:latin typeface="Arial" panose="020B0604020202020204" pitchFamily="34" charset="0"/>
                  <a:cs typeface="Arial" panose="020B0604020202020204" pitchFamily="34" charset="0"/>
                  <a:sym typeface="Symbol" panose="05050102010706020507" pitchFamily="18" charset="2"/>
                </a:rPr>
                <a:t>.</a:t>
              </a:r>
              <a:endParaRPr lang="en-US" sz="2200" dirty="0">
                <a:latin typeface="Arial" panose="020B0604020202020204" pitchFamily="34" charset="0"/>
                <a:cs typeface="Arial" panose="020B0604020202020204" pitchFamily="34" charset="0"/>
              </a:endParaRPr>
            </a:p>
          </p:txBody>
        </p:sp>
      </p:grpSp>
      <p:pic>
        <p:nvPicPr>
          <p:cNvPr id="28" name="Picture 27" descr="A diagram of a liquid in a container&#10;&#10;Description automatically generated with medium confidence">
            <a:extLst>
              <a:ext uri="{FF2B5EF4-FFF2-40B4-BE49-F238E27FC236}">
                <a16:creationId xmlns:a16="http://schemas.microsoft.com/office/drawing/2014/main" id="{C8AB2075-69A1-C538-5AC1-E6E5D3C873D6}"/>
              </a:ext>
            </a:extLst>
          </p:cNvPr>
          <p:cNvPicPr>
            <a:picLocks noChangeAspect="1"/>
          </p:cNvPicPr>
          <p:nvPr/>
        </p:nvPicPr>
        <p:blipFill rotWithShape="1">
          <a:blip r:embed="rId9">
            <a:extLst>
              <a:ext uri="{28A0092B-C50C-407E-A947-70E740481C1C}">
                <a14:useLocalDpi xmlns:a14="http://schemas.microsoft.com/office/drawing/2010/main" val="0"/>
              </a:ext>
            </a:extLst>
          </a:blip>
          <a:srcRect l="29290" t="-409" r="14579" b="409"/>
          <a:stretch/>
        </p:blipFill>
        <p:spPr>
          <a:xfrm>
            <a:off x="8720778" y="1501051"/>
            <a:ext cx="3560808" cy="4060951"/>
          </a:xfrm>
          <a:prstGeom prst="rect">
            <a:avLst/>
          </a:prstGeom>
        </p:spPr>
      </p:pic>
    </p:spTree>
    <p:extLst>
      <p:ext uri="{BB962C8B-B14F-4D97-AF65-F5344CB8AC3E}">
        <p14:creationId xmlns:p14="http://schemas.microsoft.com/office/powerpoint/2010/main" val="189623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FCF7C5-B50C-9DD1-BE5D-8ABFC53F7E97}"/>
              </a:ext>
            </a:extLst>
          </p:cNvPr>
          <p:cNvSpPr/>
          <p:nvPr/>
        </p:nvSpPr>
        <p:spPr>
          <a:xfrm>
            <a:off x="1088312"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DC6EB0-5175-9359-9F4C-501EEE5D4EF6}"/>
              </a:ext>
            </a:extLst>
          </p:cNvPr>
          <p:cNvGrpSpPr/>
          <p:nvPr/>
        </p:nvGrpSpPr>
        <p:grpSpPr>
          <a:xfrm>
            <a:off x="624072" y="259480"/>
            <a:ext cx="979382" cy="979382"/>
            <a:chOff x="634259" y="586634"/>
            <a:chExt cx="979382" cy="979382"/>
          </a:xfrm>
        </p:grpSpPr>
        <p:sp>
          <p:nvSpPr>
            <p:cNvPr id="4" name="Oval 3">
              <a:extLst>
                <a:ext uri="{FF2B5EF4-FFF2-40B4-BE49-F238E27FC236}">
                  <a16:creationId xmlns:a16="http://schemas.microsoft.com/office/drawing/2014/main" id="{FADBCE08-C670-1EAE-0D14-88E8AEFB6452}"/>
                </a:ext>
              </a:extLst>
            </p:cNvPr>
            <p:cNvSpPr/>
            <p:nvPr/>
          </p:nvSpPr>
          <p:spPr>
            <a:xfrm>
              <a:off x="634259" y="586634"/>
              <a:ext cx="979382" cy="979382"/>
            </a:xfrm>
            <a:prstGeom prst="ellipse">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9CA4DC-D9FA-9C22-0805-47039F78150C}"/>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6" name="Block Arc 5">
              <a:extLst>
                <a:ext uri="{FF2B5EF4-FFF2-40B4-BE49-F238E27FC236}">
                  <a16:creationId xmlns:a16="http://schemas.microsoft.com/office/drawing/2014/main" id="{C22CC1B6-293B-FBF7-B5CA-8542D550D5A9}"/>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4B22D9BB-88EA-BE56-67C2-6ACCDA144F17}"/>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DDA03024-E9CC-1794-D88A-298BCE1987E9}"/>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56E7E3CE-6A6A-EBE3-1645-C0FD50BA95C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B9460B-86D0-C7E1-5049-674825BBE7D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1B7218-4E6A-CAC7-E10D-11563C89A5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0B4BE3F-A335-5A81-A2DC-E87A26DA7A30}"/>
              </a:ext>
            </a:extLst>
          </p:cNvPr>
          <p:cNvSpPr txBox="1"/>
          <p:nvPr/>
        </p:nvSpPr>
        <p:spPr>
          <a:xfrm>
            <a:off x="1674892" y="509786"/>
            <a:ext cx="1991359" cy="523220"/>
          </a:xfrm>
          <a:prstGeom prst="rect">
            <a:avLst/>
          </a:prstGeom>
          <a:noFill/>
        </p:spPr>
        <p:txBody>
          <a:bodyPr wrap="square" rtlCol="0">
            <a:spAutoFit/>
          </a:bodyPr>
          <a:lstStyle/>
          <a:p>
            <a:r>
              <a:rPr lang="en-US" sz="2800" b="1" dirty="0">
                <a:solidFill>
                  <a:schemeClr val="bg1"/>
                </a:solidFill>
              </a:rPr>
              <a:t>CÂU HỎI 4</a:t>
            </a:r>
          </a:p>
        </p:txBody>
      </p:sp>
      <p:grpSp>
        <p:nvGrpSpPr>
          <p:cNvPr id="13" name="Group 12">
            <a:extLst>
              <a:ext uri="{FF2B5EF4-FFF2-40B4-BE49-F238E27FC236}">
                <a16:creationId xmlns:a16="http://schemas.microsoft.com/office/drawing/2014/main" id="{870E3DD0-6394-E7CF-8391-77BE3A68B554}"/>
              </a:ext>
            </a:extLst>
          </p:cNvPr>
          <p:cNvGrpSpPr/>
          <p:nvPr/>
        </p:nvGrpSpPr>
        <p:grpSpPr>
          <a:xfrm>
            <a:off x="447674" y="1434530"/>
            <a:ext cx="11296652" cy="1343617"/>
            <a:chOff x="447675" y="1425006"/>
            <a:chExt cx="11296652" cy="1922553"/>
          </a:xfrm>
        </p:grpSpPr>
        <p:sp>
          <p:nvSpPr>
            <p:cNvPr id="14" name="Rectangle: Rounded Corners 13">
              <a:extLst>
                <a:ext uri="{FF2B5EF4-FFF2-40B4-BE49-F238E27FC236}">
                  <a16:creationId xmlns:a16="http://schemas.microsoft.com/office/drawing/2014/main" id="{27F89C9D-5CE4-9720-C6FE-50C518F2B0C7}"/>
                </a:ext>
              </a:extLst>
            </p:cNvPr>
            <p:cNvSpPr/>
            <p:nvPr/>
          </p:nvSpPr>
          <p:spPr>
            <a:xfrm>
              <a:off x="447675" y="1425006"/>
              <a:ext cx="11296652" cy="1922553"/>
            </a:xfrm>
            <a:prstGeom prst="roundRect">
              <a:avLst>
                <a:gd name="adj" fmla="val 14697"/>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0A256-C25C-14C7-D2DA-9584DF9830F1}"/>
                </a:ext>
              </a:extLst>
            </p:cNvPr>
            <p:cNvSpPr txBox="1"/>
            <p:nvPr/>
          </p:nvSpPr>
          <p:spPr>
            <a:xfrm>
              <a:off x="595313" y="1597452"/>
              <a:ext cx="11001374" cy="780247"/>
            </a:xfrm>
            <a:prstGeom prst="rect">
              <a:avLst/>
            </a:prstGeom>
            <a:noFill/>
          </p:spPr>
          <p:txBody>
            <a:bodyPr wrap="square" rtlCol="0">
              <a:spAutoFit/>
            </a:bodyPr>
            <a:lstStyle/>
            <a:p>
              <a:pPr algn="just">
                <a:lnSpc>
                  <a:spcPct val="125000"/>
                </a:lnSpc>
              </a:pPr>
              <a:r>
                <a:rPr lang="vi-VN" sz="2400" b="1" dirty="0"/>
                <a:t> </a:t>
              </a:r>
            </a:p>
          </p:txBody>
        </p:sp>
      </p:grpSp>
      <p:sp>
        <p:nvSpPr>
          <p:cNvPr id="16" name="Rectangle 15">
            <a:extLst>
              <a:ext uri="{FF2B5EF4-FFF2-40B4-BE49-F238E27FC236}">
                <a16:creationId xmlns:a16="http://schemas.microsoft.com/office/drawing/2014/main" id="{2E5FA4DA-8189-1B53-D160-ADAB8C1FD009}"/>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2B647B0-807B-8ECA-BF8F-4F2D632A484D}"/>
              </a:ext>
            </a:extLst>
          </p:cNvPr>
          <p:cNvGrpSpPr/>
          <p:nvPr/>
        </p:nvGrpSpPr>
        <p:grpSpPr>
          <a:xfrm>
            <a:off x="-188044" y="5490845"/>
            <a:ext cx="1648846" cy="1682791"/>
            <a:chOff x="-188044" y="5490845"/>
            <a:chExt cx="1648846" cy="1682791"/>
          </a:xfrm>
        </p:grpSpPr>
        <p:sp>
          <p:nvSpPr>
            <p:cNvPr id="18" name="Hexagon 17">
              <a:extLst>
                <a:ext uri="{FF2B5EF4-FFF2-40B4-BE49-F238E27FC236}">
                  <a16:creationId xmlns:a16="http://schemas.microsoft.com/office/drawing/2014/main" id="{4A2A3896-2F33-B44A-E591-073DA86757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1BB46FB2-F26A-899D-4095-DD14C3A164BA}"/>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04FBA8A-1FFA-410E-C1D5-17DB0D0CBEF3}"/>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02EA8B0-BD73-4011-08AD-A2CE20353207}"/>
              </a:ext>
            </a:extLst>
          </p:cNvPr>
          <p:cNvGrpSpPr/>
          <p:nvPr/>
        </p:nvGrpSpPr>
        <p:grpSpPr>
          <a:xfrm flipH="1">
            <a:off x="10750248" y="5490845"/>
            <a:ext cx="1648846" cy="1682791"/>
            <a:chOff x="-188044" y="5490845"/>
            <a:chExt cx="1648846" cy="1682791"/>
          </a:xfrm>
        </p:grpSpPr>
        <p:sp>
          <p:nvSpPr>
            <p:cNvPr id="22" name="Hexagon 21">
              <a:extLst>
                <a:ext uri="{FF2B5EF4-FFF2-40B4-BE49-F238E27FC236}">
                  <a16:creationId xmlns:a16="http://schemas.microsoft.com/office/drawing/2014/main" id="{ABBFDD32-3F61-F1E7-EA0C-37D731228F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ABB587C-E02E-E70C-5320-AAB9A985961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9C396CE-1BB2-8AAC-E7EC-B6F1A8A7FCC0}"/>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92BA828C-7DC5-CF4D-6777-AD8ADFB5F16E}"/>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26" name="Graphic 25">
            <a:extLst>
              <a:ext uri="{FF2B5EF4-FFF2-40B4-BE49-F238E27FC236}">
                <a16:creationId xmlns:a16="http://schemas.microsoft.com/office/drawing/2014/main" id="{0C6DFC0A-5FDC-4DAC-C2D6-A38A7B903CB2}"/>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a:off x="11516008" y="5403466"/>
            <a:ext cx="889186" cy="1640247"/>
          </a:xfrm>
          <a:prstGeom prst="rect">
            <a:avLst/>
          </a:prstGeom>
        </p:spPr>
      </p:pic>
      <p:grpSp>
        <p:nvGrpSpPr>
          <p:cNvPr id="27" name="Group 26">
            <a:extLst>
              <a:ext uri="{FF2B5EF4-FFF2-40B4-BE49-F238E27FC236}">
                <a16:creationId xmlns:a16="http://schemas.microsoft.com/office/drawing/2014/main" id="{0B962C8B-7EC1-BF92-1B7D-FED88358BB64}"/>
              </a:ext>
            </a:extLst>
          </p:cNvPr>
          <p:cNvGrpSpPr/>
          <p:nvPr/>
        </p:nvGrpSpPr>
        <p:grpSpPr>
          <a:xfrm>
            <a:off x="5014505" y="3398410"/>
            <a:ext cx="1680236" cy="637316"/>
            <a:chOff x="520039" y="3853128"/>
            <a:chExt cx="1680236" cy="637316"/>
          </a:xfrm>
        </p:grpSpPr>
        <p:sp>
          <p:nvSpPr>
            <p:cNvPr id="28" name="Rectangle: Rounded Corners 27">
              <a:extLst>
                <a:ext uri="{FF2B5EF4-FFF2-40B4-BE49-F238E27FC236}">
                  <a16:creationId xmlns:a16="http://schemas.microsoft.com/office/drawing/2014/main" id="{47727EB7-FED4-BBB2-F7A9-4D8367449A66}"/>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6D81D9-B0DB-B3A8-7628-134F9BC96F66}"/>
                </a:ext>
              </a:extLst>
            </p:cNvPr>
            <p:cNvSpPr txBox="1"/>
            <p:nvPr/>
          </p:nvSpPr>
          <p:spPr>
            <a:xfrm>
              <a:off x="1069677" y="3947328"/>
              <a:ext cx="1118692" cy="430887"/>
            </a:xfrm>
            <a:prstGeom prst="rect">
              <a:avLst/>
            </a:prstGeom>
            <a:noFill/>
          </p:spPr>
          <p:txBody>
            <a:bodyPr wrap="square" rtlCol="0">
              <a:spAutoFit/>
            </a:bodyPr>
            <a:lstStyle/>
            <a:p>
              <a:r>
                <a:rPr lang="en-US" sz="2200" b="1" dirty="0" err="1">
                  <a:solidFill>
                    <a:schemeClr val="bg1"/>
                  </a:solidFill>
                </a:rPr>
                <a:t>Đáp</a:t>
              </a:r>
              <a:r>
                <a:rPr lang="en-US" sz="2200" b="1" dirty="0">
                  <a:solidFill>
                    <a:schemeClr val="bg1"/>
                  </a:solidFill>
                </a:rPr>
                <a:t> </a:t>
              </a:r>
              <a:r>
                <a:rPr lang="en-US" sz="2200" b="1" dirty="0" err="1">
                  <a:solidFill>
                    <a:schemeClr val="bg1"/>
                  </a:solidFill>
                </a:rPr>
                <a:t>án</a:t>
              </a:r>
              <a:endParaRPr lang="en-US" sz="2200" b="1" dirty="0">
                <a:solidFill>
                  <a:schemeClr val="bg1"/>
                </a:solidFill>
              </a:endParaRPr>
            </a:p>
          </p:txBody>
        </p:sp>
        <p:pic>
          <p:nvPicPr>
            <p:cNvPr id="30" name="Picture 29">
              <a:extLst>
                <a:ext uri="{FF2B5EF4-FFF2-40B4-BE49-F238E27FC236}">
                  <a16:creationId xmlns:a16="http://schemas.microsoft.com/office/drawing/2014/main" id="{87F404BE-56EB-6D3D-9F0D-06350480881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grpSp>
        <p:nvGrpSpPr>
          <p:cNvPr id="33" name="Group 32">
            <a:extLst>
              <a:ext uri="{FF2B5EF4-FFF2-40B4-BE49-F238E27FC236}">
                <a16:creationId xmlns:a16="http://schemas.microsoft.com/office/drawing/2014/main" id="{D008B547-44C2-D95D-C23B-533EEC41C49A}"/>
              </a:ext>
            </a:extLst>
          </p:cNvPr>
          <p:cNvGrpSpPr/>
          <p:nvPr/>
        </p:nvGrpSpPr>
        <p:grpSpPr>
          <a:xfrm>
            <a:off x="1844466" y="4336656"/>
            <a:ext cx="8983966" cy="1569660"/>
            <a:chOff x="3172180" y="4379677"/>
            <a:chExt cx="8983966" cy="1569660"/>
          </a:xfrm>
        </p:grpSpPr>
        <p:sp>
          <p:nvSpPr>
            <p:cNvPr id="31" name="TextBox 30">
              <a:extLst>
                <a:ext uri="{FF2B5EF4-FFF2-40B4-BE49-F238E27FC236}">
                  <a16:creationId xmlns:a16="http://schemas.microsoft.com/office/drawing/2014/main" id="{1F0A84B4-65D1-A3B3-58E5-F0C45A273D1C}"/>
                </a:ext>
              </a:extLst>
            </p:cNvPr>
            <p:cNvSpPr txBox="1"/>
            <p:nvPr/>
          </p:nvSpPr>
          <p:spPr>
            <a:xfrm>
              <a:off x="3777875" y="4379677"/>
              <a:ext cx="8378271" cy="1569660"/>
            </a:xfrm>
            <a:prstGeom prst="rect">
              <a:avLst/>
            </a:prstGeom>
            <a:noFill/>
          </p:spPr>
          <p:txBody>
            <a:bodyPr wrap="square" rtlCol="0">
              <a:spAutoFit/>
            </a:bodyPr>
            <a:lstStyle/>
            <a:p>
              <a:pPr algn="l"/>
              <a:r>
                <a:rPr lang="en-US" sz="2400" dirty="0">
                  <a:solidFill>
                    <a:srgbClr val="333333"/>
                  </a:solidFill>
                  <a:latin typeface="Arial" panose="020B0604020202020204" pitchFamily="34" charset="0"/>
                  <a:cs typeface="Arial" panose="020B0604020202020204" pitchFamily="34" charset="0"/>
                </a:rPr>
                <a:t>T</a:t>
              </a:r>
              <a:r>
                <a:rPr lang="vi-VN" sz="2400" b="0" i="0" dirty="0">
                  <a:solidFill>
                    <a:srgbClr val="333333"/>
                  </a:solidFill>
                  <a:effectLst/>
                </a:rPr>
                <a:t>inh dầu quýt hòa tan trong dung môi hexan</a:t>
              </a:r>
              <a:r>
                <a:rPr lang="en-US" sz="2400" b="0" i="0" dirty="0">
                  <a:solidFill>
                    <a:srgbClr val="333333"/>
                  </a:solidFill>
                  <a:effectLst/>
                </a:rPr>
                <a:t>e</a:t>
              </a:r>
              <a:r>
                <a:rPr lang="vi-VN" sz="2400" b="0" i="0" dirty="0">
                  <a:solidFill>
                    <a:srgbClr val="333333"/>
                  </a:solidFill>
                  <a:effectLst/>
                </a:rPr>
                <a:t> và không tan trong nước nên nổi trên bề mặt nước </a:t>
              </a:r>
            </a:p>
            <a:p>
              <a:pPr algn="l"/>
              <a:r>
                <a:rPr lang="vi-VN" sz="2400" b="0" i="0" dirty="0">
                  <a:solidFill>
                    <a:srgbClr val="333333"/>
                  </a:solidFill>
                  <a:effectLst/>
                </a:rPr>
                <a:t>Dựa vào tính tan, ta có thể tách được tinh dầu quýt ra khỏi nước</a:t>
              </a:r>
              <a:r>
                <a:rPr lang="en-US" sz="2400" b="0" i="0" dirty="0">
                  <a:solidFill>
                    <a:srgbClr val="333333"/>
                  </a:solidFill>
                  <a:effectLst/>
                </a:rPr>
                <a:t>.</a:t>
              </a:r>
              <a:endParaRPr lang="vi-VN" sz="2400" b="0" i="0" dirty="0">
                <a:solidFill>
                  <a:srgbClr val="333333"/>
                </a:solidFill>
                <a:effectLst/>
              </a:endParaRPr>
            </a:p>
          </p:txBody>
        </p:sp>
        <p:pic>
          <p:nvPicPr>
            <p:cNvPr id="32" name="Picture 31">
              <a:extLst>
                <a:ext uri="{FF2B5EF4-FFF2-40B4-BE49-F238E27FC236}">
                  <a16:creationId xmlns:a16="http://schemas.microsoft.com/office/drawing/2014/main" id="{AB132289-7FBE-9698-E3FD-175F15BA471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72180" y="4502110"/>
              <a:ext cx="672664" cy="654786"/>
            </a:xfrm>
            <a:prstGeom prst="rect">
              <a:avLst/>
            </a:prstGeom>
          </p:spPr>
        </p:pic>
      </p:grpSp>
      <p:sp>
        <p:nvSpPr>
          <p:cNvPr id="34" name="Rectangle 1">
            <a:extLst>
              <a:ext uri="{FF2B5EF4-FFF2-40B4-BE49-F238E27FC236}">
                <a16:creationId xmlns:a16="http://schemas.microsoft.com/office/drawing/2014/main" id="{3A39E294-63F2-A443-3ED0-F79FA7849486}"/>
              </a:ext>
            </a:extLst>
          </p:cNvPr>
          <p:cNvSpPr>
            <a:spLocks noChangeArrowheads="1"/>
          </p:cNvSpPr>
          <p:nvPr/>
        </p:nvSpPr>
        <p:spPr bwMode="auto">
          <a:xfrm>
            <a:off x="654560" y="1866683"/>
            <a:ext cx="111348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333333"/>
                </a:solidFill>
                <a:effectLst/>
                <a:cs typeface="Arial" panose="020B0604020202020204" pitchFamily="34" charset="0"/>
              </a:rPr>
              <a:t>Giải thích hiện tượng xảy ra trong thí nghiệm 2</a:t>
            </a:r>
            <a:endParaRPr kumimoji="0" lang="en-US" altLang="en-US" sz="2400" b="1"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1430059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26" name="TextBox 25">
            <a:extLst>
              <a:ext uri="{FF2B5EF4-FFF2-40B4-BE49-F238E27FC236}">
                <a16:creationId xmlns:a16="http://schemas.microsoft.com/office/drawing/2014/main" id="{871DED09-3DE3-3C30-4E5B-71DF90E677E7}"/>
              </a:ext>
            </a:extLst>
          </p:cNvPr>
          <p:cNvSpPr txBox="1"/>
          <p:nvPr/>
        </p:nvSpPr>
        <p:spPr>
          <a:xfrm>
            <a:off x="1546137" y="4187414"/>
            <a:ext cx="412193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a:t>
            </a:r>
            <a:r>
              <a:rPr lang="vi-VN" sz="2400" dirty="0">
                <a:latin typeface="Arial" panose="020B0604020202020204" pitchFamily="34" charset="0"/>
                <a:cs typeface="Arial" panose="020B0604020202020204" pitchFamily="34" charset="0"/>
              </a:rPr>
              <a:t>ách </a:t>
            </a:r>
            <a:r>
              <a:rPr lang="vi-VN" sz="2400" dirty="0"/>
              <a:t>ngâm rượu thuốc đã áp dụng phương pháp chiết</a:t>
            </a:r>
            <a:r>
              <a:rPr lang="en-US" sz="2400" dirty="0"/>
              <a:t>.</a:t>
            </a:r>
            <a:endParaRPr lang="vi-VN" sz="2400" dirty="0"/>
          </a:p>
        </p:txBody>
      </p:sp>
      <p:pic>
        <p:nvPicPr>
          <p:cNvPr id="2" name="Picture 2" descr="Thảo dược ngâm rượu và những điều cần biết | Vinmec">
            <a:extLst>
              <a:ext uri="{FF2B5EF4-FFF2-40B4-BE49-F238E27FC236}">
                <a16:creationId xmlns:a16="http://schemas.microsoft.com/office/drawing/2014/main" id="{8CB718CB-08CE-2A45-8B30-F085AB3FD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976" y="3691108"/>
            <a:ext cx="4121938" cy="266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21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05FC6-3F9C-342D-9CF2-02A6184199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553"/>
          <a:stretch/>
        </p:blipFill>
        <p:spPr>
          <a:xfrm>
            <a:off x="1083" y="0"/>
            <a:ext cx="12189833" cy="6858000"/>
          </a:xfrm>
          <a:prstGeom prst="rect">
            <a:avLst/>
          </a:prstGeom>
        </p:spPr>
      </p:pic>
      <p:sp>
        <p:nvSpPr>
          <p:cNvPr id="2" name="Rectangle: Rounded Corners 1">
            <a:extLst>
              <a:ext uri="{FF2B5EF4-FFF2-40B4-BE49-F238E27FC236}">
                <a16:creationId xmlns:a16="http://schemas.microsoft.com/office/drawing/2014/main" id="{9BC2A600-4D04-D39C-4DB0-9761C411C235}"/>
              </a:ext>
            </a:extLst>
          </p:cNvPr>
          <p:cNvSpPr/>
          <p:nvPr/>
        </p:nvSpPr>
        <p:spPr>
          <a:xfrm>
            <a:off x="2960914" y="2576286"/>
            <a:ext cx="6270172" cy="23876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AAF42533-F65F-5E7A-D94A-3AA63DF82E81}"/>
              </a:ext>
            </a:extLst>
          </p:cNvPr>
          <p:cNvSpPr txBox="1"/>
          <p:nvPr/>
        </p:nvSpPr>
        <p:spPr>
          <a:xfrm>
            <a:off x="2239169" y="2772537"/>
            <a:ext cx="7713662"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PHƯƠNG PHÁP</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KẾT TINH</a:t>
            </a:r>
            <a:endParaRPr kumimoji="0" lang="vi-VN" sz="5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2A89BFFF-395E-86EF-8DC8-C40609A30032}"/>
              </a:ext>
            </a:extLst>
          </p:cNvPr>
          <p:cNvSpPr txBox="1"/>
          <p:nvPr/>
        </p:nvSpPr>
        <p:spPr>
          <a:xfrm>
            <a:off x="4369249" y="1460927"/>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PHẦN III.</a:t>
            </a:r>
            <a:endParaRPr kumimoji="0" lang="vi-VN"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274378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8709E0-4A45-6A28-0217-0748E1D3D38E}"/>
              </a:ext>
            </a:extLst>
          </p:cNvPr>
          <p:cNvGrpSpPr/>
          <p:nvPr/>
        </p:nvGrpSpPr>
        <p:grpSpPr>
          <a:xfrm>
            <a:off x="1460802" y="669024"/>
            <a:ext cx="9523728" cy="1893595"/>
            <a:chOff x="731316" y="1721964"/>
            <a:chExt cx="9523728" cy="1893595"/>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1" y="1721964"/>
              <a:ext cx="8589983" cy="1893595"/>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Nguyên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tắc</a:t>
              </a:r>
              <a:r>
                <a:rPr lang="en-US" sz="2400" b="1" dirty="0">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Kết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phương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pháp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biệt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chế</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rắn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dựa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khác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nhau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sự</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thay</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đổi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của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chúng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theo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nhiệt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a:t>
              </a:r>
              <a:endParaRPr lang="vi-VN" sz="2400" dirty="0">
                <a:solidFill>
                  <a:srgbClr val="C00000"/>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 xmlns:asvg="http://schemas.microsoft.com/office/drawing/2016/SVG/main" r:embed="rId4"/>
              </a:ext>
            </a:extLst>
          </a:blip>
          <a:stretch>
            <a:fillRect/>
          </a:stretch>
        </p:blipFill>
        <p:spPr>
          <a:xfrm rot="20347222">
            <a:off x="-312466" y="5498507"/>
            <a:ext cx="948044" cy="1572637"/>
          </a:xfrm>
          <a:prstGeom prst="rect">
            <a:avLst/>
          </a:prstGeom>
        </p:spPr>
      </p:pic>
      <p:grpSp>
        <p:nvGrpSpPr>
          <p:cNvPr id="2" name="Group 1">
            <a:extLst>
              <a:ext uri="{FF2B5EF4-FFF2-40B4-BE49-F238E27FC236}">
                <a16:creationId xmlns:a16="http://schemas.microsoft.com/office/drawing/2014/main" id="{A49AB7C5-8CDD-290A-1E6F-CA4B2421BFFE}"/>
              </a:ext>
            </a:extLst>
          </p:cNvPr>
          <p:cNvGrpSpPr/>
          <p:nvPr/>
        </p:nvGrpSpPr>
        <p:grpSpPr>
          <a:xfrm>
            <a:off x="426164" y="2867387"/>
            <a:ext cx="11339671" cy="3090303"/>
            <a:chOff x="305261" y="3399396"/>
            <a:chExt cx="11339671" cy="3090303"/>
          </a:xfrm>
        </p:grpSpPr>
        <p:pic>
          <p:nvPicPr>
            <p:cNvPr id="8" name="Picture 7">
              <a:extLst>
                <a:ext uri="{FF2B5EF4-FFF2-40B4-BE49-F238E27FC236}">
                  <a16:creationId xmlns:a16="http://schemas.microsoft.com/office/drawing/2014/main" id="{DFA24CAD-3031-9C49-4A57-E456758A4EEC}"/>
                </a:ext>
              </a:extLst>
            </p:cNvPr>
            <p:cNvPicPr>
              <a:picLocks noChangeAspect="1"/>
            </p:cNvPicPr>
            <p:nvPr/>
          </p:nvPicPr>
          <p:blipFill rotWithShape="1">
            <a:blip r:embed="rId5"/>
            <a:srcRect t="7755" b="7755"/>
            <a:stretch/>
          </p:blipFill>
          <p:spPr>
            <a:xfrm>
              <a:off x="305261" y="3399396"/>
              <a:ext cx="5485939" cy="3090303"/>
            </a:xfrm>
            <a:prstGeom prst="rect">
              <a:avLst/>
            </a:prstGeom>
            <a:ln w="38100">
              <a:solidFill>
                <a:schemeClr val="tx1"/>
              </a:solidFill>
            </a:ln>
          </p:spPr>
        </p:pic>
        <p:pic>
          <p:nvPicPr>
            <p:cNvPr id="9" name="Picture 8">
              <a:extLst>
                <a:ext uri="{FF2B5EF4-FFF2-40B4-BE49-F238E27FC236}">
                  <a16:creationId xmlns:a16="http://schemas.microsoft.com/office/drawing/2014/main" id="{E397B561-6FAD-68C0-9CCB-3D8D55F8B3AD}"/>
                </a:ext>
              </a:extLst>
            </p:cNvPr>
            <p:cNvPicPr>
              <a:picLocks noChangeAspect="1"/>
            </p:cNvPicPr>
            <p:nvPr/>
          </p:nvPicPr>
          <p:blipFill>
            <a:blip r:embed="rId6"/>
            <a:stretch>
              <a:fillRect/>
            </a:stretch>
          </p:blipFill>
          <p:spPr>
            <a:xfrm>
              <a:off x="6158993" y="3399396"/>
              <a:ext cx="5485939" cy="3089334"/>
            </a:xfrm>
            <a:prstGeom prst="rect">
              <a:avLst/>
            </a:prstGeom>
            <a:ln w="38100">
              <a:solidFill>
                <a:schemeClr val="tx1"/>
              </a:solidFill>
            </a:ln>
          </p:spPr>
        </p:pic>
      </p:grpSp>
    </p:spTree>
    <p:extLst>
      <p:ext uri="{BB962C8B-B14F-4D97-AF65-F5344CB8AC3E}">
        <p14:creationId xmlns:p14="http://schemas.microsoft.com/office/powerpoint/2010/main" val="30248742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grpSp>
        <p:nvGrpSpPr>
          <p:cNvPr id="8" name="Group 7">
            <a:extLst>
              <a:ext uri="{FF2B5EF4-FFF2-40B4-BE49-F238E27FC236}">
                <a16:creationId xmlns:a16="http://schemas.microsoft.com/office/drawing/2014/main" id="{B375C44C-B7C8-8CAD-2454-DAD4D4C3DE3E}"/>
              </a:ext>
            </a:extLst>
          </p:cNvPr>
          <p:cNvGrpSpPr/>
          <p:nvPr/>
        </p:nvGrpSpPr>
        <p:grpSpPr>
          <a:xfrm>
            <a:off x="750571" y="371197"/>
            <a:ext cx="10690857" cy="3740255"/>
            <a:chOff x="731316" y="1721964"/>
            <a:chExt cx="10690857" cy="3740255"/>
          </a:xfrm>
        </p:grpSpPr>
        <p:pic>
          <p:nvPicPr>
            <p:cNvPr id="9" name="Picture 8">
              <a:extLst>
                <a:ext uri="{FF2B5EF4-FFF2-40B4-BE49-F238E27FC236}">
                  <a16:creationId xmlns:a16="http://schemas.microsoft.com/office/drawing/2014/main" id="{5F7754A8-3822-08D8-25E5-053C41490E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10" name="TextBox 9">
              <a:extLst>
                <a:ext uri="{FF2B5EF4-FFF2-40B4-BE49-F238E27FC236}">
                  <a16:creationId xmlns:a16="http://schemas.microsoft.com/office/drawing/2014/main" id="{3E8B8922-AE28-D382-8DAC-151B1E29C641}"/>
                </a:ext>
              </a:extLst>
            </p:cNvPr>
            <p:cNvSpPr txBox="1"/>
            <p:nvPr/>
          </p:nvSpPr>
          <p:spPr>
            <a:xfrm>
              <a:off x="1665060" y="1721964"/>
              <a:ext cx="9757113" cy="3740255"/>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hành</a:t>
              </a:r>
              <a:r>
                <a:rPr lang="en-US" sz="2400" b="1" dirty="0">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rắn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lẫn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tạp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tạo</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bão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 ở </a:t>
              </a:r>
              <a:r>
                <a:rPr lang="en-US" sz="2400" dirty="0" err="1">
                  <a:solidFill>
                    <a:srgbClr val="C00000"/>
                  </a:solidFill>
                  <a:latin typeface="Arial" panose="020B0604020202020204" pitchFamily="34" charset="0"/>
                  <a:cs typeface="Arial" panose="020B0604020202020204" pitchFamily="34" charset="0"/>
                </a:rPr>
                <a:t>nhiệt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cao</a:t>
              </a:r>
              <a:r>
                <a:rPr lang="en-US" sz="2400" dirty="0">
                  <a:solidFill>
                    <a:srgbClr val="C00000"/>
                  </a:solidFill>
                  <a:latin typeface="Arial" panose="020B0604020202020204" pitchFamily="34" charset="0"/>
                  <a:cs typeface="Arial" panose="020B0604020202020204" pitchFamily="34" charset="0"/>
                </a:rPr>
                <a:t>. </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Lọc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nóng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bão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rồi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nguội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hoặc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làm</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lạnh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rắn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chế</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bão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Lọc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rửa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làm</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khô</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sau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đó</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lại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nhiều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cùng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một</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hoặc</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khác</a:t>
              </a:r>
              <a:r>
                <a:rPr lang="en-US" sz="2400" dirty="0">
                  <a:solidFill>
                    <a:srgbClr val="C00000"/>
                  </a:solidFill>
                  <a:latin typeface="Arial" panose="020B0604020202020204" pitchFamily="34" charset="0"/>
                  <a:cs typeface="Arial" panose="020B0604020202020204" pitchFamily="34" charset="0"/>
                </a:rPr>
                <a:t> </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thu</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được</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tinh</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thể</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chất</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cần</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tinh</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chế</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a:t>
              </a:r>
              <a:endParaRPr lang="en-US" sz="2400" dirty="0">
                <a:solidFill>
                  <a:srgbClr val="C00000"/>
                </a:solidFill>
                <a:latin typeface="Arial" panose="020B0604020202020204" pitchFamily="34" charset="0"/>
                <a:cs typeface="Arial" panose="020B0604020202020204" pitchFamily="34" charset="0"/>
              </a:endParaRPr>
            </a:p>
            <a:p>
              <a:pPr algn="just">
                <a:lnSpc>
                  <a:spcPct val="125000"/>
                </a:lnSpc>
              </a:pPr>
              <a:r>
                <a:rPr lang="en-US" sz="2400" dirty="0">
                  <a:solidFill>
                    <a:srgbClr val="C00000"/>
                  </a:solidFill>
                  <a:latin typeface="Arial" panose="020B0604020202020204" pitchFamily="34" charset="0"/>
                  <a:cs typeface="Arial" panose="020B0604020202020204" pitchFamily="34" charset="0"/>
                </a:rPr>
                <a:t> </a:t>
              </a:r>
              <a:endParaRPr lang="vi-VN" sz="2400" dirty="0">
                <a:solidFill>
                  <a:srgbClr val="C00000"/>
                </a:solidFill>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F84B2B95-5E6E-986C-25E5-B581F4E89B2E}"/>
              </a:ext>
            </a:extLst>
          </p:cNvPr>
          <p:cNvPicPr>
            <a:picLocks noChangeAspect="1"/>
          </p:cNvPicPr>
          <p:nvPr/>
        </p:nvPicPr>
        <p:blipFill rotWithShape="1">
          <a:blip r:embed="rId5"/>
          <a:srcRect t="12238" b="12238"/>
          <a:stretch/>
        </p:blipFill>
        <p:spPr>
          <a:xfrm>
            <a:off x="6453605" y="3765387"/>
            <a:ext cx="5221129" cy="2628819"/>
          </a:xfrm>
          <a:prstGeom prst="rect">
            <a:avLst/>
          </a:prstGeom>
        </p:spPr>
      </p:pic>
      <p:pic>
        <p:nvPicPr>
          <p:cNvPr id="12" name="Picture 11">
            <a:extLst>
              <a:ext uri="{FF2B5EF4-FFF2-40B4-BE49-F238E27FC236}">
                <a16:creationId xmlns:a16="http://schemas.microsoft.com/office/drawing/2014/main" id="{9F94C7B2-A30B-B616-5991-BA9DF4E23BC1}"/>
              </a:ext>
            </a:extLst>
          </p:cNvPr>
          <p:cNvPicPr>
            <a:picLocks noChangeAspect="1"/>
          </p:cNvPicPr>
          <p:nvPr/>
        </p:nvPicPr>
        <p:blipFill>
          <a:blip r:embed="rId6"/>
          <a:stretch>
            <a:fillRect/>
          </a:stretch>
        </p:blipFill>
        <p:spPr>
          <a:xfrm>
            <a:off x="581213" y="3765388"/>
            <a:ext cx="5549511" cy="2592859"/>
          </a:xfrm>
          <a:prstGeom prst="rect">
            <a:avLst/>
          </a:prstGeom>
        </p:spPr>
      </p:pic>
    </p:spTree>
    <p:extLst>
      <p:ext uri="{BB962C8B-B14F-4D97-AF65-F5344CB8AC3E}">
        <p14:creationId xmlns:p14="http://schemas.microsoft.com/office/powerpoint/2010/main" val="4239180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FCF7C5-B50C-9DD1-BE5D-8ABFC53F7E97}"/>
              </a:ext>
            </a:extLst>
          </p:cNvPr>
          <p:cNvSpPr/>
          <p:nvPr/>
        </p:nvSpPr>
        <p:spPr>
          <a:xfrm>
            <a:off x="1088312"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DC6EB0-5175-9359-9F4C-501EEE5D4EF6}"/>
              </a:ext>
            </a:extLst>
          </p:cNvPr>
          <p:cNvGrpSpPr/>
          <p:nvPr/>
        </p:nvGrpSpPr>
        <p:grpSpPr>
          <a:xfrm>
            <a:off x="624072" y="259480"/>
            <a:ext cx="979382" cy="979382"/>
            <a:chOff x="634259" y="586634"/>
            <a:chExt cx="979382" cy="979382"/>
          </a:xfrm>
        </p:grpSpPr>
        <p:sp>
          <p:nvSpPr>
            <p:cNvPr id="4" name="Oval 3">
              <a:extLst>
                <a:ext uri="{FF2B5EF4-FFF2-40B4-BE49-F238E27FC236}">
                  <a16:creationId xmlns:a16="http://schemas.microsoft.com/office/drawing/2014/main" id="{FADBCE08-C670-1EAE-0D14-88E8AEFB6452}"/>
                </a:ext>
              </a:extLst>
            </p:cNvPr>
            <p:cNvSpPr/>
            <p:nvPr/>
          </p:nvSpPr>
          <p:spPr>
            <a:xfrm>
              <a:off x="634259" y="586634"/>
              <a:ext cx="979382" cy="979382"/>
            </a:xfrm>
            <a:prstGeom prst="ellipse">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9CA4DC-D9FA-9C22-0805-47039F78150C}"/>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6" name="Block Arc 5">
              <a:extLst>
                <a:ext uri="{FF2B5EF4-FFF2-40B4-BE49-F238E27FC236}">
                  <a16:creationId xmlns:a16="http://schemas.microsoft.com/office/drawing/2014/main" id="{C22CC1B6-293B-FBF7-B5CA-8542D550D5A9}"/>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4B22D9BB-88EA-BE56-67C2-6ACCDA144F17}"/>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DDA03024-E9CC-1794-D88A-298BCE1987E9}"/>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56E7E3CE-6A6A-EBE3-1645-C0FD50BA95C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B9460B-86D0-C7E1-5049-674825BBE7D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1B7218-4E6A-CAC7-E10D-11563C89A5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0B4BE3F-A335-5A81-A2DC-E87A26DA7A30}"/>
              </a:ext>
            </a:extLst>
          </p:cNvPr>
          <p:cNvSpPr txBox="1"/>
          <p:nvPr/>
        </p:nvSpPr>
        <p:spPr>
          <a:xfrm>
            <a:off x="1674892" y="509786"/>
            <a:ext cx="1991359" cy="523220"/>
          </a:xfrm>
          <a:prstGeom prst="rect">
            <a:avLst/>
          </a:prstGeom>
          <a:noFill/>
        </p:spPr>
        <p:txBody>
          <a:bodyPr wrap="square" rtlCol="0">
            <a:spAutoFit/>
          </a:bodyPr>
          <a:lstStyle/>
          <a:p>
            <a:r>
              <a:rPr lang="en-US" sz="2800" b="1" dirty="0">
                <a:solidFill>
                  <a:schemeClr val="bg1"/>
                </a:solidFill>
              </a:rPr>
              <a:t>CÂU HỎI 5</a:t>
            </a:r>
          </a:p>
        </p:txBody>
      </p:sp>
      <p:grpSp>
        <p:nvGrpSpPr>
          <p:cNvPr id="13" name="Group 12">
            <a:extLst>
              <a:ext uri="{FF2B5EF4-FFF2-40B4-BE49-F238E27FC236}">
                <a16:creationId xmlns:a16="http://schemas.microsoft.com/office/drawing/2014/main" id="{870E3DD0-6394-E7CF-8391-77BE3A68B554}"/>
              </a:ext>
            </a:extLst>
          </p:cNvPr>
          <p:cNvGrpSpPr/>
          <p:nvPr/>
        </p:nvGrpSpPr>
        <p:grpSpPr>
          <a:xfrm>
            <a:off x="447674" y="1434530"/>
            <a:ext cx="11296652" cy="1343617"/>
            <a:chOff x="447675" y="1425006"/>
            <a:chExt cx="11296652" cy="1922553"/>
          </a:xfrm>
        </p:grpSpPr>
        <p:sp>
          <p:nvSpPr>
            <p:cNvPr id="14" name="Rectangle: Rounded Corners 13">
              <a:extLst>
                <a:ext uri="{FF2B5EF4-FFF2-40B4-BE49-F238E27FC236}">
                  <a16:creationId xmlns:a16="http://schemas.microsoft.com/office/drawing/2014/main" id="{27F89C9D-5CE4-9720-C6FE-50C518F2B0C7}"/>
                </a:ext>
              </a:extLst>
            </p:cNvPr>
            <p:cNvSpPr/>
            <p:nvPr/>
          </p:nvSpPr>
          <p:spPr>
            <a:xfrm>
              <a:off x="447675" y="1425006"/>
              <a:ext cx="11296652" cy="1922553"/>
            </a:xfrm>
            <a:prstGeom prst="roundRect">
              <a:avLst>
                <a:gd name="adj" fmla="val 14697"/>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0A256-C25C-14C7-D2DA-9584DF9830F1}"/>
                </a:ext>
              </a:extLst>
            </p:cNvPr>
            <p:cNvSpPr txBox="1"/>
            <p:nvPr/>
          </p:nvSpPr>
          <p:spPr>
            <a:xfrm>
              <a:off x="595313" y="1597452"/>
              <a:ext cx="11001374" cy="780247"/>
            </a:xfrm>
            <a:prstGeom prst="rect">
              <a:avLst/>
            </a:prstGeom>
            <a:noFill/>
          </p:spPr>
          <p:txBody>
            <a:bodyPr wrap="square" rtlCol="0">
              <a:spAutoFit/>
            </a:bodyPr>
            <a:lstStyle/>
            <a:p>
              <a:pPr algn="just">
                <a:lnSpc>
                  <a:spcPct val="125000"/>
                </a:lnSpc>
              </a:pPr>
              <a:r>
                <a:rPr lang="vi-VN" sz="2400" b="1" dirty="0"/>
                <a:t> </a:t>
              </a:r>
            </a:p>
          </p:txBody>
        </p:sp>
      </p:grpSp>
      <p:sp>
        <p:nvSpPr>
          <p:cNvPr id="16" name="Rectangle 15">
            <a:extLst>
              <a:ext uri="{FF2B5EF4-FFF2-40B4-BE49-F238E27FC236}">
                <a16:creationId xmlns:a16="http://schemas.microsoft.com/office/drawing/2014/main" id="{2E5FA4DA-8189-1B53-D160-ADAB8C1FD009}"/>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2B647B0-807B-8ECA-BF8F-4F2D632A484D}"/>
              </a:ext>
            </a:extLst>
          </p:cNvPr>
          <p:cNvGrpSpPr/>
          <p:nvPr/>
        </p:nvGrpSpPr>
        <p:grpSpPr>
          <a:xfrm>
            <a:off x="-188044" y="5490845"/>
            <a:ext cx="1648846" cy="1682791"/>
            <a:chOff x="-188044" y="5490845"/>
            <a:chExt cx="1648846" cy="1682791"/>
          </a:xfrm>
        </p:grpSpPr>
        <p:sp>
          <p:nvSpPr>
            <p:cNvPr id="18" name="Hexagon 17">
              <a:extLst>
                <a:ext uri="{FF2B5EF4-FFF2-40B4-BE49-F238E27FC236}">
                  <a16:creationId xmlns:a16="http://schemas.microsoft.com/office/drawing/2014/main" id="{4A2A3896-2F33-B44A-E591-073DA86757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1BB46FB2-F26A-899D-4095-DD14C3A164BA}"/>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04FBA8A-1FFA-410E-C1D5-17DB0D0CBEF3}"/>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02EA8B0-BD73-4011-08AD-A2CE20353207}"/>
              </a:ext>
            </a:extLst>
          </p:cNvPr>
          <p:cNvGrpSpPr/>
          <p:nvPr/>
        </p:nvGrpSpPr>
        <p:grpSpPr>
          <a:xfrm flipH="1">
            <a:off x="10750248" y="5490845"/>
            <a:ext cx="1648846" cy="1682791"/>
            <a:chOff x="-188044" y="5490845"/>
            <a:chExt cx="1648846" cy="1682791"/>
          </a:xfrm>
        </p:grpSpPr>
        <p:sp>
          <p:nvSpPr>
            <p:cNvPr id="22" name="Hexagon 21">
              <a:extLst>
                <a:ext uri="{FF2B5EF4-FFF2-40B4-BE49-F238E27FC236}">
                  <a16:creationId xmlns:a16="http://schemas.microsoft.com/office/drawing/2014/main" id="{ABBFDD32-3F61-F1E7-EA0C-37D731228F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ABB587C-E02E-E70C-5320-AAB9A985961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9C396CE-1BB2-8AAC-E7EC-B6F1A8A7FCC0}"/>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92BA828C-7DC5-CF4D-6777-AD8ADFB5F16E}"/>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26" name="Graphic 25">
            <a:extLst>
              <a:ext uri="{FF2B5EF4-FFF2-40B4-BE49-F238E27FC236}">
                <a16:creationId xmlns:a16="http://schemas.microsoft.com/office/drawing/2014/main" id="{0C6DFC0A-5FDC-4DAC-C2D6-A38A7B903CB2}"/>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a:off x="11516008" y="5403466"/>
            <a:ext cx="889186" cy="1640247"/>
          </a:xfrm>
          <a:prstGeom prst="rect">
            <a:avLst/>
          </a:prstGeom>
        </p:spPr>
      </p:pic>
      <p:grpSp>
        <p:nvGrpSpPr>
          <p:cNvPr id="27" name="Group 26">
            <a:extLst>
              <a:ext uri="{FF2B5EF4-FFF2-40B4-BE49-F238E27FC236}">
                <a16:creationId xmlns:a16="http://schemas.microsoft.com/office/drawing/2014/main" id="{0B962C8B-7EC1-BF92-1B7D-FED88358BB64}"/>
              </a:ext>
            </a:extLst>
          </p:cNvPr>
          <p:cNvGrpSpPr/>
          <p:nvPr/>
        </p:nvGrpSpPr>
        <p:grpSpPr>
          <a:xfrm>
            <a:off x="5014505" y="3398410"/>
            <a:ext cx="1680236" cy="637316"/>
            <a:chOff x="520039" y="3853128"/>
            <a:chExt cx="1680236" cy="637316"/>
          </a:xfrm>
        </p:grpSpPr>
        <p:sp>
          <p:nvSpPr>
            <p:cNvPr id="28" name="Rectangle: Rounded Corners 27">
              <a:extLst>
                <a:ext uri="{FF2B5EF4-FFF2-40B4-BE49-F238E27FC236}">
                  <a16:creationId xmlns:a16="http://schemas.microsoft.com/office/drawing/2014/main" id="{47727EB7-FED4-BBB2-F7A9-4D8367449A66}"/>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6D81D9-B0DB-B3A8-7628-134F9BC96F66}"/>
                </a:ext>
              </a:extLst>
            </p:cNvPr>
            <p:cNvSpPr txBox="1"/>
            <p:nvPr/>
          </p:nvSpPr>
          <p:spPr>
            <a:xfrm>
              <a:off x="1069677" y="3947328"/>
              <a:ext cx="1118692" cy="430887"/>
            </a:xfrm>
            <a:prstGeom prst="rect">
              <a:avLst/>
            </a:prstGeom>
            <a:noFill/>
          </p:spPr>
          <p:txBody>
            <a:bodyPr wrap="square" rtlCol="0">
              <a:spAutoFit/>
            </a:bodyPr>
            <a:lstStyle/>
            <a:p>
              <a:r>
                <a:rPr lang="en-US" sz="2200" b="1" dirty="0" err="1">
                  <a:solidFill>
                    <a:schemeClr val="bg1"/>
                  </a:solidFill>
                </a:rPr>
                <a:t>Đáp</a:t>
              </a:r>
              <a:r>
                <a:rPr lang="en-US" sz="2200" b="1" dirty="0">
                  <a:solidFill>
                    <a:schemeClr val="bg1"/>
                  </a:solidFill>
                </a:rPr>
                <a:t> </a:t>
              </a:r>
              <a:r>
                <a:rPr lang="en-US" sz="2200" b="1" dirty="0" err="1">
                  <a:solidFill>
                    <a:schemeClr val="bg1"/>
                  </a:solidFill>
                </a:rPr>
                <a:t>án</a:t>
              </a:r>
              <a:endParaRPr lang="en-US" sz="2200" b="1" dirty="0">
                <a:solidFill>
                  <a:schemeClr val="bg1"/>
                </a:solidFill>
              </a:endParaRPr>
            </a:p>
          </p:txBody>
        </p:sp>
        <p:pic>
          <p:nvPicPr>
            <p:cNvPr id="30" name="Picture 29">
              <a:extLst>
                <a:ext uri="{FF2B5EF4-FFF2-40B4-BE49-F238E27FC236}">
                  <a16:creationId xmlns:a16="http://schemas.microsoft.com/office/drawing/2014/main" id="{87F404BE-56EB-6D3D-9F0D-06350480881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grpSp>
        <p:nvGrpSpPr>
          <p:cNvPr id="33" name="Group 32">
            <a:extLst>
              <a:ext uri="{FF2B5EF4-FFF2-40B4-BE49-F238E27FC236}">
                <a16:creationId xmlns:a16="http://schemas.microsoft.com/office/drawing/2014/main" id="{D008B547-44C2-D95D-C23B-533EEC41C49A}"/>
              </a:ext>
            </a:extLst>
          </p:cNvPr>
          <p:cNvGrpSpPr/>
          <p:nvPr/>
        </p:nvGrpSpPr>
        <p:grpSpPr>
          <a:xfrm>
            <a:off x="1844466" y="4336656"/>
            <a:ext cx="8983966" cy="830997"/>
            <a:chOff x="3172180" y="4379677"/>
            <a:chExt cx="8983966" cy="830997"/>
          </a:xfrm>
        </p:grpSpPr>
        <p:sp>
          <p:nvSpPr>
            <p:cNvPr id="31" name="TextBox 30">
              <a:extLst>
                <a:ext uri="{FF2B5EF4-FFF2-40B4-BE49-F238E27FC236}">
                  <a16:creationId xmlns:a16="http://schemas.microsoft.com/office/drawing/2014/main" id="{1F0A84B4-65D1-A3B3-58E5-F0C45A273D1C}"/>
                </a:ext>
              </a:extLst>
            </p:cNvPr>
            <p:cNvSpPr txBox="1"/>
            <p:nvPr/>
          </p:nvSpPr>
          <p:spPr>
            <a:xfrm>
              <a:off x="3777875" y="4379677"/>
              <a:ext cx="8378271" cy="830997"/>
            </a:xfrm>
            <a:prstGeom prst="rect">
              <a:avLst/>
            </a:prstGeom>
            <a:noFill/>
          </p:spPr>
          <p:txBody>
            <a:bodyPr wrap="square" rtlCol="0">
              <a:spAutoFit/>
            </a:bodyPr>
            <a:lstStyle/>
            <a:p>
              <a:pPr algn="l"/>
              <a:r>
                <a:rPr lang="en-US" sz="2400" dirty="0" err="1">
                  <a:solidFill>
                    <a:srgbClr val="333333"/>
                  </a:solidFill>
                  <a:latin typeface="Arial" panose="020B0604020202020204" pitchFamily="34" charset="0"/>
                  <a:cs typeface="Arial" panose="020B0604020202020204" pitchFamily="34" charset="0"/>
                </a:rPr>
                <a:t>Kết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lại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nhiều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lần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nhằm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mục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đích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loại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bỏ</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tạp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tạo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ra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thể</a:t>
              </a:r>
              <a:r>
                <a:rPr lang="en-US" sz="2400" dirty="0">
                  <a:solidFill>
                    <a:srgbClr val="333333"/>
                  </a:solidFill>
                  <a:latin typeface="Arial" panose="020B0604020202020204" pitchFamily="34" charset="0"/>
                  <a:cs typeface="Arial" panose="020B0604020202020204" pitchFamily="34" charset="0"/>
                </a:rPr>
                <a:t> ở </a:t>
              </a:r>
              <a:r>
                <a:rPr lang="en-US" sz="2400" dirty="0" err="1">
                  <a:solidFill>
                    <a:srgbClr val="333333"/>
                  </a:solidFill>
                  <a:latin typeface="Arial" panose="020B0604020202020204" pitchFamily="34" charset="0"/>
                  <a:cs typeface="Arial" panose="020B0604020202020204" pitchFamily="34" charset="0"/>
                </a:rPr>
                <a:t>dạng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sạch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nhất</a:t>
              </a:r>
              <a:r>
                <a:rPr lang="en-US" sz="2400" dirty="0">
                  <a:solidFill>
                    <a:srgbClr val="333333"/>
                  </a:solidFill>
                  <a:latin typeface="Arial" panose="020B0604020202020204" pitchFamily="34" charset="0"/>
                  <a:cs typeface="Arial" panose="020B0604020202020204" pitchFamily="34" charset="0"/>
                </a:rPr>
                <a:t>.</a:t>
              </a:r>
              <a:endParaRPr lang="vi-VN" sz="2400" b="0" i="0" dirty="0">
                <a:solidFill>
                  <a:srgbClr val="333333"/>
                </a:solidFill>
                <a:effectLst/>
              </a:endParaRPr>
            </a:p>
          </p:txBody>
        </p:sp>
        <p:pic>
          <p:nvPicPr>
            <p:cNvPr id="32" name="Picture 31">
              <a:extLst>
                <a:ext uri="{FF2B5EF4-FFF2-40B4-BE49-F238E27FC236}">
                  <a16:creationId xmlns:a16="http://schemas.microsoft.com/office/drawing/2014/main" id="{AB132289-7FBE-9698-E3FD-175F15BA471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72180" y="4502110"/>
              <a:ext cx="672664" cy="654786"/>
            </a:xfrm>
            <a:prstGeom prst="rect">
              <a:avLst/>
            </a:prstGeom>
          </p:spPr>
        </p:pic>
      </p:grpSp>
      <p:sp>
        <p:nvSpPr>
          <p:cNvPr id="34" name="Rectangle 1">
            <a:extLst>
              <a:ext uri="{FF2B5EF4-FFF2-40B4-BE49-F238E27FC236}">
                <a16:creationId xmlns:a16="http://schemas.microsoft.com/office/drawing/2014/main" id="{3A39E294-63F2-A443-3ED0-F79FA7849486}"/>
              </a:ext>
            </a:extLst>
          </p:cNvPr>
          <p:cNvSpPr>
            <a:spLocks noChangeArrowheads="1"/>
          </p:cNvSpPr>
          <p:nvPr/>
        </p:nvSpPr>
        <p:spPr bwMode="auto">
          <a:xfrm>
            <a:off x="654560" y="1866683"/>
            <a:ext cx="111348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333333"/>
                </a:solidFill>
                <a:effectLst/>
                <a:cs typeface="Arial" panose="020B0604020202020204" pitchFamily="34" charset="0"/>
              </a:rPr>
              <a:t>Tại sao phải kết tinh lại nhiều lần để thu được chất tinh khiết </a:t>
            </a:r>
            <a:endParaRPr kumimoji="0" lang="en-US" altLang="en-US" sz="2400" b="1"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99606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thực hiện thí nghiệm kết tinh tinh thể đường. Trình bày quy trình thực hiện và giới thiệu sản phẩm với các bạn trong lớp học</a:t>
              </a:r>
              <a:r>
                <a:rPr lang="en-US" sz="2400" b="0" i="0" dirty="0">
                  <a:solidFill>
                    <a:srgbClr val="333333"/>
                  </a:solidFill>
                  <a:effectLst/>
                </a:rPr>
                <a:t>.</a:t>
              </a:r>
              <a:endParaRPr lang="vi-VN" sz="2400" b="1" i="0" dirty="0">
                <a:solidFill>
                  <a:srgbClr val="333333"/>
                </a:solidFill>
                <a:effectLst/>
              </a:endParaRPr>
            </a:p>
          </p:txBody>
        </p:sp>
      </p:grpSp>
      <p:pic>
        <p:nvPicPr>
          <p:cNvPr id="13314" name="Picture 2" descr="Tổng quan về Nấu đường và Kết tinh trong Công nghệ mía đường (P2)">
            <a:extLst>
              <a:ext uri="{FF2B5EF4-FFF2-40B4-BE49-F238E27FC236}">
                <a16:creationId xmlns:a16="http://schemas.microsoft.com/office/drawing/2014/main" id="{44449270-250D-279A-6B08-EF6FDD346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052" y="3117069"/>
            <a:ext cx="5263106" cy="329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978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6972" y="350937"/>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583510" y="1007699"/>
            <a:ext cx="9380323" cy="2635700"/>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09962" y="3997708"/>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830919" y="1021301"/>
            <a:ext cx="8900391" cy="1569660"/>
          </a:xfrm>
          <a:prstGeom prst="rect">
            <a:avLst/>
          </a:prstGeom>
          <a:noFill/>
          <a:ln>
            <a:noFill/>
          </a:ln>
        </p:spPr>
        <p:txBody>
          <a:bodyPr wrap="square">
            <a:spAutoFit/>
          </a:bodyPr>
          <a:lstStyle/>
          <a:p>
            <a:pPr lvl="0" algn="ctr"/>
            <a:r>
              <a:rPr lang="en-US" sz="3200" dirty="0" err="1">
                <a:solidFill>
                  <a:srgbClr val="EE4036"/>
                </a:solidFill>
                <a:latin typeface="Averta Std ExtraBold" panose="00000900000000000000" pitchFamily="50" charset="0"/>
              </a:rPr>
              <a:t>Một</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loại</a:t>
            </a:r>
            <a:r>
              <a:rPr lang="en-US" sz="3200" dirty="0">
                <a:solidFill>
                  <a:srgbClr val="EE4036"/>
                </a:solidFill>
                <a:latin typeface="Averta Std ExtraBold" panose="00000900000000000000" pitchFamily="50" charset="0"/>
              </a:rPr>
              <a:t> carbohydrate (hay </a:t>
            </a:r>
            <a:r>
              <a:rPr lang="en-US" sz="3200" dirty="0" err="1">
                <a:solidFill>
                  <a:srgbClr val="EE4036"/>
                </a:solidFill>
                <a:latin typeface="Averta Std ExtraBold" panose="00000900000000000000" pitchFamily="50" charset="0"/>
              </a:rPr>
              <a:t>còn</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gọi</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là</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glucide</a:t>
            </a:r>
            <a:r>
              <a:rPr lang="en-US" sz="3200" dirty="0">
                <a:solidFill>
                  <a:srgbClr val="EE4036"/>
                </a:solidFill>
                <a:latin typeface="Averta Std ExtraBold" panose="00000900000000000000" pitchFamily="50" charset="0"/>
              </a:rPr>
              <a:t>, saccharide) </a:t>
            </a:r>
            <a:r>
              <a:rPr lang="en-US" sz="3200" dirty="0" err="1">
                <a:solidFill>
                  <a:srgbClr val="EE4036"/>
                </a:solidFill>
                <a:latin typeface="Averta Std ExtraBold" panose="00000900000000000000" pitchFamily="50" charset="0"/>
              </a:rPr>
              <a:t>có</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thể</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tác</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dụng</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với</a:t>
            </a:r>
            <a:r>
              <a:rPr lang="en-US" sz="3200" dirty="0">
                <a:solidFill>
                  <a:srgbClr val="EE4036"/>
                </a:solidFill>
                <a:latin typeface="Averta Std ExtraBold" panose="00000900000000000000" pitchFamily="50" charset="0"/>
              </a:rPr>
              <a:t> </a:t>
            </a:r>
            <a:r>
              <a:rPr lang="en-US" sz="3200" dirty="0" err="1" smtClean="0">
                <a:solidFill>
                  <a:srgbClr val="EE4036"/>
                </a:solidFill>
                <a:latin typeface="Averta Std ExtraBold" panose="00000900000000000000" pitchFamily="50" charset="0"/>
              </a:rPr>
              <a:t>iode</a:t>
            </a:r>
            <a:r>
              <a:rPr lang="en-US" sz="3200" dirty="0">
                <a:solidFill>
                  <a:srgbClr val="EE4036"/>
                </a:solidFill>
                <a:latin typeface="Averta Std ExtraBold" panose="00000900000000000000" pitchFamily="50" charset="0"/>
              </a:rPr>
              <a:t> </a:t>
            </a:r>
            <a:r>
              <a:rPr lang="en-US" sz="3200" dirty="0" smtClean="0">
                <a:solidFill>
                  <a:srgbClr val="EE4036"/>
                </a:solidFill>
                <a:latin typeface="Averta Std ExtraBold" panose="00000900000000000000" pitchFamily="50" charset="0"/>
              </a:rPr>
              <a:t>(</a:t>
            </a:r>
            <a:r>
              <a:rPr lang="en-US" sz="3200" dirty="0" err="1" smtClean="0">
                <a:solidFill>
                  <a:srgbClr val="EE4036"/>
                </a:solidFill>
                <a:latin typeface="Averta Std ExtraBold" panose="00000900000000000000" pitchFamily="50" charset="0"/>
              </a:rPr>
              <a:t>nhận</a:t>
            </a:r>
            <a:r>
              <a:rPr lang="en-US" sz="3200" dirty="0" smtClean="0">
                <a:solidFill>
                  <a:srgbClr val="EE4036"/>
                </a:solidFill>
                <a:latin typeface="Averta Std ExtraBold" panose="00000900000000000000" pitchFamily="50" charset="0"/>
              </a:rPr>
              <a:t> </a:t>
            </a:r>
            <a:r>
              <a:rPr lang="en-US" sz="3200" dirty="0" err="1" smtClean="0">
                <a:solidFill>
                  <a:srgbClr val="EE4036"/>
                </a:solidFill>
                <a:latin typeface="Averta Std ExtraBold" panose="00000900000000000000" pitchFamily="50" charset="0"/>
              </a:rPr>
              <a:t>biết</a:t>
            </a:r>
            <a:r>
              <a:rPr lang="en-US" sz="3200" dirty="0" smtClean="0">
                <a:solidFill>
                  <a:srgbClr val="EE4036"/>
                </a:solidFill>
                <a:latin typeface="Averta Std ExtraBold" panose="00000900000000000000" pitchFamily="50" charset="0"/>
              </a:rPr>
              <a:t> </a:t>
            </a:r>
            <a:r>
              <a:rPr lang="en-US" sz="3200" dirty="0" err="1" smtClean="0">
                <a:solidFill>
                  <a:srgbClr val="EE4036"/>
                </a:solidFill>
                <a:latin typeface="Averta Std ExtraBold" panose="00000900000000000000" pitchFamily="50" charset="0"/>
              </a:rPr>
              <a:t>oide</a:t>
            </a:r>
            <a:r>
              <a:rPr lang="en-US" sz="3200" dirty="0" smtClean="0">
                <a:solidFill>
                  <a:srgbClr val="EE4036"/>
                </a:solidFill>
                <a:latin typeface="Averta Std ExtraBold" panose="00000900000000000000" pitchFamily="50" charset="0"/>
              </a:rPr>
              <a:t>)</a:t>
            </a:r>
            <a:endParaRPr lang="en-US" sz="3200" dirty="0">
              <a:solidFill>
                <a:srgbClr val="EE4036"/>
              </a:solidFill>
              <a:latin typeface="Averta Std ExtraBold" panose="00000900000000000000" pitchFamily="50" charset="0"/>
            </a:endParaRPr>
          </a:p>
        </p:txBody>
      </p:sp>
      <p:sp>
        <p:nvSpPr>
          <p:cNvPr id="32" name="!!o5a">
            <a:extLst>
              <a:ext uri="{FF2B5EF4-FFF2-40B4-BE49-F238E27FC236}">
                <a16:creationId xmlns:a16="http://schemas.microsoft.com/office/drawing/2014/main" id="{833194F5-FAA3-473A-80F3-5F6B4998B12A}"/>
              </a:ext>
            </a:extLst>
          </p:cNvPr>
          <p:cNvSpPr/>
          <p:nvPr/>
        </p:nvSpPr>
        <p:spPr>
          <a:xfrm>
            <a:off x="3482674" y="5311755"/>
            <a:ext cx="1042964" cy="10146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3" name="!!o5c">
            <a:extLst>
              <a:ext uri="{FF2B5EF4-FFF2-40B4-BE49-F238E27FC236}">
                <a16:creationId xmlns:a16="http://schemas.microsoft.com/office/drawing/2014/main" id="{673CAFDE-B68D-47CB-8AA3-41E1A1C1E46D}"/>
              </a:ext>
            </a:extLst>
          </p:cNvPr>
          <p:cNvSpPr/>
          <p:nvPr/>
        </p:nvSpPr>
        <p:spPr>
          <a:xfrm>
            <a:off x="5763074" y="5315387"/>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4" name="!!o5d">
            <a:extLst>
              <a:ext uri="{FF2B5EF4-FFF2-40B4-BE49-F238E27FC236}">
                <a16:creationId xmlns:a16="http://schemas.microsoft.com/office/drawing/2014/main" id="{121FEF90-E000-4BAD-8000-AD589BDE7A8A}"/>
              </a:ext>
            </a:extLst>
          </p:cNvPr>
          <p:cNvSpPr/>
          <p:nvPr/>
        </p:nvSpPr>
        <p:spPr>
          <a:xfrm>
            <a:off x="6877317" y="5315387"/>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5" name="!!o5b">
            <a:extLst>
              <a:ext uri="{FF2B5EF4-FFF2-40B4-BE49-F238E27FC236}">
                <a16:creationId xmlns:a16="http://schemas.microsoft.com/office/drawing/2014/main" id="{4022DC57-682F-48C9-B455-BC2F47B2A7CD}"/>
              </a:ext>
            </a:extLst>
          </p:cNvPr>
          <p:cNvSpPr/>
          <p:nvPr/>
        </p:nvSpPr>
        <p:spPr>
          <a:xfrm>
            <a:off x="4647453" y="5315387"/>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6" name="!!5a">
            <a:extLst>
              <a:ext uri="{FF2B5EF4-FFF2-40B4-BE49-F238E27FC236}">
                <a16:creationId xmlns:a16="http://schemas.microsoft.com/office/drawing/2014/main" id="{B3001B51-02D0-44D7-9324-BE8EE43E5F35}"/>
              </a:ext>
            </a:extLst>
          </p:cNvPr>
          <p:cNvSpPr txBox="1"/>
          <p:nvPr/>
        </p:nvSpPr>
        <p:spPr>
          <a:xfrm>
            <a:off x="3659809" y="5348742"/>
            <a:ext cx="680663"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3" name="!!5b">
            <a:extLst>
              <a:ext uri="{FF2B5EF4-FFF2-40B4-BE49-F238E27FC236}">
                <a16:creationId xmlns:a16="http://schemas.microsoft.com/office/drawing/2014/main" id="{3A552431-BB66-4B10-8A03-6BFCCA0B77CF}"/>
              </a:ext>
            </a:extLst>
          </p:cNvPr>
          <p:cNvSpPr txBox="1"/>
          <p:nvPr/>
        </p:nvSpPr>
        <p:spPr>
          <a:xfrm>
            <a:off x="4835123" y="5357404"/>
            <a:ext cx="680663"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44" name="!!5c">
            <a:extLst>
              <a:ext uri="{FF2B5EF4-FFF2-40B4-BE49-F238E27FC236}">
                <a16:creationId xmlns:a16="http://schemas.microsoft.com/office/drawing/2014/main" id="{7F5B694B-2479-4CD2-9CE8-23E3C0878E32}"/>
              </a:ext>
            </a:extLst>
          </p:cNvPr>
          <p:cNvSpPr txBox="1"/>
          <p:nvPr/>
        </p:nvSpPr>
        <p:spPr>
          <a:xfrm>
            <a:off x="5937183" y="5357404"/>
            <a:ext cx="680663"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45" name="!!5d">
            <a:extLst>
              <a:ext uri="{FF2B5EF4-FFF2-40B4-BE49-F238E27FC236}">
                <a16:creationId xmlns:a16="http://schemas.microsoft.com/office/drawing/2014/main" id="{37AF6AB1-3E28-402A-A071-89E9E2974DE0}"/>
              </a:ext>
            </a:extLst>
          </p:cNvPr>
          <p:cNvSpPr txBox="1"/>
          <p:nvPr/>
        </p:nvSpPr>
        <p:spPr>
          <a:xfrm>
            <a:off x="7018235" y="5357404"/>
            <a:ext cx="680663"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pic>
        <p:nvPicPr>
          <p:cNvPr id="46" name="Picture 45">
            <a:extLst>
              <a:ext uri="{FF2B5EF4-FFF2-40B4-BE49-F238E27FC236}">
                <a16:creationId xmlns:a16="http://schemas.microsoft.com/office/drawing/2014/main" id="{23104AC1-4DD7-4703-821A-AF37CE269952}"/>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47" name="Picture 46">
            <a:extLst>
              <a:ext uri="{FF2B5EF4-FFF2-40B4-BE49-F238E27FC236}">
                <a16:creationId xmlns:a16="http://schemas.microsoft.com/office/drawing/2014/main" id="{F8948557-C6A4-490D-8792-FBBC50FB7387}"/>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48" name="Picture 47">
            <a:extLst>
              <a:ext uri="{FF2B5EF4-FFF2-40B4-BE49-F238E27FC236}">
                <a16:creationId xmlns:a16="http://schemas.microsoft.com/office/drawing/2014/main" id="{5A696FA9-1C4E-4D23-9F9C-6929777A6FE1}"/>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55" name="Picture 54">
            <a:extLst>
              <a:ext uri="{FF2B5EF4-FFF2-40B4-BE49-F238E27FC236}">
                <a16:creationId xmlns:a16="http://schemas.microsoft.com/office/drawing/2014/main" id="{8DC349B9-04F9-4A79-8150-776CC0AEB043}"/>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56" name="Picture 55">
            <a:extLst>
              <a:ext uri="{FF2B5EF4-FFF2-40B4-BE49-F238E27FC236}">
                <a16:creationId xmlns:a16="http://schemas.microsoft.com/office/drawing/2014/main" id="{6EE27CDF-668F-4AE9-8136-B009934C3DB9}"/>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57" name="Picture 56">
            <a:extLst>
              <a:ext uri="{FF2B5EF4-FFF2-40B4-BE49-F238E27FC236}">
                <a16:creationId xmlns:a16="http://schemas.microsoft.com/office/drawing/2014/main" id="{317DFE88-6217-4B33-AD5C-45D692F55B5A}"/>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58" name="Picture 57">
            <a:extLst>
              <a:ext uri="{FF2B5EF4-FFF2-40B4-BE49-F238E27FC236}">
                <a16:creationId xmlns:a16="http://schemas.microsoft.com/office/drawing/2014/main" id="{6CDB765B-52D1-4EEE-884E-D6318077F9D6}"/>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59" name="Picture 58">
            <a:extLst>
              <a:ext uri="{FF2B5EF4-FFF2-40B4-BE49-F238E27FC236}">
                <a16:creationId xmlns:a16="http://schemas.microsoft.com/office/drawing/2014/main" id="{B40732CB-B63E-4852-A8BF-B7EC441C3D02}"/>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60" name="Picture 59">
            <a:extLst>
              <a:ext uri="{FF2B5EF4-FFF2-40B4-BE49-F238E27FC236}">
                <a16:creationId xmlns:a16="http://schemas.microsoft.com/office/drawing/2014/main" id="{A385E709-8E53-401E-A088-3C1244D679DA}"/>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62" name="Picture 61">
            <a:extLst>
              <a:ext uri="{FF2B5EF4-FFF2-40B4-BE49-F238E27FC236}">
                <a16:creationId xmlns:a16="http://schemas.microsoft.com/office/drawing/2014/main" id="{55D45EBB-8971-408B-8053-00B55FBCE8EA}"/>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65" name="Picture 64">
            <a:extLst>
              <a:ext uri="{FF2B5EF4-FFF2-40B4-BE49-F238E27FC236}">
                <a16:creationId xmlns:a16="http://schemas.microsoft.com/office/drawing/2014/main" id="{BAA86FC9-2CD1-4CA5-ABE7-28D6C3DC102C}"/>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66" name="Picture 65">
            <a:extLst>
              <a:ext uri="{FF2B5EF4-FFF2-40B4-BE49-F238E27FC236}">
                <a16:creationId xmlns:a16="http://schemas.microsoft.com/office/drawing/2014/main" id="{CDD77D6C-D602-4920-96B3-BDAF9F632E4C}"/>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67" name="Picture 66">
            <a:extLst>
              <a:ext uri="{FF2B5EF4-FFF2-40B4-BE49-F238E27FC236}">
                <a16:creationId xmlns:a16="http://schemas.microsoft.com/office/drawing/2014/main" id="{3A045BEB-19DD-4C55-B444-8F27948E27E7}"/>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76" name="Picture 75">
            <a:extLst>
              <a:ext uri="{FF2B5EF4-FFF2-40B4-BE49-F238E27FC236}">
                <a16:creationId xmlns:a16="http://schemas.microsoft.com/office/drawing/2014/main" id="{DC093378-E9AA-4262-9CE9-7FD57B748569}"/>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77" name="Picture 76">
            <a:extLst>
              <a:ext uri="{FF2B5EF4-FFF2-40B4-BE49-F238E27FC236}">
                <a16:creationId xmlns:a16="http://schemas.microsoft.com/office/drawing/2014/main" id="{EB97D8F0-95C0-4F61-A4FA-2B5655B7481B}"/>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79" name="Picture 78">
            <a:extLst>
              <a:ext uri="{FF2B5EF4-FFF2-40B4-BE49-F238E27FC236}">
                <a16:creationId xmlns:a16="http://schemas.microsoft.com/office/drawing/2014/main" id="{4491E904-7744-4929-BB9C-9A0EE20189F8}"/>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80" name="Picture 79">
            <a:extLst>
              <a:ext uri="{FF2B5EF4-FFF2-40B4-BE49-F238E27FC236}">
                <a16:creationId xmlns:a16="http://schemas.microsoft.com/office/drawing/2014/main" id="{3DAF7F57-5990-447A-90FB-1A245B1945CB}"/>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81" name="Picture 80">
            <a:extLst>
              <a:ext uri="{FF2B5EF4-FFF2-40B4-BE49-F238E27FC236}">
                <a16:creationId xmlns:a16="http://schemas.microsoft.com/office/drawing/2014/main" id="{9BB7237D-8828-4DF4-B42D-4F81DBAB401A}"/>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82" name="Picture 81">
            <a:extLst>
              <a:ext uri="{FF2B5EF4-FFF2-40B4-BE49-F238E27FC236}">
                <a16:creationId xmlns:a16="http://schemas.microsoft.com/office/drawing/2014/main" id="{16EE5164-0E82-4559-8882-B85056CD4D51}"/>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83" name="Picture 82">
            <a:extLst>
              <a:ext uri="{FF2B5EF4-FFF2-40B4-BE49-F238E27FC236}">
                <a16:creationId xmlns:a16="http://schemas.microsoft.com/office/drawing/2014/main" id="{B91A96DF-5039-4CA0-9827-34A2DE74BB10}"/>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84" name="Picture 83">
            <a:extLst>
              <a:ext uri="{FF2B5EF4-FFF2-40B4-BE49-F238E27FC236}">
                <a16:creationId xmlns:a16="http://schemas.microsoft.com/office/drawing/2014/main" id="{6D9107B0-5E0B-48DA-BF56-18987A4824AD}"/>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85" name="Picture 84">
            <a:extLst>
              <a:ext uri="{FF2B5EF4-FFF2-40B4-BE49-F238E27FC236}">
                <a16:creationId xmlns:a16="http://schemas.microsoft.com/office/drawing/2014/main" id="{D3C7DDC3-2B02-4709-956D-B1606AE9C926}"/>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86" name="Picture 85">
            <a:extLst>
              <a:ext uri="{FF2B5EF4-FFF2-40B4-BE49-F238E27FC236}">
                <a16:creationId xmlns:a16="http://schemas.microsoft.com/office/drawing/2014/main" id="{3B8B71A2-ED97-4A71-9E01-69E43BAB527F}"/>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87" name="Picture 86">
            <a:extLst>
              <a:ext uri="{FF2B5EF4-FFF2-40B4-BE49-F238E27FC236}">
                <a16:creationId xmlns:a16="http://schemas.microsoft.com/office/drawing/2014/main" id="{ED99D13F-7F20-4C8A-9922-2C105B44F6AD}"/>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88" name="Picture 87">
            <a:extLst>
              <a:ext uri="{FF2B5EF4-FFF2-40B4-BE49-F238E27FC236}">
                <a16:creationId xmlns:a16="http://schemas.microsoft.com/office/drawing/2014/main" id="{A55C8C07-D841-40A4-BD74-1B859B5608E6}"/>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89" name="Picture 88">
            <a:extLst>
              <a:ext uri="{FF2B5EF4-FFF2-40B4-BE49-F238E27FC236}">
                <a16:creationId xmlns:a16="http://schemas.microsoft.com/office/drawing/2014/main" id="{55769337-913D-41DF-BE91-0AF2802513A2}"/>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90" name="Picture 89">
            <a:extLst>
              <a:ext uri="{FF2B5EF4-FFF2-40B4-BE49-F238E27FC236}">
                <a16:creationId xmlns:a16="http://schemas.microsoft.com/office/drawing/2014/main" id="{E98C0D1C-9304-470F-8B57-020D70B3DDFA}"/>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91" name="Picture 90">
            <a:extLst>
              <a:ext uri="{FF2B5EF4-FFF2-40B4-BE49-F238E27FC236}">
                <a16:creationId xmlns:a16="http://schemas.microsoft.com/office/drawing/2014/main" id="{0E3A9F78-AE31-4DDE-BFC6-34FB67FC635F}"/>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92" name="Picture 91">
            <a:extLst>
              <a:ext uri="{FF2B5EF4-FFF2-40B4-BE49-F238E27FC236}">
                <a16:creationId xmlns:a16="http://schemas.microsoft.com/office/drawing/2014/main" id="{8BC03C8B-E81B-4183-848B-BE560D8E45B5}"/>
              </a:ext>
            </a:extLst>
          </p:cNvPr>
          <p:cNvPicPr>
            <a:picLocks noChangeAspect="1"/>
          </p:cNvPicPr>
          <p:nvPr/>
        </p:nvPicPr>
        <p:blipFill>
          <a:blip r:embed="rId10"/>
          <a:stretch>
            <a:fillRect/>
          </a:stretch>
        </p:blipFill>
        <p:spPr>
          <a:xfrm>
            <a:off x="3883013" y="-504088"/>
            <a:ext cx="360000" cy="218075"/>
          </a:xfrm>
          <a:prstGeom prst="rect">
            <a:avLst/>
          </a:prstGeom>
        </p:spPr>
      </p:pic>
      <p:sp>
        <p:nvSpPr>
          <p:cNvPr id="93" name="!!o5d">
            <a:extLst>
              <a:ext uri="{FF2B5EF4-FFF2-40B4-BE49-F238E27FC236}">
                <a16:creationId xmlns:a16="http://schemas.microsoft.com/office/drawing/2014/main" id="{121FEF90-E000-4BAD-8000-AD589BDE7A8A}"/>
              </a:ext>
            </a:extLst>
          </p:cNvPr>
          <p:cNvSpPr/>
          <p:nvPr/>
        </p:nvSpPr>
        <p:spPr>
          <a:xfrm>
            <a:off x="8008282" y="5311755"/>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4" name="!!5d">
            <a:extLst>
              <a:ext uri="{FF2B5EF4-FFF2-40B4-BE49-F238E27FC236}">
                <a16:creationId xmlns:a16="http://schemas.microsoft.com/office/drawing/2014/main" id="{37AF6AB1-3E28-402A-A071-89E9E2974DE0}"/>
              </a:ext>
            </a:extLst>
          </p:cNvPr>
          <p:cNvSpPr txBox="1"/>
          <p:nvPr/>
        </p:nvSpPr>
        <p:spPr>
          <a:xfrm>
            <a:off x="8149200" y="5353772"/>
            <a:ext cx="680663"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ộ</a:t>
            </a:r>
          </a:p>
        </p:txBody>
      </p:sp>
      <p:sp>
        <p:nvSpPr>
          <p:cNvPr id="97" name="!!o5a">
            <a:extLst>
              <a:ext uri="{FF2B5EF4-FFF2-40B4-BE49-F238E27FC236}">
                <a16:creationId xmlns:a16="http://schemas.microsoft.com/office/drawing/2014/main" id="{833194F5-FAA3-473A-80F3-5F6B4998B12A}"/>
              </a:ext>
            </a:extLst>
          </p:cNvPr>
          <p:cNvSpPr/>
          <p:nvPr/>
        </p:nvSpPr>
        <p:spPr>
          <a:xfrm>
            <a:off x="2332648" y="5311755"/>
            <a:ext cx="1042964" cy="10146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5a">
            <a:extLst>
              <a:ext uri="{FF2B5EF4-FFF2-40B4-BE49-F238E27FC236}">
                <a16:creationId xmlns:a16="http://schemas.microsoft.com/office/drawing/2014/main" id="{B3001B51-02D0-44D7-9324-BE8EE43E5F35}"/>
              </a:ext>
            </a:extLst>
          </p:cNvPr>
          <p:cNvSpPr txBox="1"/>
          <p:nvPr/>
        </p:nvSpPr>
        <p:spPr>
          <a:xfrm>
            <a:off x="2495030" y="5348742"/>
            <a:ext cx="680663"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95" name="!!o5d">
            <a:extLst>
              <a:ext uri="{FF2B5EF4-FFF2-40B4-BE49-F238E27FC236}">
                <a16:creationId xmlns:a16="http://schemas.microsoft.com/office/drawing/2014/main" id="{121FEF90-E000-4BAD-8000-AD589BDE7A8A}"/>
              </a:ext>
            </a:extLst>
          </p:cNvPr>
          <p:cNvSpPr/>
          <p:nvPr/>
        </p:nvSpPr>
        <p:spPr>
          <a:xfrm>
            <a:off x="9152970" y="5317888"/>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5d">
            <a:extLst>
              <a:ext uri="{FF2B5EF4-FFF2-40B4-BE49-F238E27FC236}">
                <a16:creationId xmlns:a16="http://schemas.microsoft.com/office/drawing/2014/main" id="{37AF6AB1-3E28-402A-A071-89E9E2974DE0}"/>
              </a:ext>
            </a:extLst>
          </p:cNvPr>
          <p:cNvSpPr txBox="1"/>
          <p:nvPr/>
        </p:nvSpPr>
        <p:spPr>
          <a:xfrm>
            <a:off x="9293888" y="5359905"/>
            <a:ext cx="680663"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Tree>
    <p:extLst>
      <p:ext uri="{BB962C8B-B14F-4D97-AF65-F5344CB8AC3E}">
        <p14:creationId xmlns:p14="http://schemas.microsoft.com/office/powerpoint/2010/main" val="38838511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3"/>
                                        </p:tgtEl>
                                      </p:cBhvr>
                                    </p:animEffect>
                                    <p:animScale>
                                      <p:cBhvr>
                                        <p:cTn id="23" dur="250" autoRev="1" fill="hold"/>
                                        <p:tgtEl>
                                          <p:spTgt spid="43"/>
                                        </p:tgtEl>
                                      </p:cBhvr>
                                      <p:by x="105000" y="105000"/>
                                    </p:animScale>
                                  </p:childTnLst>
                                </p:cTn>
                              </p:par>
                            </p:childTnLst>
                          </p:cTn>
                        </p:par>
                      </p:childTnLst>
                    </p:cTn>
                  </p:par>
                </p:childTnLst>
              </p:cTn>
              <p:nextCondLst>
                <p:cond evt="onClick" delay="0">
                  <p:tgtEl>
                    <p:spTgt spid="35"/>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44"/>
                                        </p:tgtEl>
                                      </p:cBhvr>
                                    </p:animEffect>
                                    <p:animScale>
                                      <p:cBhvr>
                                        <p:cTn id="34" dur="250" autoRev="1" fill="hold"/>
                                        <p:tgtEl>
                                          <p:spTgt spid="44"/>
                                        </p:tgtEl>
                                      </p:cBhvr>
                                      <p:by x="105000" y="105000"/>
                                    </p:animScale>
                                  </p:childTnLst>
                                </p:cTn>
                              </p:par>
                            </p:childTnLst>
                          </p:cTn>
                        </p:par>
                      </p:childTnLst>
                    </p:cTn>
                  </p:par>
                </p:childTnLst>
              </p:cTn>
              <p:nextCondLst>
                <p:cond evt="onClick" delay="0">
                  <p:tgtEl>
                    <p:spTgt spid="33"/>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45"/>
                                        </p:tgtEl>
                                      </p:cBhvr>
                                    </p:animEffect>
                                    <p:animScale>
                                      <p:cBhvr>
                                        <p:cTn id="45" dur="250" autoRev="1" fill="hold"/>
                                        <p:tgtEl>
                                          <p:spTgt spid="45"/>
                                        </p:tgtEl>
                                      </p:cBhvr>
                                      <p:by x="105000" y="105000"/>
                                    </p:animScale>
                                  </p:childTnLst>
                                </p:cTn>
                              </p:par>
                            </p:childTnLst>
                          </p:cTn>
                        </p:par>
                      </p:childTnLst>
                    </p:cTn>
                  </p:par>
                </p:childTnLst>
              </p:cTn>
              <p:nextCondLst>
                <p:cond evt="onClick" delay="0">
                  <p:tgtEl>
                    <p:spTgt spid="34"/>
                  </p:tgtEl>
                </p:cond>
              </p:nextCondLst>
            </p:seq>
            <p:seq concurrent="1" nextAc="seek">
              <p:cTn id="46" restart="whenNotActive" fill="hold" evtFilter="cancelBubble" nodeType="interactiveSeq">
                <p:stCondLst>
                  <p:cond evt="onClick" delay="0">
                    <p:tgtEl>
                      <p:spTgt spid="93"/>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4"/>
                                        </p:tgtEl>
                                        <p:attrNameLst>
                                          <p:attrName>style.visibility</p:attrName>
                                        </p:attrNameLst>
                                      </p:cBhvr>
                                      <p:to>
                                        <p:strVal val="visible"/>
                                      </p:to>
                                    </p:set>
                                    <p:anim calcmode="lin" valueType="num">
                                      <p:cBhvr>
                                        <p:cTn id="51" dur="500" fill="hold"/>
                                        <p:tgtEl>
                                          <p:spTgt spid="94"/>
                                        </p:tgtEl>
                                        <p:attrNameLst>
                                          <p:attrName>ppt_w</p:attrName>
                                        </p:attrNameLst>
                                      </p:cBhvr>
                                      <p:tavLst>
                                        <p:tav tm="0">
                                          <p:val>
                                            <p:fltVal val="0"/>
                                          </p:val>
                                        </p:tav>
                                        <p:tav tm="100000">
                                          <p:val>
                                            <p:strVal val="#ppt_w"/>
                                          </p:val>
                                        </p:tav>
                                      </p:tavLst>
                                    </p:anim>
                                    <p:anim calcmode="lin" valueType="num">
                                      <p:cBhvr>
                                        <p:cTn id="52" dur="500" fill="hold"/>
                                        <p:tgtEl>
                                          <p:spTgt spid="94"/>
                                        </p:tgtEl>
                                        <p:attrNameLst>
                                          <p:attrName>ppt_h</p:attrName>
                                        </p:attrNameLst>
                                      </p:cBhvr>
                                      <p:tavLst>
                                        <p:tav tm="0">
                                          <p:val>
                                            <p:fltVal val="0"/>
                                          </p:val>
                                        </p:tav>
                                        <p:tav tm="100000">
                                          <p:val>
                                            <p:strVal val="#ppt_h"/>
                                          </p:val>
                                        </p:tav>
                                      </p:tavLst>
                                    </p:anim>
                                    <p:animEffect transition="in" filter="fade">
                                      <p:cBhvr>
                                        <p:cTn id="53" dur="500"/>
                                        <p:tgtEl>
                                          <p:spTgt spid="94"/>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4"/>
                                        </p:tgtEl>
                                      </p:cBhvr>
                                    </p:animEffect>
                                    <p:animScale>
                                      <p:cBhvr>
                                        <p:cTn id="56" dur="250" autoRev="1" fill="hold"/>
                                        <p:tgtEl>
                                          <p:spTgt spid="94"/>
                                        </p:tgtEl>
                                      </p:cBhvr>
                                      <p:by x="105000" y="105000"/>
                                    </p:animScale>
                                  </p:childTnLst>
                                </p:cTn>
                              </p:par>
                            </p:childTnLst>
                          </p:cTn>
                        </p:par>
                      </p:childTnLst>
                    </p:cTn>
                  </p:par>
                </p:childTnLst>
              </p:cTn>
              <p:nextCondLst>
                <p:cond evt="onClick" delay="0">
                  <p:tgtEl>
                    <p:spTgt spid="93"/>
                  </p:tgtEl>
                </p:cond>
              </p:nextCondLst>
            </p:seq>
            <p:seq concurrent="1" nextAc="seek">
              <p:cTn id="57" restart="whenNotActive" fill="hold" evtFilter="cancelBubble" nodeType="interactiveSeq">
                <p:stCondLst>
                  <p:cond evt="onClick" delay="0">
                    <p:tgtEl>
                      <p:spTgt spid="97"/>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p:cTn id="62" dur="500" fill="hold"/>
                                        <p:tgtEl>
                                          <p:spTgt spid="98"/>
                                        </p:tgtEl>
                                        <p:attrNameLst>
                                          <p:attrName>ppt_w</p:attrName>
                                        </p:attrNameLst>
                                      </p:cBhvr>
                                      <p:tavLst>
                                        <p:tav tm="0">
                                          <p:val>
                                            <p:fltVal val="0"/>
                                          </p:val>
                                        </p:tav>
                                        <p:tav tm="100000">
                                          <p:val>
                                            <p:strVal val="#ppt_w"/>
                                          </p:val>
                                        </p:tav>
                                      </p:tavLst>
                                    </p:anim>
                                    <p:anim calcmode="lin" valueType="num">
                                      <p:cBhvr>
                                        <p:cTn id="63" dur="500" fill="hold"/>
                                        <p:tgtEl>
                                          <p:spTgt spid="98"/>
                                        </p:tgtEl>
                                        <p:attrNameLst>
                                          <p:attrName>ppt_h</p:attrName>
                                        </p:attrNameLst>
                                      </p:cBhvr>
                                      <p:tavLst>
                                        <p:tav tm="0">
                                          <p:val>
                                            <p:fltVal val="0"/>
                                          </p:val>
                                        </p:tav>
                                        <p:tav tm="100000">
                                          <p:val>
                                            <p:strVal val="#ppt_h"/>
                                          </p:val>
                                        </p:tav>
                                      </p:tavLst>
                                    </p:anim>
                                    <p:animEffect transition="in" filter="fade">
                                      <p:cBhvr>
                                        <p:cTn id="64" dur="500"/>
                                        <p:tgtEl>
                                          <p:spTgt spid="98"/>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8"/>
                                        </p:tgtEl>
                                      </p:cBhvr>
                                    </p:animEffect>
                                    <p:animScale>
                                      <p:cBhvr>
                                        <p:cTn id="67"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68" restart="whenNotActive" fill="hold" evtFilter="cancelBubble" nodeType="interactiveSeq">
                <p:stCondLst>
                  <p:cond evt="onClick" delay="0">
                    <p:tgtEl>
                      <p:spTgt spid="95"/>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96"/>
                                        </p:tgtEl>
                                        <p:attrNameLst>
                                          <p:attrName>style.visibility</p:attrName>
                                        </p:attrNameLst>
                                      </p:cBhvr>
                                      <p:to>
                                        <p:strVal val="visible"/>
                                      </p:to>
                                    </p:set>
                                    <p:anim calcmode="lin" valueType="num">
                                      <p:cBhvr>
                                        <p:cTn id="73" dur="500" fill="hold"/>
                                        <p:tgtEl>
                                          <p:spTgt spid="96"/>
                                        </p:tgtEl>
                                        <p:attrNameLst>
                                          <p:attrName>ppt_w</p:attrName>
                                        </p:attrNameLst>
                                      </p:cBhvr>
                                      <p:tavLst>
                                        <p:tav tm="0">
                                          <p:val>
                                            <p:fltVal val="0"/>
                                          </p:val>
                                        </p:tav>
                                        <p:tav tm="100000">
                                          <p:val>
                                            <p:strVal val="#ppt_w"/>
                                          </p:val>
                                        </p:tav>
                                      </p:tavLst>
                                    </p:anim>
                                    <p:anim calcmode="lin" valueType="num">
                                      <p:cBhvr>
                                        <p:cTn id="74" dur="500" fill="hold"/>
                                        <p:tgtEl>
                                          <p:spTgt spid="96"/>
                                        </p:tgtEl>
                                        <p:attrNameLst>
                                          <p:attrName>ppt_h</p:attrName>
                                        </p:attrNameLst>
                                      </p:cBhvr>
                                      <p:tavLst>
                                        <p:tav tm="0">
                                          <p:val>
                                            <p:fltVal val="0"/>
                                          </p:val>
                                        </p:tav>
                                        <p:tav tm="100000">
                                          <p:val>
                                            <p:strVal val="#ppt_h"/>
                                          </p:val>
                                        </p:tav>
                                      </p:tavLst>
                                    </p:anim>
                                    <p:animEffect transition="in" filter="fade">
                                      <p:cBhvr>
                                        <p:cTn id="75" dur="500"/>
                                        <p:tgtEl>
                                          <p:spTgt spid="96"/>
                                        </p:tgtEl>
                                      </p:cBhvr>
                                    </p:animEffect>
                                  </p:childTnLst>
                                  <p:subTnLst>
                                    <p:audio>
                                      <p:cMediaNode>
                                        <p:cTn display="0" masterRel="sameClick">
                                          <p:stCondLst>
                                            <p:cond evt="begin" delay="0">
                                              <p:tn val="71"/>
                                            </p:cond>
                                          </p:stCondLst>
                                          <p:endCondLst>
                                            <p:cond evt="onStopAudio" delay="0">
                                              <p:tgtEl>
                                                <p:sldTgt/>
                                              </p:tgtEl>
                                            </p:cond>
                                          </p:endCondLst>
                                        </p:cTn>
                                        <p:tgtEl>
                                          <p:sndTgt r:embed="rId2"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96"/>
                                        </p:tgtEl>
                                      </p:cBhvr>
                                    </p:animEffect>
                                    <p:animScale>
                                      <p:cBhvr>
                                        <p:cTn id="78" dur="250" autoRev="1" fill="hold"/>
                                        <p:tgtEl>
                                          <p:spTgt spid="96"/>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47"/>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62"/>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48"/>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46"/>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55"/>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56"/>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60"/>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57"/>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58"/>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59"/>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65"/>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67"/>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66"/>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76"/>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77"/>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79"/>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80"/>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82"/>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81"/>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83"/>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84"/>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85"/>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86"/>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87"/>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88"/>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90"/>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89"/>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91"/>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92"/>
                                        </p:tgtEl>
                                        <p:attrNameLst>
                                          <p:attrName>ppt_x</p:attrName>
                                          <p:attrName>ppt_y</p:attrName>
                                        </p:attrNameLst>
                                      </p:cBhvr>
                                    </p:animMotion>
                                  </p:childTnLst>
                                </p:cTn>
                              </p:par>
                            </p:childTnLst>
                          </p:cTn>
                        </p:par>
                      </p:childTnLst>
                    </p:cTn>
                  </p:par>
                </p:childTnLst>
              </p:cTn>
              <p:nextCondLst>
                <p:cond evt="onClick" delay="0">
                  <p:tgtEl>
                    <p:spTgt spid="95"/>
                  </p:tgtEl>
                </p:cond>
              </p:nextCondLst>
            </p:seq>
          </p:childTnLst>
        </p:cTn>
      </p:par>
    </p:tnLst>
    <p:bldLst>
      <p:bldP spid="36" grpId="0"/>
      <p:bldP spid="36" grpId="1"/>
      <p:bldP spid="43" grpId="0"/>
      <p:bldP spid="43" grpId="1"/>
      <p:bldP spid="44" grpId="0"/>
      <p:bldP spid="44" grpId="1"/>
      <p:bldP spid="45" grpId="0"/>
      <p:bldP spid="45" grpId="1"/>
      <p:bldP spid="94" grpId="0"/>
      <p:bldP spid="94" grpId="1"/>
      <p:bldP spid="98" grpId="0"/>
      <p:bldP spid="98" grpId="1"/>
      <p:bldP spid="96" grpId="0"/>
      <p:bldP spid="9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05FC6-3F9C-342D-9CF2-02A6184199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553"/>
          <a:stretch/>
        </p:blipFill>
        <p:spPr>
          <a:xfrm>
            <a:off x="1083" y="0"/>
            <a:ext cx="12189833" cy="6858000"/>
          </a:xfrm>
          <a:prstGeom prst="rect">
            <a:avLst/>
          </a:prstGeom>
        </p:spPr>
      </p:pic>
      <p:sp>
        <p:nvSpPr>
          <p:cNvPr id="2" name="Rectangle: Rounded Corners 1">
            <a:extLst>
              <a:ext uri="{FF2B5EF4-FFF2-40B4-BE49-F238E27FC236}">
                <a16:creationId xmlns:a16="http://schemas.microsoft.com/office/drawing/2014/main" id="{9BC2A600-4D04-D39C-4DB0-9761C411C235}"/>
              </a:ext>
            </a:extLst>
          </p:cNvPr>
          <p:cNvSpPr/>
          <p:nvPr/>
        </p:nvSpPr>
        <p:spPr>
          <a:xfrm>
            <a:off x="2960914" y="2576286"/>
            <a:ext cx="6270172" cy="23876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AAF42533-F65F-5E7A-D94A-3AA63DF82E81}"/>
              </a:ext>
            </a:extLst>
          </p:cNvPr>
          <p:cNvSpPr txBox="1"/>
          <p:nvPr/>
        </p:nvSpPr>
        <p:spPr>
          <a:xfrm>
            <a:off x="2239169" y="2772537"/>
            <a:ext cx="7713662"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dirty="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PHƯƠNG PHÁP</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SẮC KÍ CỘT</a:t>
            </a:r>
            <a:endParaRPr kumimoji="0" lang="vi-VN" sz="5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2A89BFFF-395E-86EF-8DC8-C40609A30032}"/>
              </a:ext>
            </a:extLst>
          </p:cNvPr>
          <p:cNvSpPr txBox="1"/>
          <p:nvPr/>
        </p:nvSpPr>
        <p:spPr>
          <a:xfrm>
            <a:off x="4369249" y="1460927"/>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PHẦN IV.</a:t>
            </a:r>
            <a:endParaRPr kumimoji="0" lang="vi-VN"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9449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8709E0-4A45-6A28-0217-0748E1D3D38E}"/>
              </a:ext>
            </a:extLst>
          </p:cNvPr>
          <p:cNvGrpSpPr/>
          <p:nvPr/>
        </p:nvGrpSpPr>
        <p:grpSpPr>
          <a:xfrm>
            <a:off x="965899" y="463794"/>
            <a:ext cx="10259246" cy="2355260"/>
            <a:chOff x="731316" y="1721964"/>
            <a:chExt cx="10259246" cy="2355260"/>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1" y="1721964"/>
              <a:ext cx="9325501" cy="2355260"/>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Ứng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a:t>
              </a:r>
            </a:p>
            <a:p>
              <a:pPr algn="just">
                <a:lnSpc>
                  <a:spcPct val="125000"/>
                </a:lnSpc>
              </a:pPr>
              <a:r>
                <a:rPr lang="en-US" sz="2400" dirty="0">
                  <a:solidFill>
                    <a:srgbClr val="C00000"/>
                  </a:solidFill>
                  <a:latin typeface="Arial" panose="020B0604020202020204" pitchFamily="34" charset="0"/>
                  <a:cs typeface="Arial" panose="020B0604020202020204" pitchFamily="34" charset="0"/>
                </a:rPr>
                <a:t>Ban </a:t>
              </a:r>
              <a:r>
                <a:rPr lang="en-US" sz="2400" dirty="0" err="1">
                  <a:solidFill>
                    <a:srgbClr val="C00000"/>
                  </a:solidFill>
                  <a:latin typeface="Arial" panose="020B0604020202020204" pitchFamily="34" charset="0"/>
                  <a:cs typeface="Arial" panose="020B0604020202020204" pitchFamily="34" charset="0"/>
                </a:rPr>
                <a:t>đầu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chỉ</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dùng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nghiên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cứu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phân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có</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màu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ngày</a:t>
              </a:r>
              <a:r>
                <a:rPr lang="en-US" sz="2400" dirty="0">
                  <a:solidFill>
                    <a:srgbClr val="C00000"/>
                  </a:solidFill>
                  <a:latin typeface="Arial" panose="020B0604020202020204" pitchFamily="34" charset="0"/>
                  <a:cs typeface="Arial" panose="020B0604020202020204" pitchFamily="34" charset="0"/>
                </a:rPr>
                <a:t> nay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ứng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dụng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rộng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rãi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phòng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thí</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nghiệm</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chế</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dùng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phân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tích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định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tính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định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lượng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endParaRPr lang="en-US" sz="2400" dirty="0">
                <a:solidFill>
                  <a:srgbClr val="C00000"/>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 xmlns:asvg="http://schemas.microsoft.com/office/drawing/2016/SVG/main" r:embed="rId4"/>
              </a:ext>
            </a:extLst>
          </a:blip>
          <a:stretch>
            <a:fillRect/>
          </a:stretch>
        </p:blipFill>
        <p:spPr>
          <a:xfrm rot="20347222">
            <a:off x="-312466" y="5498507"/>
            <a:ext cx="948044" cy="1572637"/>
          </a:xfrm>
          <a:prstGeom prst="rect">
            <a:avLst/>
          </a:prstGeom>
        </p:spPr>
      </p:pic>
      <p:pic>
        <p:nvPicPr>
          <p:cNvPr id="9" name="Picture 2" descr="What is Column Chromatography? - Sensorex">
            <a:extLst>
              <a:ext uri="{FF2B5EF4-FFF2-40B4-BE49-F238E27FC236}">
                <a16:creationId xmlns:a16="http://schemas.microsoft.com/office/drawing/2014/main" id="{A9625DBD-B615-E37C-C90A-2A0D9E8D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49" b="25571"/>
          <a:stretch/>
        </p:blipFill>
        <p:spPr bwMode="auto">
          <a:xfrm>
            <a:off x="2148361" y="2528318"/>
            <a:ext cx="8264535" cy="398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165908"/>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8709E0-4A45-6A28-0217-0748E1D3D38E}"/>
              </a:ext>
            </a:extLst>
          </p:cNvPr>
          <p:cNvGrpSpPr/>
          <p:nvPr/>
        </p:nvGrpSpPr>
        <p:grpSpPr>
          <a:xfrm>
            <a:off x="909265" y="905361"/>
            <a:ext cx="10632961" cy="774649"/>
            <a:chOff x="731316" y="1838312"/>
            <a:chExt cx="10632961" cy="774649"/>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88210" y="1971335"/>
              <a:ext cx="9676067" cy="508601"/>
            </a:xfrm>
            <a:prstGeom prst="rect">
              <a:avLst/>
            </a:prstGeom>
            <a:noFill/>
          </p:spPr>
          <p:txBody>
            <a:bodyPr wrap="square" rtlCol="0">
              <a:spAutoFit/>
            </a:bodyPr>
            <a:lstStyle/>
            <a:p>
              <a:pPr algn="just">
                <a:lnSpc>
                  <a:spcPct val="125000"/>
                </a:lnSpc>
              </a:pPr>
              <a:r>
                <a:rPr lang="en-US" sz="2400" dirty="0" err="1">
                  <a:solidFill>
                    <a:srgbClr val="C00000"/>
                  </a:solidFill>
                  <a:latin typeface="Arial" panose="020B0604020202020204" pitchFamily="34" charset="0"/>
                  <a:cs typeface="Arial" panose="020B0604020202020204" pitchFamily="34" charset="0"/>
                </a:rPr>
                <a:t>Phương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pháp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sắc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đơn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giản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thường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sử</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dụng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sắc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cột</a:t>
              </a:r>
              <a:r>
                <a:rPr lang="en-US" sz="2400" dirty="0">
                  <a:solidFill>
                    <a:srgbClr val="C00000"/>
                  </a:solidFill>
                  <a:latin typeface="Arial" panose="020B0604020202020204" pitchFamily="34" charset="0"/>
                  <a:cs typeface="Arial" panose="020B0604020202020204" pitchFamily="34" charset="0"/>
                </a:rPr>
                <a:t>.</a:t>
              </a: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 xmlns:asvg="http://schemas.microsoft.com/office/drawing/2016/SVG/main" r:embed="rId4"/>
              </a:ext>
            </a:extLst>
          </a:blip>
          <a:stretch>
            <a:fillRect/>
          </a:stretch>
        </p:blipFill>
        <p:spPr>
          <a:xfrm rot="20347222">
            <a:off x="-312466" y="5498507"/>
            <a:ext cx="948044" cy="1572637"/>
          </a:xfrm>
          <a:prstGeom prst="rect">
            <a:avLst/>
          </a:prstGeom>
        </p:spPr>
      </p:pic>
      <p:pic>
        <p:nvPicPr>
          <p:cNvPr id="8" name="Picture 7">
            <a:extLst>
              <a:ext uri="{FF2B5EF4-FFF2-40B4-BE49-F238E27FC236}">
                <a16:creationId xmlns:a16="http://schemas.microsoft.com/office/drawing/2014/main" id="{F8579215-C994-046B-6936-A6DA8C054F37}"/>
              </a:ext>
            </a:extLst>
          </p:cNvPr>
          <p:cNvPicPr>
            <a:picLocks noChangeAspect="1"/>
          </p:cNvPicPr>
          <p:nvPr/>
        </p:nvPicPr>
        <p:blipFill rotWithShape="1">
          <a:blip r:embed="rId5"/>
          <a:srcRect l="16140" t="22748" r="37151" b="28101"/>
          <a:stretch/>
        </p:blipFill>
        <p:spPr>
          <a:xfrm>
            <a:off x="2247231" y="1925520"/>
            <a:ext cx="7697538" cy="4556273"/>
          </a:xfrm>
          <a:prstGeom prst="rect">
            <a:avLst/>
          </a:prstGeom>
        </p:spPr>
      </p:pic>
    </p:spTree>
    <p:extLst>
      <p:ext uri="{BB962C8B-B14F-4D97-AF65-F5344CB8AC3E}">
        <p14:creationId xmlns:p14="http://schemas.microsoft.com/office/powerpoint/2010/main" val="3742612919"/>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19458" name="Picture 2" descr="Sắc ký cột và nguyên tắc, kỹ thuật triển khai sắc ký cột - Techtra">
            <a:extLst>
              <a:ext uri="{FF2B5EF4-FFF2-40B4-BE49-F238E27FC236}">
                <a16:creationId xmlns:a16="http://schemas.microsoft.com/office/drawing/2014/main" id="{862C56D1-0951-5279-B90A-5701A3935B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062"/>
          <a:stretch/>
        </p:blipFill>
        <p:spPr bwMode="auto">
          <a:xfrm>
            <a:off x="3163786" y="2795876"/>
            <a:ext cx="6874521" cy="368591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E04B038-64B5-AF87-9599-857EB0D75036}"/>
              </a:ext>
            </a:extLst>
          </p:cNvPr>
          <p:cNvSpPr/>
          <p:nvPr/>
        </p:nvSpPr>
        <p:spPr>
          <a:xfrm>
            <a:off x="3910613" y="3712029"/>
            <a:ext cx="570271" cy="17788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4B8709E0-4A45-6A28-0217-0748E1D3D38E}"/>
              </a:ext>
            </a:extLst>
          </p:cNvPr>
          <p:cNvGrpSpPr/>
          <p:nvPr/>
        </p:nvGrpSpPr>
        <p:grpSpPr>
          <a:xfrm>
            <a:off x="1152271" y="1217722"/>
            <a:ext cx="10619182" cy="970266"/>
            <a:chOff x="731316" y="1721964"/>
            <a:chExt cx="10619182" cy="970266"/>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1" y="1721964"/>
              <a:ext cx="9685437" cy="970266"/>
            </a:xfrm>
            <a:prstGeom prst="rect">
              <a:avLst/>
            </a:prstGeom>
            <a:noFill/>
          </p:spPr>
          <p:txBody>
            <a:bodyPr wrap="square" rtlCol="0">
              <a:spAutoFit/>
            </a:bodyPr>
            <a:lstStyle/>
            <a:p>
              <a:pPr algn="just">
                <a:lnSpc>
                  <a:spcPct val="125000"/>
                </a:lnSpc>
              </a:pPr>
              <a:r>
                <a:rPr lang="en-US" sz="2400" dirty="0">
                  <a:solidFill>
                    <a:srgbClr val="C00000"/>
                  </a:solidFill>
                  <a:latin typeface="Arial" panose="020B0604020202020204" pitchFamily="34" charset="0"/>
                  <a:cs typeface="Arial" panose="020B0604020202020204" pitchFamily="34" charset="0"/>
                </a:rPr>
                <a:t>Trong </a:t>
              </a:r>
              <a:r>
                <a:rPr lang="en-US" sz="2400" dirty="0" err="1">
                  <a:solidFill>
                    <a:srgbClr val="C00000"/>
                  </a:solidFill>
                  <a:latin typeface="Arial" panose="020B0604020202020204" pitchFamily="34" charset="0"/>
                  <a:cs typeface="Arial" panose="020B0604020202020204" pitchFamily="34" charset="0"/>
                </a:rPr>
                <a:t>sắc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cột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tĩnh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a:t>
              </a:r>
              <a:r>
                <a:rPr lang="en-US" sz="2400" dirty="0">
                  <a:solidFill>
                    <a:srgbClr val="C00000"/>
                  </a:solidFill>
                  <a:latin typeface="Arial" panose="020B0604020202020204" pitchFamily="34" charset="0"/>
                  <a:cs typeface="Arial" panose="020B0604020202020204" pitchFamily="34" charset="0"/>
                </a:rPr>
                <a:t> silica gel </a:t>
              </a:r>
              <a:r>
                <a:rPr lang="en-US" sz="2400" dirty="0" err="1">
                  <a:solidFill>
                    <a:srgbClr val="C00000"/>
                  </a:solidFill>
                  <a:latin typeface="Arial" panose="020B0604020202020204" pitchFamily="34" charset="0"/>
                  <a:cs typeface="Arial" panose="020B0604020202020204" pitchFamily="34" charset="0"/>
                </a:rPr>
                <a:t>hoặc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bột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aluminium</a:t>
              </a:r>
              <a:r>
                <a:rPr lang="en-US" sz="2400" dirty="0">
                  <a:solidFill>
                    <a:srgbClr val="C00000"/>
                  </a:solidFill>
                  <a:latin typeface="Arial" panose="020B0604020202020204" pitchFamily="34" charset="0"/>
                  <a:cs typeface="Arial" panose="020B0604020202020204" pitchFamily="34" charset="0"/>
                </a:rPr>
                <a:t> oxide,…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nhồi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một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ống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thủy</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thẳng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đứng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gọi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cột</a:t>
              </a:r>
              <a:r>
                <a:rPr lang="en-US" sz="2400" dirty="0">
                  <a:solidFill>
                    <a:srgbClr val="C00000"/>
                  </a:solidFill>
                  <a:latin typeface="Arial" panose="020B0604020202020204" pitchFamily="34" charset="0"/>
                  <a:cs typeface="Arial" panose="020B0604020202020204" pitchFamily="34" charset="0"/>
                </a:rPr>
                <a:t>).</a:t>
              </a:r>
              <a:endParaRPr lang="vi-VN" sz="2400"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34133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8709E0-4A45-6A28-0217-0748E1D3D38E}"/>
              </a:ext>
            </a:extLst>
          </p:cNvPr>
          <p:cNvGrpSpPr/>
          <p:nvPr/>
        </p:nvGrpSpPr>
        <p:grpSpPr>
          <a:xfrm>
            <a:off x="1460802" y="1116472"/>
            <a:ext cx="9523728" cy="1431930"/>
            <a:chOff x="731316" y="1721964"/>
            <a:chExt cx="9523728" cy="1431930"/>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1" y="1721964"/>
              <a:ext cx="8589983" cy="1431930"/>
            </a:xfrm>
            <a:prstGeom prst="rect">
              <a:avLst/>
            </a:prstGeom>
            <a:noFill/>
          </p:spPr>
          <p:txBody>
            <a:bodyPr wrap="square" rtlCol="0">
              <a:spAutoFit/>
            </a:bodyPr>
            <a:lstStyle/>
            <a:p>
              <a:pPr algn="just">
                <a:lnSpc>
                  <a:spcPct val="125000"/>
                </a:lnSpc>
              </a:pPr>
              <a:r>
                <a:rPr lang="en-US" sz="2400" dirty="0" err="1">
                  <a:solidFill>
                    <a:srgbClr val="C00000"/>
                  </a:solidFill>
                  <a:latin typeface="Arial" panose="020B0604020202020204" pitchFamily="34" charset="0"/>
                  <a:cs typeface="Arial" panose="020B0604020202020204" pitchFamily="34" charset="0"/>
                </a:rPr>
                <a:t>Pha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thích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đổ</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phía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trên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tĩnh</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endParaRPr lang="vi-VN" sz="2400" dirty="0">
                <a:solidFill>
                  <a:srgbClr val="C00000"/>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 xmlns:asvg="http://schemas.microsoft.com/office/drawing/2016/SVG/main" r:embed="rId4"/>
              </a:ext>
            </a:extLst>
          </a:blip>
          <a:stretch>
            <a:fillRect/>
          </a:stretch>
        </p:blipFill>
        <p:spPr>
          <a:xfrm rot="20347222">
            <a:off x="-312466" y="5498507"/>
            <a:ext cx="948044" cy="1572637"/>
          </a:xfrm>
          <a:prstGeom prst="rect">
            <a:avLst/>
          </a:prstGeom>
        </p:spPr>
      </p:pic>
      <p:pic>
        <p:nvPicPr>
          <p:cNvPr id="19458" name="Picture 2" descr="Sắc ký cột và nguyên tắc, kỹ thuật triển khai sắc ký cột - Techtra">
            <a:extLst>
              <a:ext uri="{FF2B5EF4-FFF2-40B4-BE49-F238E27FC236}">
                <a16:creationId xmlns:a16="http://schemas.microsoft.com/office/drawing/2014/main" id="{862C56D1-0951-5279-B90A-5701A3935B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62"/>
          <a:stretch/>
        </p:blipFill>
        <p:spPr bwMode="auto">
          <a:xfrm>
            <a:off x="3163786" y="2795876"/>
            <a:ext cx="6874521" cy="368591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E04B038-64B5-AF87-9599-857EB0D75036}"/>
              </a:ext>
            </a:extLst>
          </p:cNvPr>
          <p:cNvSpPr/>
          <p:nvPr/>
        </p:nvSpPr>
        <p:spPr>
          <a:xfrm>
            <a:off x="3910613" y="3429000"/>
            <a:ext cx="570271" cy="4154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07B5B1-ACA2-0F3D-BF80-66EE443F1431}"/>
              </a:ext>
            </a:extLst>
          </p:cNvPr>
          <p:cNvSpPr/>
          <p:nvPr/>
        </p:nvSpPr>
        <p:spPr>
          <a:xfrm>
            <a:off x="5140699" y="3465979"/>
            <a:ext cx="570271" cy="7794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490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8709E0-4A45-6A28-0217-0748E1D3D38E}"/>
              </a:ext>
            </a:extLst>
          </p:cNvPr>
          <p:cNvGrpSpPr/>
          <p:nvPr/>
        </p:nvGrpSpPr>
        <p:grpSpPr>
          <a:xfrm>
            <a:off x="1460802" y="711359"/>
            <a:ext cx="9523728" cy="2355260"/>
            <a:chOff x="731316" y="1721964"/>
            <a:chExt cx="9523728" cy="2355260"/>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1" y="1721964"/>
              <a:ext cx="8589983" cy="2355260"/>
            </a:xfrm>
            <a:prstGeom prst="rect">
              <a:avLst/>
            </a:prstGeom>
            <a:noFill/>
          </p:spPr>
          <p:txBody>
            <a:bodyPr wrap="square" rtlCol="0">
              <a:spAutoFit/>
            </a:bodyPr>
            <a:lstStyle/>
            <a:p>
              <a:pPr algn="just">
                <a:lnSpc>
                  <a:spcPct val="125000"/>
                </a:lnSpc>
              </a:pPr>
              <a:r>
                <a:rPr lang="en-US" sz="2400" dirty="0">
                  <a:solidFill>
                    <a:srgbClr val="C00000"/>
                  </a:solidFill>
                  <a:latin typeface="Arial" panose="020B0604020202020204" pitchFamily="34" charset="0"/>
                  <a:cs typeface="Arial" panose="020B0604020202020204" pitchFamily="34" charset="0"/>
                </a:rPr>
                <a:t>Trong </a:t>
              </a:r>
              <a:r>
                <a:rPr lang="en-US" sz="2400" dirty="0" err="1">
                  <a:solidFill>
                    <a:srgbClr val="C00000"/>
                  </a:solidFill>
                  <a:latin typeface="Arial" panose="020B0604020202020204" pitchFamily="34" charset="0"/>
                  <a:cs typeface="Arial" panose="020B0604020202020204" pitchFamily="34" charset="0"/>
                </a:rPr>
                <a:t>quá</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trình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chuyển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trên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xuống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dưới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cột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có</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tốc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chuyển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lớn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hơn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bị</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hấp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thụ</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trên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tĩnh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kém</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hơn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cùng</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khỏi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cột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trước</a:t>
              </a:r>
              <a:r>
                <a:rPr lang="en-US" sz="2400" dirty="0">
                  <a:solidFill>
                    <a:srgbClr val="C00000"/>
                  </a:solidFill>
                  <a:latin typeface="Arial" panose="020B0604020202020204" pitchFamily="34" charset="0"/>
                  <a:cs typeface="Arial" panose="020B0604020202020204" pitchFamily="34" charset="0"/>
                </a:rPr>
                <a:t>. </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Làm</a:t>
              </a:r>
              <a:r>
                <a:rPr lang="en-US" sz="2400" dirty="0">
                  <a:solidFill>
                    <a:srgbClr val="C00000"/>
                  </a:solidFill>
                  <a:latin typeface="Arial" panose="020B0604020202020204" pitchFamily="34" charset="0"/>
                  <a:cs typeface="Arial" panose="020B0604020202020204" pitchFamily="34" charset="0"/>
                </a:rPr>
                <a:t> bay </a:t>
              </a:r>
              <a:r>
                <a:rPr lang="en-US" sz="2400" dirty="0" err="1">
                  <a:solidFill>
                    <a:srgbClr val="C00000"/>
                  </a:solidFill>
                  <a:latin typeface="Arial" panose="020B0604020202020204" pitchFamily="34" charset="0"/>
                  <a:cs typeface="Arial" panose="020B0604020202020204" pitchFamily="34" charset="0"/>
                </a:rPr>
                <a:t>hơi</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endParaRPr lang="vi-VN" sz="2400" dirty="0">
                <a:solidFill>
                  <a:srgbClr val="C00000"/>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 xmlns:asvg="http://schemas.microsoft.com/office/drawing/2016/SVG/main" r:embed="rId4"/>
              </a:ext>
            </a:extLst>
          </a:blip>
          <a:stretch>
            <a:fillRect/>
          </a:stretch>
        </p:blipFill>
        <p:spPr>
          <a:xfrm rot="20347222">
            <a:off x="-312466" y="5498507"/>
            <a:ext cx="948044" cy="1572637"/>
          </a:xfrm>
          <a:prstGeom prst="rect">
            <a:avLst/>
          </a:prstGeom>
        </p:spPr>
      </p:pic>
      <p:pic>
        <p:nvPicPr>
          <p:cNvPr id="19458" name="Picture 2" descr="Sắc ký cột và nguyên tắc, kỹ thuật triển khai sắc ký cột - Techtra">
            <a:extLst>
              <a:ext uri="{FF2B5EF4-FFF2-40B4-BE49-F238E27FC236}">
                <a16:creationId xmlns:a16="http://schemas.microsoft.com/office/drawing/2014/main" id="{862C56D1-0951-5279-B90A-5701A3935B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62"/>
          <a:stretch/>
        </p:blipFill>
        <p:spPr bwMode="auto">
          <a:xfrm>
            <a:off x="3163786" y="2795876"/>
            <a:ext cx="6874521" cy="368591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4B71DB5-1630-9C77-5B2A-BB6F54C689B3}"/>
              </a:ext>
            </a:extLst>
          </p:cNvPr>
          <p:cNvSpPr/>
          <p:nvPr/>
        </p:nvSpPr>
        <p:spPr>
          <a:xfrm>
            <a:off x="6503342" y="4561385"/>
            <a:ext cx="570271" cy="4154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2B8B58-E279-917C-0302-26F9AB5C14B3}"/>
              </a:ext>
            </a:extLst>
          </p:cNvPr>
          <p:cNvSpPr/>
          <p:nvPr/>
        </p:nvSpPr>
        <p:spPr>
          <a:xfrm>
            <a:off x="7650867" y="5075432"/>
            <a:ext cx="640018" cy="124864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034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FCF7C5-B50C-9DD1-BE5D-8ABFC53F7E97}"/>
              </a:ext>
            </a:extLst>
          </p:cNvPr>
          <p:cNvSpPr/>
          <p:nvPr/>
        </p:nvSpPr>
        <p:spPr>
          <a:xfrm>
            <a:off x="1088312"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DC6EB0-5175-9359-9F4C-501EEE5D4EF6}"/>
              </a:ext>
            </a:extLst>
          </p:cNvPr>
          <p:cNvGrpSpPr/>
          <p:nvPr/>
        </p:nvGrpSpPr>
        <p:grpSpPr>
          <a:xfrm>
            <a:off x="624072" y="259480"/>
            <a:ext cx="979382" cy="979382"/>
            <a:chOff x="634259" y="586634"/>
            <a:chExt cx="979382" cy="979382"/>
          </a:xfrm>
        </p:grpSpPr>
        <p:sp>
          <p:nvSpPr>
            <p:cNvPr id="4" name="Oval 3">
              <a:extLst>
                <a:ext uri="{FF2B5EF4-FFF2-40B4-BE49-F238E27FC236}">
                  <a16:creationId xmlns:a16="http://schemas.microsoft.com/office/drawing/2014/main" id="{FADBCE08-C670-1EAE-0D14-88E8AEFB6452}"/>
                </a:ext>
              </a:extLst>
            </p:cNvPr>
            <p:cNvSpPr/>
            <p:nvPr/>
          </p:nvSpPr>
          <p:spPr>
            <a:xfrm>
              <a:off x="634259" y="586634"/>
              <a:ext cx="979382" cy="979382"/>
            </a:xfrm>
            <a:prstGeom prst="ellipse">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9CA4DC-D9FA-9C22-0805-47039F78150C}"/>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6" name="Block Arc 5">
              <a:extLst>
                <a:ext uri="{FF2B5EF4-FFF2-40B4-BE49-F238E27FC236}">
                  <a16:creationId xmlns:a16="http://schemas.microsoft.com/office/drawing/2014/main" id="{C22CC1B6-293B-FBF7-B5CA-8542D550D5A9}"/>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4B22D9BB-88EA-BE56-67C2-6ACCDA144F17}"/>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DDA03024-E9CC-1794-D88A-298BCE1987E9}"/>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56E7E3CE-6A6A-EBE3-1645-C0FD50BA95C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B9460B-86D0-C7E1-5049-674825BBE7D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1B7218-4E6A-CAC7-E10D-11563C89A5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0B4BE3F-A335-5A81-A2DC-E87A26DA7A30}"/>
              </a:ext>
            </a:extLst>
          </p:cNvPr>
          <p:cNvSpPr txBox="1"/>
          <p:nvPr/>
        </p:nvSpPr>
        <p:spPr>
          <a:xfrm>
            <a:off x="1674892" y="509786"/>
            <a:ext cx="1991359" cy="523220"/>
          </a:xfrm>
          <a:prstGeom prst="rect">
            <a:avLst/>
          </a:prstGeom>
          <a:noFill/>
        </p:spPr>
        <p:txBody>
          <a:bodyPr wrap="square" rtlCol="0">
            <a:spAutoFit/>
          </a:bodyPr>
          <a:lstStyle/>
          <a:p>
            <a:r>
              <a:rPr lang="en-US" sz="2800" b="1" dirty="0">
                <a:solidFill>
                  <a:schemeClr val="bg1"/>
                </a:solidFill>
              </a:rPr>
              <a:t>CÂU HỎI 6</a:t>
            </a:r>
          </a:p>
        </p:txBody>
      </p:sp>
      <p:grpSp>
        <p:nvGrpSpPr>
          <p:cNvPr id="13" name="Group 12">
            <a:extLst>
              <a:ext uri="{FF2B5EF4-FFF2-40B4-BE49-F238E27FC236}">
                <a16:creationId xmlns:a16="http://schemas.microsoft.com/office/drawing/2014/main" id="{870E3DD0-6394-E7CF-8391-77BE3A68B554}"/>
              </a:ext>
            </a:extLst>
          </p:cNvPr>
          <p:cNvGrpSpPr/>
          <p:nvPr/>
        </p:nvGrpSpPr>
        <p:grpSpPr>
          <a:xfrm>
            <a:off x="447674" y="1434530"/>
            <a:ext cx="11296652" cy="1343617"/>
            <a:chOff x="447675" y="1425006"/>
            <a:chExt cx="11296652" cy="1922553"/>
          </a:xfrm>
        </p:grpSpPr>
        <p:sp>
          <p:nvSpPr>
            <p:cNvPr id="14" name="Rectangle: Rounded Corners 13">
              <a:extLst>
                <a:ext uri="{FF2B5EF4-FFF2-40B4-BE49-F238E27FC236}">
                  <a16:creationId xmlns:a16="http://schemas.microsoft.com/office/drawing/2014/main" id="{27F89C9D-5CE4-9720-C6FE-50C518F2B0C7}"/>
                </a:ext>
              </a:extLst>
            </p:cNvPr>
            <p:cNvSpPr/>
            <p:nvPr/>
          </p:nvSpPr>
          <p:spPr>
            <a:xfrm>
              <a:off x="447675" y="1425006"/>
              <a:ext cx="11296652" cy="1922553"/>
            </a:xfrm>
            <a:prstGeom prst="roundRect">
              <a:avLst>
                <a:gd name="adj" fmla="val 14697"/>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0A256-C25C-14C7-D2DA-9584DF9830F1}"/>
                </a:ext>
              </a:extLst>
            </p:cNvPr>
            <p:cNvSpPr txBox="1"/>
            <p:nvPr/>
          </p:nvSpPr>
          <p:spPr>
            <a:xfrm>
              <a:off x="595313" y="1597452"/>
              <a:ext cx="11001374" cy="780247"/>
            </a:xfrm>
            <a:prstGeom prst="rect">
              <a:avLst/>
            </a:prstGeom>
            <a:noFill/>
          </p:spPr>
          <p:txBody>
            <a:bodyPr wrap="square" rtlCol="0">
              <a:spAutoFit/>
            </a:bodyPr>
            <a:lstStyle/>
            <a:p>
              <a:pPr algn="just">
                <a:lnSpc>
                  <a:spcPct val="125000"/>
                </a:lnSpc>
              </a:pPr>
              <a:r>
                <a:rPr lang="vi-VN" sz="2400" b="1" dirty="0"/>
                <a:t> </a:t>
              </a:r>
            </a:p>
          </p:txBody>
        </p:sp>
      </p:grpSp>
      <p:sp>
        <p:nvSpPr>
          <p:cNvPr id="16" name="Rectangle 15">
            <a:extLst>
              <a:ext uri="{FF2B5EF4-FFF2-40B4-BE49-F238E27FC236}">
                <a16:creationId xmlns:a16="http://schemas.microsoft.com/office/drawing/2014/main" id="{2E5FA4DA-8189-1B53-D160-ADAB8C1FD009}"/>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2B647B0-807B-8ECA-BF8F-4F2D632A484D}"/>
              </a:ext>
            </a:extLst>
          </p:cNvPr>
          <p:cNvGrpSpPr/>
          <p:nvPr/>
        </p:nvGrpSpPr>
        <p:grpSpPr>
          <a:xfrm>
            <a:off x="-188044" y="5490845"/>
            <a:ext cx="1648846" cy="1682791"/>
            <a:chOff x="-188044" y="5490845"/>
            <a:chExt cx="1648846" cy="1682791"/>
          </a:xfrm>
        </p:grpSpPr>
        <p:sp>
          <p:nvSpPr>
            <p:cNvPr id="18" name="Hexagon 17">
              <a:extLst>
                <a:ext uri="{FF2B5EF4-FFF2-40B4-BE49-F238E27FC236}">
                  <a16:creationId xmlns:a16="http://schemas.microsoft.com/office/drawing/2014/main" id="{4A2A3896-2F33-B44A-E591-073DA86757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1BB46FB2-F26A-899D-4095-DD14C3A164BA}"/>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04FBA8A-1FFA-410E-C1D5-17DB0D0CBEF3}"/>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02EA8B0-BD73-4011-08AD-A2CE20353207}"/>
              </a:ext>
            </a:extLst>
          </p:cNvPr>
          <p:cNvGrpSpPr/>
          <p:nvPr/>
        </p:nvGrpSpPr>
        <p:grpSpPr>
          <a:xfrm flipH="1">
            <a:off x="10750248" y="5490845"/>
            <a:ext cx="1648846" cy="1682791"/>
            <a:chOff x="-188044" y="5490845"/>
            <a:chExt cx="1648846" cy="1682791"/>
          </a:xfrm>
        </p:grpSpPr>
        <p:sp>
          <p:nvSpPr>
            <p:cNvPr id="22" name="Hexagon 21">
              <a:extLst>
                <a:ext uri="{FF2B5EF4-FFF2-40B4-BE49-F238E27FC236}">
                  <a16:creationId xmlns:a16="http://schemas.microsoft.com/office/drawing/2014/main" id="{ABBFDD32-3F61-F1E7-EA0C-37D731228F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ABB587C-E02E-E70C-5320-AAB9A985961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9C396CE-1BB2-8AAC-E7EC-B6F1A8A7FCC0}"/>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92BA828C-7DC5-CF4D-6777-AD8ADFB5F16E}"/>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p:blipFill>
        <p:spPr>
          <a:xfrm rot="20347222">
            <a:off x="-312466" y="5498507"/>
            <a:ext cx="948044" cy="1572637"/>
          </a:xfrm>
          <a:prstGeom prst="rect">
            <a:avLst/>
          </a:prstGeom>
        </p:spPr>
      </p:pic>
      <p:pic>
        <p:nvPicPr>
          <p:cNvPr id="26" name="Graphic 25">
            <a:extLst>
              <a:ext uri="{FF2B5EF4-FFF2-40B4-BE49-F238E27FC236}">
                <a16:creationId xmlns:a16="http://schemas.microsoft.com/office/drawing/2014/main" id="{0C6DFC0A-5FDC-4DAC-C2D6-A38A7B903CB2}"/>
              </a:ext>
            </a:extLst>
          </p:cNvPr>
          <p:cNvPicPr>
            <a:picLocks noChangeAspect="1"/>
          </p:cNvPicPr>
          <p:nvPr/>
        </p:nvPicPr>
        <p:blipFill>
          <a:blip r:embed="rId4">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p:blipFill>
        <p:spPr>
          <a:xfrm>
            <a:off x="11516008" y="5403466"/>
            <a:ext cx="889186" cy="1640247"/>
          </a:xfrm>
          <a:prstGeom prst="rect">
            <a:avLst/>
          </a:prstGeom>
        </p:spPr>
      </p:pic>
      <p:grpSp>
        <p:nvGrpSpPr>
          <p:cNvPr id="27" name="Group 26">
            <a:extLst>
              <a:ext uri="{FF2B5EF4-FFF2-40B4-BE49-F238E27FC236}">
                <a16:creationId xmlns:a16="http://schemas.microsoft.com/office/drawing/2014/main" id="{0B962C8B-7EC1-BF92-1B7D-FED88358BB64}"/>
              </a:ext>
            </a:extLst>
          </p:cNvPr>
          <p:cNvGrpSpPr/>
          <p:nvPr/>
        </p:nvGrpSpPr>
        <p:grpSpPr>
          <a:xfrm>
            <a:off x="5014505" y="3398410"/>
            <a:ext cx="1680236" cy="637316"/>
            <a:chOff x="520039" y="3853128"/>
            <a:chExt cx="1680236" cy="637316"/>
          </a:xfrm>
        </p:grpSpPr>
        <p:sp>
          <p:nvSpPr>
            <p:cNvPr id="28" name="Rectangle: Rounded Corners 27">
              <a:extLst>
                <a:ext uri="{FF2B5EF4-FFF2-40B4-BE49-F238E27FC236}">
                  <a16:creationId xmlns:a16="http://schemas.microsoft.com/office/drawing/2014/main" id="{47727EB7-FED4-BBB2-F7A9-4D8367449A66}"/>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6D81D9-B0DB-B3A8-7628-134F9BC96F66}"/>
                </a:ext>
              </a:extLst>
            </p:cNvPr>
            <p:cNvSpPr txBox="1"/>
            <p:nvPr/>
          </p:nvSpPr>
          <p:spPr>
            <a:xfrm>
              <a:off x="1069677" y="3947328"/>
              <a:ext cx="1118692" cy="430887"/>
            </a:xfrm>
            <a:prstGeom prst="rect">
              <a:avLst/>
            </a:prstGeom>
            <a:noFill/>
          </p:spPr>
          <p:txBody>
            <a:bodyPr wrap="square" rtlCol="0">
              <a:spAutoFit/>
            </a:bodyPr>
            <a:lstStyle/>
            <a:p>
              <a:r>
                <a:rPr lang="en-US" sz="2200" b="1" dirty="0" err="1">
                  <a:solidFill>
                    <a:schemeClr val="bg1"/>
                  </a:solidFill>
                </a:rPr>
                <a:t>Đáp</a:t>
              </a:r>
              <a:r>
                <a:rPr lang="en-US" sz="2200" b="1" dirty="0">
                  <a:solidFill>
                    <a:schemeClr val="bg1"/>
                  </a:solidFill>
                </a:rPr>
                <a:t> </a:t>
              </a:r>
              <a:r>
                <a:rPr lang="en-US" sz="2200" b="1" dirty="0" err="1">
                  <a:solidFill>
                    <a:schemeClr val="bg1"/>
                  </a:solidFill>
                </a:rPr>
                <a:t>án</a:t>
              </a:r>
              <a:endParaRPr lang="en-US" sz="2200" b="1" dirty="0">
                <a:solidFill>
                  <a:schemeClr val="bg1"/>
                </a:solidFill>
              </a:endParaRPr>
            </a:p>
          </p:txBody>
        </p:sp>
        <p:pic>
          <p:nvPicPr>
            <p:cNvPr id="30" name="Picture 29">
              <a:extLst>
                <a:ext uri="{FF2B5EF4-FFF2-40B4-BE49-F238E27FC236}">
                  <a16:creationId xmlns:a16="http://schemas.microsoft.com/office/drawing/2014/main" id="{87F404BE-56EB-6D3D-9F0D-06350480881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grpSp>
        <p:nvGrpSpPr>
          <p:cNvPr id="33" name="Group 32">
            <a:extLst>
              <a:ext uri="{FF2B5EF4-FFF2-40B4-BE49-F238E27FC236}">
                <a16:creationId xmlns:a16="http://schemas.microsoft.com/office/drawing/2014/main" id="{D008B547-44C2-D95D-C23B-533EEC41C49A}"/>
              </a:ext>
            </a:extLst>
          </p:cNvPr>
          <p:cNvGrpSpPr/>
          <p:nvPr/>
        </p:nvGrpSpPr>
        <p:grpSpPr>
          <a:xfrm>
            <a:off x="1844466" y="4459089"/>
            <a:ext cx="8967721" cy="654786"/>
            <a:chOff x="3172180" y="4502110"/>
            <a:chExt cx="8967721" cy="654786"/>
          </a:xfrm>
        </p:grpSpPr>
        <p:sp>
          <p:nvSpPr>
            <p:cNvPr id="31" name="TextBox 30">
              <a:extLst>
                <a:ext uri="{FF2B5EF4-FFF2-40B4-BE49-F238E27FC236}">
                  <a16:creationId xmlns:a16="http://schemas.microsoft.com/office/drawing/2014/main" id="{1F0A84B4-65D1-A3B3-58E5-F0C45A273D1C}"/>
                </a:ext>
              </a:extLst>
            </p:cNvPr>
            <p:cNvSpPr txBox="1"/>
            <p:nvPr/>
          </p:nvSpPr>
          <p:spPr>
            <a:xfrm>
              <a:off x="3761630" y="4593560"/>
              <a:ext cx="8378271" cy="461665"/>
            </a:xfrm>
            <a:prstGeom prst="rect">
              <a:avLst/>
            </a:prstGeom>
            <a:noFill/>
          </p:spPr>
          <p:txBody>
            <a:bodyPr wrap="square" rtlCol="0">
              <a:spAutoFit/>
            </a:bodyPr>
            <a:lstStyle/>
            <a:p>
              <a:pPr algn="l"/>
              <a:r>
                <a:rPr lang="en-US" sz="2400" dirty="0" err="1">
                  <a:solidFill>
                    <a:srgbClr val="333333"/>
                  </a:solidFill>
                  <a:latin typeface="Arial" panose="020B0604020202020204" pitchFamily="34" charset="0"/>
                  <a:cs typeface="Arial" panose="020B0604020202020204" pitchFamily="34" charset="0"/>
                </a:rPr>
                <a:t>Chất</a:t>
              </a:r>
              <a:r>
                <a:rPr lang="en-US" sz="2400" dirty="0">
                  <a:solidFill>
                    <a:srgbClr val="333333"/>
                  </a:solidFill>
                  <a:latin typeface="Arial" panose="020B0604020202020204" pitchFamily="34" charset="0"/>
                  <a:cs typeface="Arial" panose="020B0604020202020204" pitchFamily="34" charset="0"/>
                </a:rPr>
                <a:t> c </a:t>
              </a:r>
              <a:r>
                <a:rPr lang="en-US" sz="2400" dirty="0" err="1">
                  <a:solidFill>
                    <a:srgbClr val="333333"/>
                  </a:solidFill>
                  <a:latin typeface="Arial" panose="020B0604020202020204" pitchFamily="34" charset="0"/>
                  <a:cs typeface="Arial" panose="020B0604020202020204" pitchFamily="34" charset="0"/>
                </a:rPr>
                <a:t>có</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tốc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độ</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dịch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chuyển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lớn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nhất</a:t>
              </a:r>
              <a:endParaRPr lang="vi-VN" sz="2400" b="0" i="0" dirty="0">
                <a:solidFill>
                  <a:srgbClr val="333333"/>
                </a:solidFill>
                <a:effectLst/>
              </a:endParaRPr>
            </a:p>
          </p:txBody>
        </p:sp>
        <p:pic>
          <p:nvPicPr>
            <p:cNvPr id="32" name="Picture 31">
              <a:extLst>
                <a:ext uri="{FF2B5EF4-FFF2-40B4-BE49-F238E27FC236}">
                  <a16:creationId xmlns:a16="http://schemas.microsoft.com/office/drawing/2014/main" id="{AB132289-7FBE-9698-E3FD-175F15BA471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72180" y="4502110"/>
              <a:ext cx="672664" cy="654786"/>
            </a:xfrm>
            <a:prstGeom prst="rect">
              <a:avLst/>
            </a:prstGeom>
          </p:spPr>
        </p:pic>
      </p:grpSp>
      <p:sp>
        <p:nvSpPr>
          <p:cNvPr id="34" name="Rectangle 1">
            <a:extLst>
              <a:ext uri="{FF2B5EF4-FFF2-40B4-BE49-F238E27FC236}">
                <a16:creationId xmlns:a16="http://schemas.microsoft.com/office/drawing/2014/main" id="{3A39E294-63F2-A443-3ED0-F79FA7849486}"/>
              </a:ext>
            </a:extLst>
          </p:cNvPr>
          <p:cNvSpPr>
            <a:spLocks noChangeArrowheads="1"/>
          </p:cNvSpPr>
          <p:nvPr/>
        </p:nvSpPr>
        <p:spPr bwMode="auto">
          <a:xfrm>
            <a:off x="654560" y="1866683"/>
            <a:ext cx="111348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333333"/>
                </a:solidFill>
                <a:effectLst/>
                <a:cs typeface="Arial" panose="020B0604020202020204" pitchFamily="34" charset="0"/>
              </a:rPr>
              <a:t> Quan sát hình 9.3 hãy cho biết chất nào có tốc độ dịch chuyển lớn nhất</a:t>
            </a:r>
            <a:endParaRPr kumimoji="0" lang="en-US" altLang="en-US" sz="2400" b="1"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1018621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92"/>
          <p:cNvSpPr txBox="1">
            <a:spLocks noChangeArrowheads="1"/>
          </p:cNvSpPr>
          <p:nvPr/>
        </p:nvSpPr>
        <p:spPr bwMode="auto">
          <a:xfrm>
            <a:off x="2742130" y="1528905"/>
            <a:ext cx="7041760" cy="100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03065"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5926" b="1" i="0" u="none" strike="noStrike" kern="1200" cap="none" spc="0" normalizeH="0" baseline="0" noProof="0" dirty="0">
                <a:ln>
                  <a:noFill/>
                </a:ln>
                <a:solidFill>
                  <a:srgbClr val="07443C">
                    <a:lumMod val="75000"/>
                    <a:lumOff val="25000"/>
                  </a:srgbClr>
                </a:solidFill>
                <a:effectLst/>
                <a:uLnTx/>
                <a:uFillTx/>
                <a:latin typeface="Arial"/>
                <a:ea typeface="华文琥珀" panose="02010800040101010101" pitchFamily="2" charset="-122"/>
                <a:cs typeface="+mn-cs"/>
              </a:rPr>
              <a:t>BÀI TẬP CỦNG CỐ</a:t>
            </a:r>
            <a:endParaRPr kumimoji="0" lang="zh-CN" altLang="en-US" sz="5926" b="1" i="0" u="none" strike="noStrike" kern="1200" cap="none" spc="0" normalizeH="0" baseline="0" noProof="0" dirty="0">
              <a:ln>
                <a:noFill/>
              </a:ln>
              <a:solidFill>
                <a:srgbClr val="07443C">
                  <a:lumMod val="75000"/>
                  <a:lumOff val="25000"/>
                </a:srgbClr>
              </a:solidFill>
              <a:effectLst/>
              <a:uLnTx/>
              <a:uFillTx/>
              <a:latin typeface="Arial"/>
              <a:ea typeface="华文琥珀" panose="02010800040101010101" pitchFamily="2" charset="-122"/>
              <a:cs typeface="+mn-cs"/>
            </a:endParaRPr>
          </a:p>
        </p:txBody>
      </p:sp>
    </p:spTree>
    <p:extLst>
      <p:ext uri="{BB962C8B-B14F-4D97-AF65-F5344CB8AC3E}">
        <p14:creationId xmlns:p14="http://schemas.microsoft.com/office/powerpoint/2010/main" val="10902947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5696303"/>
          </a:xfrm>
          <a:prstGeom prst="rect">
            <a:avLst/>
          </a:prstGeom>
          <a:noFill/>
        </p:spPr>
        <p:txBody>
          <a:bodyPr wrap="square">
            <a:spAutoFit/>
          </a:bodyPr>
          <a:lstStyle/>
          <a:p>
            <a:pPr algn="just" defTabSz="1212449" fontAlgn="base">
              <a:lnSpc>
                <a:spcPct val="150000"/>
              </a:lnSpc>
              <a:spcBef>
                <a:spcPct val="0"/>
              </a:spcBef>
              <a:spcAft>
                <a:spcPct val="0"/>
              </a:spcAf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1.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Trình</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bày</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phương</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pháp</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tách</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riêng</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từng</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chất</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ra</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khỏi</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hỗn</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hợp</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gồm</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benzene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và</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aniline. Cho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biết</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nhiệt</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độ</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sôi</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của</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benzene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là</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80,1</a:t>
            </a:r>
            <a:r>
              <a:rPr kumimoji="0" lang="en-US" altLang="en-US" sz="2800" b="1" i="0" u="none" strike="noStrike" cap="none" normalizeH="0" baseline="30000" dirty="0">
                <a:ln>
                  <a:noFill/>
                </a:ln>
                <a:solidFill>
                  <a:srgbClr val="333333"/>
                </a:solidFill>
                <a:effectLst/>
                <a:latin typeface="Arial" panose="020B0604020202020204" pitchFamily="34" charset="0"/>
                <a:cs typeface="Arial" panose="020B0604020202020204" pitchFamily="34" charset="0"/>
              </a:rPr>
              <a:t>o</a:t>
            </a:r>
            <a:r>
              <a:rPr kumimoji="0" lang="en-US" altLang="en-US" sz="40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C</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aniline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là</a:t>
            </a:r>
            <a:r>
              <a:rPr lang="en-US" altLang="en-US" sz="3600" b="1" dirty="0">
                <a:solidFill>
                  <a:srgbClr val="333333"/>
                </a:solidFill>
                <a:latin typeface="Arial" panose="020B0604020202020204" pitchFamily="34" charset="0"/>
                <a:cs typeface="Arial" panose="020B0604020202020204" pitchFamily="34" charset="0"/>
              </a:rPr>
              <a:t> </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184,1</a:t>
            </a:r>
            <a:r>
              <a:rPr kumimoji="0" lang="en-US" altLang="en-US" sz="2800" b="1" i="0" u="none" strike="noStrike" cap="none" normalizeH="0" baseline="30000" dirty="0">
                <a:ln>
                  <a:noFill/>
                </a:ln>
                <a:solidFill>
                  <a:srgbClr val="333333"/>
                </a:solidFill>
                <a:effectLst/>
                <a:latin typeface="Arial" panose="020B0604020202020204" pitchFamily="34" charset="0"/>
                <a:cs typeface="Arial" panose="020B0604020202020204" pitchFamily="34" charset="0"/>
              </a:rPr>
              <a:t>o</a:t>
            </a:r>
            <a:r>
              <a:rPr kumimoji="0" lang="en-US" altLang="en-US" sz="40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C</a:t>
            </a:r>
          </a:p>
          <a:p>
            <a:pPr algn="just" defTabSz="1212449" fontAlgn="base">
              <a:lnSpc>
                <a:spcPct val="150000"/>
              </a:lnSpc>
              <a:spcBef>
                <a:spcPct val="0"/>
              </a:spcBef>
              <a:spcAft>
                <a:spcPct val="0"/>
              </a:spcAft>
              <a:defRPr/>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n-US" altLang="en-US" sz="4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spTree>
    <p:extLst>
      <p:ext uri="{BB962C8B-B14F-4D97-AF65-F5344CB8AC3E}">
        <p14:creationId xmlns:p14="http://schemas.microsoft.com/office/powerpoint/2010/main" val="1119862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1.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F51BCCFB-E774-7658-90EA-CCE90AD5C129}"/>
              </a:ext>
            </a:extLst>
          </p:cNvPr>
          <p:cNvSpPr txBox="1"/>
          <p:nvPr/>
        </p:nvSpPr>
        <p:spPr>
          <a:xfrm>
            <a:off x="1536734" y="2172538"/>
            <a:ext cx="9632836" cy="2677656"/>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Do nhiệt độ sôi của 2 chất khác nhau nên có thể dung phương pháp chưng cất để tách riêng 2 chất.</a:t>
            </a:r>
          </a:p>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Đun hỗn hợp trong bình chưng cất thì hơi benzene sẽ bay hơi trước vì nhiệt độ sôi củabenzene nhỏ hơn aniline, hơi benzene  được dẫn qua ống sinh hàn để chuyển thành lỏng.</a:t>
            </a:r>
          </a:p>
          <a:p>
            <a:pPr marL="342900" indent="-342900" algn="l">
              <a:buFont typeface="Arial" panose="020B0604020202020204" pitchFamily="34" charset="0"/>
              <a:buChar char="•"/>
            </a:pPr>
            <a:r>
              <a:rPr lang="vi-VN" sz="2400" b="1" i="0" dirty="0">
                <a:solidFill>
                  <a:srgbClr val="333333"/>
                </a:solidFill>
                <a:effectLst/>
                <a:latin typeface="Arial" panose="020B0604020202020204" pitchFamily="34" charset="0"/>
                <a:ea typeface="Roboto" panose="02000000000000000000" pitchFamily="2" charset="0"/>
                <a:cs typeface="Arial" panose="020B0604020202020204" pitchFamily="34" charset="0"/>
              </a:rPr>
              <a:t>Lưu ý: </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do benzene và aniline là chất có tính độc nên chưng cất phải làm trong tủ hút</a:t>
            </a:r>
          </a:p>
        </p:txBody>
      </p:sp>
    </p:spTree>
    <p:extLst>
      <p:ext uri="{BB962C8B-B14F-4D97-AF65-F5344CB8AC3E}">
        <p14:creationId xmlns:p14="http://schemas.microsoft.com/office/powerpoint/2010/main" val="3385507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91337" y="1240947"/>
            <a:ext cx="10004669" cy="268667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7585" y="4239782"/>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091337" y="1183764"/>
            <a:ext cx="10227546" cy="769441"/>
          </a:xfrm>
          <a:prstGeom prst="rect">
            <a:avLst/>
          </a:prstGeom>
          <a:noFill/>
          <a:ln>
            <a:noFill/>
          </a:ln>
        </p:spPr>
        <p:txBody>
          <a:bodyPr wrap="square">
            <a:spAutoFit/>
          </a:bodyPr>
          <a:lstStyle/>
          <a:p>
            <a:pPr algn="ctr"/>
            <a:r>
              <a:rPr lang="en-US" sz="4400" dirty="0">
                <a:solidFill>
                  <a:srgbClr val="EE4036"/>
                </a:solidFill>
                <a:latin typeface="Averta Std ExtraBold" panose="00000900000000000000" pitchFamily="50" charset="0"/>
              </a:rPr>
              <a:t>Glucose </a:t>
            </a:r>
            <a:r>
              <a:rPr lang="en-US" sz="4400" dirty="0" err="1">
                <a:solidFill>
                  <a:srgbClr val="EE4036"/>
                </a:solidFill>
                <a:latin typeface="Averta Std ExtraBold" panose="00000900000000000000" pitchFamily="50" charset="0"/>
              </a:rPr>
              <a:t>có</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nhiều</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trong</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loại</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quả</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này</a:t>
            </a:r>
            <a:r>
              <a:rPr lang="en-US" sz="4400" dirty="0">
                <a:solidFill>
                  <a:srgbClr val="EE4036"/>
                </a:solidFill>
                <a:latin typeface="Averta Std ExtraBold" panose="00000900000000000000" pitchFamily="50" charset="0"/>
              </a:rPr>
              <a:t>.</a:t>
            </a: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3013" y="-504088"/>
            <a:ext cx="360000" cy="218075"/>
          </a:xfrm>
          <a:prstGeom prst="rect">
            <a:avLst/>
          </a:prstGeom>
        </p:spPr>
      </p:pic>
      <p:sp>
        <p:nvSpPr>
          <p:cNvPr id="59" name="!!o2a">
            <a:extLst>
              <a:ext uri="{FF2B5EF4-FFF2-40B4-BE49-F238E27FC236}">
                <a16:creationId xmlns:a16="http://schemas.microsoft.com/office/drawing/2014/main" id="{6EC9969B-21CB-4D98-8627-337ABB761D81}"/>
              </a:ext>
            </a:extLst>
          </p:cNvPr>
          <p:cNvSpPr/>
          <p:nvPr/>
        </p:nvSpPr>
        <p:spPr>
          <a:xfrm>
            <a:off x="4270010" y="551311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0" name="!!o2b">
            <a:extLst>
              <a:ext uri="{FF2B5EF4-FFF2-40B4-BE49-F238E27FC236}">
                <a16:creationId xmlns:a16="http://schemas.microsoft.com/office/drawing/2014/main" id="{78069A1B-D926-4C5A-B89C-A303ADAD4239}"/>
              </a:ext>
            </a:extLst>
          </p:cNvPr>
          <p:cNvSpPr/>
          <p:nvPr/>
        </p:nvSpPr>
        <p:spPr>
          <a:xfrm>
            <a:off x="5395400" y="551311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2" name="!!2a">
            <a:extLst>
              <a:ext uri="{FF2B5EF4-FFF2-40B4-BE49-F238E27FC236}">
                <a16:creationId xmlns:a16="http://schemas.microsoft.com/office/drawing/2014/main" id="{BC6B0D28-E661-4560-AE7B-10549049C7B9}"/>
              </a:ext>
            </a:extLst>
          </p:cNvPr>
          <p:cNvSpPr txBox="1"/>
          <p:nvPr/>
        </p:nvSpPr>
        <p:spPr>
          <a:xfrm>
            <a:off x="4446241" y="5612405"/>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65" name="!!1b">
            <a:extLst>
              <a:ext uri="{FF2B5EF4-FFF2-40B4-BE49-F238E27FC236}">
                <a16:creationId xmlns:a16="http://schemas.microsoft.com/office/drawing/2014/main" id="{1CD069B4-5CF6-458A-B83D-7557A574044E}"/>
              </a:ext>
            </a:extLst>
          </p:cNvPr>
          <p:cNvSpPr txBox="1"/>
          <p:nvPr/>
        </p:nvSpPr>
        <p:spPr>
          <a:xfrm>
            <a:off x="5569915" y="5612405"/>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66" name="!!o2b">
            <a:extLst>
              <a:ext uri="{FF2B5EF4-FFF2-40B4-BE49-F238E27FC236}">
                <a16:creationId xmlns:a16="http://schemas.microsoft.com/office/drawing/2014/main" id="{78069A1B-D926-4C5A-B89C-A303ADAD4239}"/>
              </a:ext>
            </a:extLst>
          </p:cNvPr>
          <p:cNvSpPr/>
          <p:nvPr/>
        </p:nvSpPr>
        <p:spPr>
          <a:xfrm>
            <a:off x="6556953" y="551311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6" name="!!1b">
            <a:extLst>
              <a:ext uri="{FF2B5EF4-FFF2-40B4-BE49-F238E27FC236}">
                <a16:creationId xmlns:a16="http://schemas.microsoft.com/office/drawing/2014/main" id="{1CD069B4-5CF6-458A-B83D-7557A574044E}"/>
              </a:ext>
            </a:extLst>
          </p:cNvPr>
          <p:cNvSpPr txBox="1"/>
          <p:nvPr/>
        </p:nvSpPr>
        <p:spPr>
          <a:xfrm>
            <a:off x="6731468" y="5612405"/>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pic>
        <p:nvPicPr>
          <p:cNvPr id="7170" name="Picture 2" descr="Glucose – Wikipedia tiếng Việ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68427" y="1797596"/>
            <a:ext cx="2305430" cy="216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95775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2"/>
                                        </p:tgtEl>
                                      </p:cBhvr>
                                    </p:animEffect>
                                    <p:animScale>
                                      <p:cBhvr>
                                        <p:cTn id="12" dur="250" autoRev="1" fill="hold"/>
                                        <p:tgtEl>
                                          <p:spTgt spid="62"/>
                                        </p:tgtEl>
                                      </p:cBhvr>
                                      <p:by x="105000" y="105000"/>
                                    </p:animScale>
                                  </p:childTnLst>
                                </p:cTn>
                              </p:par>
                            </p:childTnLst>
                          </p:cTn>
                        </p:par>
                      </p:childTnLst>
                    </p:cTn>
                  </p:par>
                </p:childTnLst>
              </p:cTn>
              <p:nextCondLst>
                <p:cond evt="onClick" delay="0">
                  <p:tgtEl>
                    <p:spTgt spid="59"/>
                  </p:tgtEl>
                </p:cond>
              </p:nextCondLst>
            </p:seq>
            <p:seq concurrent="1" nextAc="seek">
              <p:cTn id="13" restart="whenNotActive" fill="hold" evtFilter="cancelBubble" nodeType="interactiveSeq">
                <p:stCondLst>
                  <p:cond evt="onClick" delay="0">
                    <p:tgtEl>
                      <p:spTgt spid="6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p:cTn id="18" dur="500" fill="hold"/>
                                        <p:tgtEl>
                                          <p:spTgt spid="65"/>
                                        </p:tgtEl>
                                        <p:attrNameLst>
                                          <p:attrName>ppt_w</p:attrName>
                                        </p:attrNameLst>
                                      </p:cBhvr>
                                      <p:tavLst>
                                        <p:tav tm="0">
                                          <p:val>
                                            <p:fltVal val="0"/>
                                          </p:val>
                                        </p:tav>
                                        <p:tav tm="100000">
                                          <p:val>
                                            <p:strVal val="#ppt_w"/>
                                          </p:val>
                                        </p:tav>
                                      </p:tavLst>
                                    </p:anim>
                                    <p:anim calcmode="lin" valueType="num">
                                      <p:cBhvr>
                                        <p:cTn id="19" dur="500" fill="hold"/>
                                        <p:tgtEl>
                                          <p:spTgt spid="65"/>
                                        </p:tgtEl>
                                        <p:attrNameLst>
                                          <p:attrName>ppt_h</p:attrName>
                                        </p:attrNameLst>
                                      </p:cBhvr>
                                      <p:tavLst>
                                        <p:tav tm="0">
                                          <p:val>
                                            <p:fltVal val="0"/>
                                          </p:val>
                                        </p:tav>
                                        <p:tav tm="100000">
                                          <p:val>
                                            <p:strVal val="#ppt_h"/>
                                          </p:val>
                                        </p:tav>
                                      </p:tavLst>
                                    </p:anim>
                                    <p:animEffect transition="in" filter="fade">
                                      <p:cBhvr>
                                        <p:cTn id="20" dur="500"/>
                                        <p:tgtEl>
                                          <p:spTgt spid="65"/>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5"/>
                                        </p:tgtEl>
                                      </p:cBhvr>
                                    </p:animEffect>
                                    <p:animScale>
                                      <p:cBhvr>
                                        <p:cTn id="23" dur="250" autoRev="1" fill="hold"/>
                                        <p:tgtEl>
                                          <p:spTgt spid="65"/>
                                        </p:tgtEl>
                                      </p:cBhvr>
                                      <p:by x="105000" y="105000"/>
                                    </p:animScale>
                                  </p:childTnLst>
                                </p:cTn>
                              </p:par>
                            </p:childTnLst>
                          </p:cTn>
                        </p:par>
                      </p:childTnLst>
                    </p:cTn>
                  </p:par>
                </p:childTnLst>
              </p:cTn>
              <p:nextCondLst>
                <p:cond evt="onClick" delay="0">
                  <p:tgtEl>
                    <p:spTgt spid="60"/>
                  </p:tgtEl>
                </p:cond>
              </p:nextCondLst>
            </p:seq>
            <p:seq concurrent="1" nextAc="seek">
              <p:cTn id="24" restart="whenNotActive" fill="hold" evtFilter="cancelBubble" nodeType="interactiveSeq">
                <p:stCondLst>
                  <p:cond evt="onClick" delay="0">
                    <p:tgtEl>
                      <p:spTgt spid="6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anim calcmode="lin" valueType="num">
                                      <p:cBhvr>
                                        <p:cTn id="29" dur="500" fill="hold"/>
                                        <p:tgtEl>
                                          <p:spTgt spid="76"/>
                                        </p:tgtEl>
                                        <p:attrNameLst>
                                          <p:attrName>ppt_w</p:attrName>
                                        </p:attrNameLst>
                                      </p:cBhvr>
                                      <p:tavLst>
                                        <p:tav tm="0">
                                          <p:val>
                                            <p:fltVal val="0"/>
                                          </p:val>
                                        </p:tav>
                                        <p:tav tm="100000">
                                          <p:val>
                                            <p:strVal val="#ppt_w"/>
                                          </p:val>
                                        </p:tav>
                                      </p:tavLst>
                                    </p:anim>
                                    <p:anim calcmode="lin" valueType="num">
                                      <p:cBhvr>
                                        <p:cTn id="30" dur="500" fill="hold"/>
                                        <p:tgtEl>
                                          <p:spTgt spid="76"/>
                                        </p:tgtEl>
                                        <p:attrNameLst>
                                          <p:attrName>ppt_h</p:attrName>
                                        </p:attrNameLst>
                                      </p:cBhvr>
                                      <p:tavLst>
                                        <p:tav tm="0">
                                          <p:val>
                                            <p:fltVal val="0"/>
                                          </p:val>
                                        </p:tav>
                                        <p:tav tm="100000">
                                          <p:val>
                                            <p:strVal val="#ppt_h"/>
                                          </p:val>
                                        </p:tav>
                                      </p:tavLst>
                                    </p:anim>
                                    <p:animEffect transition="in" filter="fade">
                                      <p:cBhvr>
                                        <p:cTn id="31" dur="500"/>
                                        <p:tgtEl>
                                          <p:spTgt spid="7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76"/>
                                        </p:tgtEl>
                                      </p:cBhvr>
                                    </p:animEffect>
                                    <p:animScale>
                                      <p:cBhvr>
                                        <p:cTn id="34" dur="250" autoRev="1" fill="hold"/>
                                        <p:tgtEl>
                                          <p:spTgt spid="76"/>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92"/>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100"/>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93"/>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91"/>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94"/>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95"/>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99"/>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96"/>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97"/>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98"/>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101"/>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103"/>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102"/>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104"/>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105"/>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106"/>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107"/>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10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108"/>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110"/>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111"/>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112"/>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11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114"/>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15"/>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17"/>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11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18"/>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119"/>
                                        </p:tgtEl>
                                        <p:attrNameLst>
                                          <p:attrName>ppt_x</p:attrName>
                                          <p:attrName>ppt_y</p:attrName>
                                        </p:attrNameLst>
                                      </p:cBhvr>
                                    </p:animMotion>
                                  </p:childTnLst>
                                </p:cTn>
                              </p:par>
                            </p:childTnLst>
                          </p:cTn>
                        </p:par>
                      </p:childTnLst>
                    </p:cTn>
                  </p:par>
                </p:childTnLst>
              </p:cTn>
              <p:nextCondLst>
                <p:cond evt="onClick" delay="0">
                  <p:tgtEl>
                    <p:spTgt spid="66"/>
                  </p:tgtEl>
                </p:cond>
              </p:nextCondLst>
            </p:seq>
          </p:childTnLst>
        </p:cTn>
      </p:par>
    </p:tnLst>
    <p:bldLst>
      <p:bldP spid="62" grpId="0"/>
      <p:bldP spid="62" grpId="1"/>
      <p:bldP spid="65" grpId="0"/>
      <p:bldP spid="65" grpId="1"/>
      <p:bldP spid="76" grpId="0"/>
      <p:bldP spid="7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3480312"/>
          </a:xfrm>
          <a:prstGeom prst="rect">
            <a:avLst/>
          </a:prstGeom>
          <a:noFill/>
        </p:spPr>
        <p:txBody>
          <a:bodyPr wrap="square">
            <a:spAutoFit/>
          </a:bodyPr>
          <a:lstStyle/>
          <a:p>
            <a:pPr algn="just" defTabSz="1212449" fontAlgn="base">
              <a:lnSpc>
                <a:spcPct val="150000"/>
              </a:lnSpc>
              <a:spcBef>
                <a:spcPct val="0"/>
              </a:spcBef>
              <a:spcAft>
                <a:spcPct val="0"/>
              </a:spcAf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2. </a:t>
            </a:r>
            <a:r>
              <a:rPr kumimoji="0" lang="vi-VN"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Mật ong để lâu thường có những hạt chất rắn xuất hiện ở đáy chai đó là hiện tượng gì?</a:t>
            </a: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n-US" altLang="en-US" sz="4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pic>
        <p:nvPicPr>
          <p:cNvPr id="19458" name="Picture 2" descr="NHỮNG ĐIỀU CẦN BIẾT VỀ MẬT ONG">
            <a:extLst>
              <a:ext uri="{FF2B5EF4-FFF2-40B4-BE49-F238E27FC236}">
                <a16:creationId xmlns:a16="http://schemas.microsoft.com/office/drawing/2014/main" id="{BB24224E-6D24-79B1-F06E-7E6F41F4F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425" y="3229734"/>
            <a:ext cx="3830456" cy="3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387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2.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F51BCCFB-E774-7658-90EA-CCE90AD5C129}"/>
              </a:ext>
            </a:extLst>
          </p:cNvPr>
          <p:cNvSpPr txBox="1"/>
          <p:nvPr/>
        </p:nvSpPr>
        <p:spPr>
          <a:xfrm>
            <a:off x="1536734" y="2172538"/>
            <a:ext cx="9632836" cy="1200329"/>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Mật ong để lâu thường có những hạt chất rắn xuất hiện ở đáy chai đó là hiện tượng kết tinh đường glucose và fructose do nước trong mật ong bay hơi</a:t>
            </a:r>
            <a:r>
              <a:rPr lang="en-US"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a:t>
            </a:r>
            <a:endPar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endParaRPr>
          </a:p>
        </p:txBody>
      </p:sp>
      <p:pic>
        <p:nvPicPr>
          <p:cNvPr id="18434" name="Picture 2" descr="VÌ SAO MẬT ONG TỰ NHIÊN LẠI KẾT TINH ĐƯỜNG">
            <a:extLst>
              <a:ext uri="{FF2B5EF4-FFF2-40B4-BE49-F238E27FC236}">
                <a16:creationId xmlns:a16="http://schemas.microsoft.com/office/drawing/2014/main" id="{A4519392-C06F-AF12-36FF-82166FA6A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3197" y="3421681"/>
            <a:ext cx="4864438" cy="3207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238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60" y="1160952"/>
            <a:ext cx="6195306" cy="6342634"/>
          </a:xfrm>
          <a:prstGeom prst="rect">
            <a:avLst/>
          </a:prstGeom>
          <a:noFill/>
        </p:spPr>
        <p:txBody>
          <a:bodyPr wrap="square">
            <a:spAutoFit/>
          </a:bodyPr>
          <a:lstStyle/>
          <a:p>
            <a:pPr algn="just" defTabSz="1212449" fontAlgn="base">
              <a:lnSpc>
                <a:spcPct val="150000"/>
              </a:lnSpc>
              <a:spcBef>
                <a:spcPct val="0"/>
              </a:spcBef>
              <a:spcAft>
                <a:spcPct val="0"/>
              </a:spcAf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3. </a:t>
            </a:r>
            <a:r>
              <a:rPr kumimoji="0" lang="vi-VN"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Trong quy trình sản xuất đường từ cây mía, phương pháp kết tinh được sử dụng trong công đoạn nào?</a:t>
            </a:r>
            <a:endPar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algn="just" defTabSz="1212449" fontAlgn="base">
              <a:lnSpc>
                <a:spcPct val="150000"/>
              </a:lnSpc>
              <a:spcBef>
                <a:spcPct val="0"/>
              </a:spcBef>
              <a:spcAft>
                <a:spcPct val="0"/>
              </a:spcAft>
              <a:defRPr/>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n-US" altLang="en-US" sz="4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pic>
        <p:nvPicPr>
          <p:cNvPr id="20482" name="Picture 2" descr="Trong quy trình sản xuất đường từ cây mía, phương pháp kết tinh được sử dụng trong công đoạn nào?">
            <a:extLst>
              <a:ext uri="{FF2B5EF4-FFF2-40B4-BE49-F238E27FC236}">
                <a16:creationId xmlns:a16="http://schemas.microsoft.com/office/drawing/2014/main" id="{6F79BF94-F9EC-4EC1-B003-543D433EC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184" y="1264776"/>
            <a:ext cx="4504356" cy="515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195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98025" y="767412"/>
            <a:ext cx="10995949" cy="7522380"/>
          </a:xfrm>
          <a:prstGeom prst="rect">
            <a:avLst/>
          </a:prstGeom>
          <a:noFill/>
        </p:spPr>
        <p:txBody>
          <a:bodyPr wrap="square">
            <a:spAutoFit/>
          </a:bodyPr>
          <a:lstStyle/>
          <a:p>
            <a:pPr algn="just" defTabSz="1212449" fontAlgn="base">
              <a:lnSpc>
                <a:spcPct val="150000"/>
              </a:lnSpc>
              <a:spcBef>
                <a:spcPct val="0"/>
              </a:spcBef>
              <a:spcAft>
                <a:spcPct val="0"/>
              </a:spcAf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r>
              <a:rPr lang="en-US" sz="3511" b="1" dirty="0">
                <a:solidFill>
                  <a:prstClr val="black"/>
                </a:solidFill>
                <a:latin typeface="Arial"/>
                <a:ea typeface="宋体" pitchFamily="2" charset="-122"/>
              </a:rPr>
              <a:t>4</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r>
              <a:rPr kumimoji="0" lang="vi-VN" altLang="en-US" sz="28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Cây neem (cây thường xanh Ấn Độ) hay còn gọi là cây nim, sầu đâu (tên khoa học là Azadirachta) được người Ấn Độ dùng hơn 4000 năm để làm đẹp và chữa bệnh. Các chiết xuất từ lá neem có thể ức chế sự sao chép của virus Dengue, kháng virus nên có tác dụng điều trị bệnh sốt xuất huyết hiệu quả. Người ta hái một ít là neem tươi, rửa sạch, cho vào nồi đun kỹ, lọc lấy nước để sử dụng. Hãy cho biết cách làm trên thuộc phương pháp tách và tinh chế nào?</a:t>
            </a:r>
            <a:endParaRPr kumimoji="0" lang="en-US" altLang="en-US" sz="2800" b="1"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algn="just" defTabSz="1212449" fontAlgn="base">
              <a:lnSpc>
                <a:spcPct val="150000"/>
              </a:lnSpc>
              <a:spcBef>
                <a:spcPct val="0"/>
              </a:spcBef>
              <a:spcAft>
                <a:spcPct val="0"/>
              </a:spcAft>
              <a:defRPr/>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n-US" altLang="en-US" sz="4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spTree>
    <p:extLst>
      <p:ext uri="{BB962C8B-B14F-4D97-AF65-F5344CB8AC3E}">
        <p14:creationId xmlns:p14="http://schemas.microsoft.com/office/powerpoint/2010/main" val="969128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r>
              <a:rPr lang="en-US" sz="3511" b="1" dirty="0">
                <a:solidFill>
                  <a:prstClr val="black"/>
                </a:solidFill>
                <a:latin typeface="Arial"/>
                <a:ea typeface="宋体" pitchFamily="2" charset="-122"/>
              </a:rPr>
              <a:t>4</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F51BCCFB-E774-7658-90EA-CCE90AD5C129}"/>
              </a:ext>
            </a:extLst>
          </p:cNvPr>
          <p:cNvSpPr txBox="1"/>
          <p:nvPr/>
        </p:nvSpPr>
        <p:spPr>
          <a:xfrm>
            <a:off x="1536734" y="2172538"/>
            <a:ext cx="9632836" cy="461665"/>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Cách làm trên thuộc phương pháp chiết</a:t>
            </a:r>
            <a:r>
              <a:rPr lang="en-US"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a:t>
            </a:r>
            <a:endPar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endParaRPr>
          </a:p>
        </p:txBody>
      </p:sp>
      <p:pic>
        <p:nvPicPr>
          <p:cNvPr id="21506" name="Picture 2" descr="Quy trình sản xuất dầu neem chứa hoạt chất azadirachtin hàm lượng cao Trung  tâm khoa học và công nghệ Bình Phước">
            <a:extLst>
              <a:ext uri="{FF2B5EF4-FFF2-40B4-BE49-F238E27FC236}">
                <a16:creationId xmlns:a16="http://schemas.microsoft.com/office/drawing/2014/main" id="{D08CDE5F-DE56-01E2-DCC0-D1F9A8CA5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174" y="3352544"/>
            <a:ext cx="3424191" cy="293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652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4F40B6-441B-A749-CDCB-C06A42DA9F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extBox 2">
            <a:extLst>
              <a:ext uri="{FF2B5EF4-FFF2-40B4-BE49-F238E27FC236}">
                <a16:creationId xmlns:a16="http://schemas.microsoft.com/office/drawing/2014/main" id="{83B07B88-0B91-05F6-8F79-1ACA08EED70D}"/>
              </a:ext>
            </a:extLst>
          </p:cNvPr>
          <p:cNvSpPr txBox="1"/>
          <p:nvPr/>
        </p:nvSpPr>
        <p:spPr>
          <a:xfrm>
            <a:off x="1186543" y="2367171"/>
            <a:ext cx="3993401" cy="2123658"/>
          </a:xfrm>
          <a:prstGeom prst="rect">
            <a:avLst/>
          </a:prstGeom>
          <a:noFill/>
        </p:spPr>
        <p:txBody>
          <a:bodyPr wrap="none" rtlCol="0">
            <a:spAutoFit/>
          </a:bodyPr>
          <a:lstStyle/>
          <a:p>
            <a:r>
              <a:rPr lang="en-US" sz="6600" b="1" dirty="0">
                <a:solidFill>
                  <a:schemeClr val="bg1"/>
                </a:solidFill>
                <a:latin typeface="Arial" panose="020B0604020202020204" pitchFamily="34" charset="0"/>
                <a:cs typeface="Arial" panose="020B0604020202020204" pitchFamily="34" charset="0"/>
              </a:rPr>
              <a:t>CÂU </a:t>
            </a:r>
            <a:r>
              <a:rPr lang="en-US" sz="6600" b="1">
                <a:solidFill>
                  <a:schemeClr val="bg1"/>
                </a:solidFill>
                <a:latin typeface="Arial" panose="020B0604020202020204" pitchFamily="34" charset="0"/>
                <a:cs typeface="Arial" panose="020B0604020202020204" pitchFamily="34" charset="0"/>
              </a:rPr>
              <a:t>HỎI </a:t>
            </a:r>
          </a:p>
          <a:p>
            <a:r>
              <a:rPr lang="en-US" sz="6600" b="1" dirty="0">
                <a:solidFill>
                  <a:schemeClr val="bg1"/>
                </a:solidFill>
                <a:latin typeface="Arial" panose="020B0604020202020204" pitchFamily="34" charset="0"/>
                <a:cs typeface="Arial" panose="020B0604020202020204" pitchFamily="34" charset="0"/>
              </a:rPr>
              <a:t>ÔN TẬP</a:t>
            </a:r>
          </a:p>
        </p:txBody>
      </p:sp>
    </p:spTree>
    <p:extLst>
      <p:ext uri="{BB962C8B-B14F-4D97-AF65-F5344CB8AC3E}">
        <p14:creationId xmlns:p14="http://schemas.microsoft.com/office/powerpoint/2010/main" val="11290090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50"/>
            <a:ext cx="9575804" cy="11272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20154" y="2781925"/>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543756" cy="430887"/>
            </a:xfrm>
            <a:prstGeom prst="rect">
              <a:avLst/>
            </a:prstGeom>
            <a:noFill/>
          </p:spPr>
          <p:txBody>
            <a:bodyPr wrap="none" rtlCol="0">
              <a:spAutoFit/>
            </a:bodyPr>
            <a:lstStyle/>
            <a:p>
              <a:r>
                <a:rPr lang="en-US" sz="2200" b="1">
                  <a:solidFill>
                    <a:schemeClr val="bg1"/>
                  </a:solidFill>
                </a:rPr>
                <a:t>BÀI TẬP 1</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830997"/>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Có bao nhiêu phương pháp tách và tinh chế hợp chất hữu cơ?</a:t>
            </a:r>
          </a:p>
          <a:p>
            <a:pPr algn="l"/>
            <a:r>
              <a:rPr lang="vi-VN" sz="2400" b="0" i="0" dirty="0">
                <a:solidFill>
                  <a:srgbClr val="333333"/>
                </a:solidFill>
                <a:effectLst/>
                <a:latin typeface="Arial" panose="020B0604020202020204" pitchFamily="34" charset="0"/>
                <a:cs typeface="Arial" panose="020B0604020202020204" pitchFamily="34" charset="0"/>
              </a:rPr>
              <a:t>	A. 1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B. 2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C. 3	   	D. 4</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59086" y="3575169"/>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D</a:t>
              </a:r>
            </a:p>
          </p:txBody>
        </p:sp>
      </p:grpSp>
    </p:spTree>
    <p:extLst>
      <p:ext uri="{BB962C8B-B14F-4D97-AF65-F5344CB8AC3E}">
        <p14:creationId xmlns:p14="http://schemas.microsoft.com/office/powerpoint/2010/main" val="4095626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49"/>
            <a:ext cx="9575804" cy="17689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41925" y="3306097"/>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2</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1569660"/>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Để loại bỏ chất màu, người ta thường cho thêm gì vào dung dịch kết tinh?</a:t>
            </a:r>
          </a:p>
          <a:p>
            <a:pPr algn="l"/>
            <a:r>
              <a:rPr lang="vi-VN" sz="2400" b="0" i="0" dirty="0">
                <a:solidFill>
                  <a:srgbClr val="333333"/>
                </a:solidFill>
                <a:effectLst/>
                <a:latin typeface="Arial" panose="020B0604020202020204" pitchFamily="34" charset="0"/>
                <a:cs typeface="Arial" panose="020B0604020202020204" pitchFamily="34" charset="0"/>
              </a:rPr>
              <a:t>	A. Chất màu.                                  	B. Chất khử màu.</a:t>
            </a:r>
          </a:p>
          <a:p>
            <a:pPr algn="l"/>
            <a:r>
              <a:rPr lang="vi-VN" sz="2400" b="0" i="0" dirty="0">
                <a:solidFill>
                  <a:srgbClr val="333333"/>
                </a:solidFill>
                <a:effectLst/>
                <a:latin typeface="Arial" panose="020B0604020202020204" pitchFamily="34" charset="0"/>
                <a:cs typeface="Arial" panose="020B0604020202020204" pitchFamily="34" charset="0"/>
              </a:rPr>
              <a:t>	C. Chất tan.                                    	D. Dung môi.</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80857" y="4099341"/>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B</a:t>
              </a:r>
            </a:p>
          </p:txBody>
        </p:sp>
      </p:grpSp>
    </p:spTree>
    <p:extLst>
      <p:ext uri="{BB962C8B-B14F-4D97-AF65-F5344CB8AC3E}">
        <p14:creationId xmlns:p14="http://schemas.microsoft.com/office/powerpoint/2010/main" val="3412071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49"/>
            <a:ext cx="9575804" cy="1465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41925" y="3306097"/>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3</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1200329"/>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Chưng cất là phương pháp tách và tinh chế quan trọng đối với:</a:t>
            </a:r>
          </a:p>
          <a:p>
            <a:pPr algn="l"/>
            <a:r>
              <a:rPr lang="vi-VN" sz="2400" b="0" i="0" dirty="0">
                <a:solidFill>
                  <a:srgbClr val="333333"/>
                </a:solidFill>
                <a:effectLst/>
                <a:latin typeface="Arial" panose="020B0604020202020204" pitchFamily="34" charset="0"/>
                <a:cs typeface="Arial" panose="020B0604020202020204" pitchFamily="34" charset="0"/>
              </a:rPr>
              <a:t>	A. Chất rắn.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B. Chất khí.   	</a:t>
            </a:r>
            <a:endParaRPr lang="en-US" sz="2400" b="0" i="0" dirty="0">
              <a:solidFill>
                <a:srgbClr val="333333"/>
              </a:solidFill>
              <a:effectLst/>
              <a:latin typeface="Arial" panose="020B0604020202020204" pitchFamily="34" charset="0"/>
              <a:cs typeface="Arial" panose="020B0604020202020204" pitchFamily="34" charset="0"/>
            </a:endParaRPr>
          </a:p>
          <a:p>
            <a:pPr algn="l"/>
            <a:r>
              <a:rPr lang="en-US" sz="2400" dirty="0">
                <a:solidFill>
                  <a:srgbClr val="333333"/>
                </a:solidFill>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C. Chất lỏng.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D. Chất khử màu.</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80857" y="4099341"/>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C</a:t>
              </a:r>
            </a:p>
          </p:txBody>
        </p:sp>
      </p:grpSp>
    </p:spTree>
    <p:extLst>
      <p:ext uri="{BB962C8B-B14F-4D97-AF65-F5344CB8AC3E}">
        <p14:creationId xmlns:p14="http://schemas.microsoft.com/office/powerpoint/2010/main" val="1687259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50"/>
            <a:ext cx="9575804" cy="10827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41925" y="3306097"/>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4</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830997"/>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Có bao nhiêu cách chiết?</a:t>
            </a:r>
          </a:p>
          <a:p>
            <a:pPr algn="l"/>
            <a:r>
              <a:rPr lang="vi-VN" sz="2400" b="0" i="0" dirty="0">
                <a:solidFill>
                  <a:srgbClr val="333333"/>
                </a:solidFill>
                <a:effectLst/>
                <a:latin typeface="Arial" panose="020B0604020202020204" pitchFamily="34" charset="0"/>
                <a:cs typeface="Arial" panose="020B0604020202020204" pitchFamily="34" charset="0"/>
              </a:rPr>
              <a:t>	A. 1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B. 2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C. 3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	D. 4</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80857" y="4099341"/>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B</a:t>
              </a:r>
            </a:p>
          </p:txBody>
        </p:sp>
      </p:grpSp>
    </p:spTree>
    <p:extLst>
      <p:ext uri="{BB962C8B-B14F-4D97-AF65-F5344CB8AC3E}">
        <p14:creationId xmlns:p14="http://schemas.microsoft.com/office/powerpoint/2010/main" val="1574043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670" y="360328"/>
            <a:ext cx="394486" cy="256654"/>
          </a:xfrm>
          <a:prstGeom prst="rect">
            <a:avLst/>
          </a:prstGeom>
        </p:spPr>
      </p:pic>
      <p:sp>
        <p:nvSpPr>
          <p:cNvPr id="10" name="!!o1b">
            <a:extLst>
              <a:ext uri="{FF2B5EF4-FFF2-40B4-BE49-F238E27FC236}">
                <a16:creationId xmlns:a16="http://schemas.microsoft.com/office/drawing/2014/main" id="{F94139EE-3B91-45F5-9EAB-4B3DEDD4EAD1}"/>
              </a:ext>
            </a:extLst>
          </p:cNvPr>
          <p:cNvSpPr/>
          <p:nvPr/>
        </p:nvSpPr>
        <p:spPr>
          <a:xfrm>
            <a:off x="4046184" y="577705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o1c">
            <a:extLst>
              <a:ext uri="{FF2B5EF4-FFF2-40B4-BE49-F238E27FC236}">
                <a16:creationId xmlns:a16="http://schemas.microsoft.com/office/drawing/2014/main" id="{0221DB76-7F2C-42A3-A927-475C39E693E0}"/>
              </a:ext>
            </a:extLst>
          </p:cNvPr>
          <p:cNvSpPr/>
          <p:nvPr/>
        </p:nvSpPr>
        <p:spPr>
          <a:xfrm>
            <a:off x="5056931" y="577705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1" name="!!1b">
            <a:extLst>
              <a:ext uri="{FF2B5EF4-FFF2-40B4-BE49-F238E27FC236}">
                <a16:creationId xmlns:a16="http://schemas.microsoft.com/office/drawing/2014/main" id="{43A3519C-897D-4399-B468-322CC4AD5493}"/>
              </a:ext>
            </a:extLst>
          </p:cNvPr>
          <p:cNvSpPr txBox="1"/>
          <p:nvPr/>
        </p:nvSpPr>
        <p:spPr>
          <a:xfrm>
            <a:off x="4263344" y="5809798"/>
            <a:ext cx="462170"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p</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2" name="!!1c">
            <a:extLst>
              <a:ext uri="{FF2B5EF4-FFF2-40B4-BE49-F238E27FC236}">
                <a16:creationId xmlns:a16="http://schemas.microsoft.com/office/drawing/2014/main" id="{B63E422B-70F3-44E6-9626-6465118873E0}"/>
              </a:ext>
            </a:extLst>
          </p:cNvPr>
          <p:cNvSpPr txBox="1"/>
          <p:nvPr/>
        </p:nvSpPr>
        <p:spPr>
          <a:xfrm>
            <a:off x="5274093" y="5807933"/>
            <a:ext cx="462170"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e</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953311" y="987826"/>
            <a:ext cx="10626398" cy="30027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42846" y="4385521"/>
            <a:ext cx="3849554" cy="880471"/>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998900" y="1226551"/>
            <a:ext cx="6587999" cy="2554545"/>
          </a:xfrm>
          <a:prstGeom prst="rect">
            <a:avLst/>
          </a:prstGeom>
          <a:noFill/>
          <a:ln>
            <a:noFill/>
          </a:ln>
        </p:spPr>
        <p:txBody>
          <a:bodyPr wrap="square">
            <a:spAutoFit/>
          </a:bodyPr>
          <a:lstStyle/>
          <a:p>
            <a:pPr algn="ctr"/>
            <a:r>
              <a:rPr lang="en-US" sz="3200">
                <a:solidFill>
                  <a:srgbClr val="EE4036"/>
                </a:solidFill>
                <a:latin typeface="Averta Std ExtraBold" panose="00000900000000000000" pitchFamily="50" charset="0"/>
              </a:rPr>
              <a:t>Các hấp thụ ở các số sóng nhất định ứng với các liên kết hay các nhóm nguyên tử có trong hợp chất hữu cơ được thể hiện dưới dạng các đỉnh</a:t>
            </a:r>
            <a:endParaRPr lang="en-US" sz="3200" dirty="0">
              <a:solidFill>
                <a:srgbClr val="EE4036"/>
              </a:solidFill>
              <a:latin typeface="Averta Std ExtraBold" panose="00000900000000000000" pitchFamily="50" charset="0"/>
            </a:endParaRPr>
          </a:p>
        </p:txBody>
      </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3013" y="-504088"/>
            <a:ext cx="360000" cy="218075"/>
          </a:xfrm>
          <a:prstGeom prst="rect">
            <a:avLst/>
          </a:prstGeom>
        </p:spPr>
      </p:pic>
      <p:sp>
        <p:nvSpPr>
          <p:cNvPr id="55" name="!!o1a">
            <a:extLst>
              <a:ext uri="{FF2B5EF4-FFF2-40B4-BE49-F238E27FC236}">
                <a16:creationId xmlns:a16="http://schemas.microsoft.com/office/drawing/2014/main" id="{55FE51F7-7B24-4A4A-8D9C-8AEE53BF7AB9}"/>
              </a:ext>
            </a:extLst>
          </p:cNvPr>
          <p:cNvSpPr/>
          <p:nvPr/>
        </p:nvSpPr>
        <p:spPr>
          <a:xfrm>
            <a:off x="6067678" y="5777050"/>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8" name="!!1a">
            <a:extLst>
              <a:ext uri="{FF2B5EF4-FFF2-40B4-BE49-F238E27FC236}">
                <a16:creationId xmlns:a16="http://schemas.microsoft.com/office/drawing/2014/main" id="{79DC2306-18A4-4D25-89F9-322ED89913A6}"/>
              </a:ext>
            </a:extLst>
          </p:cNvPr>
          <p:cNvSpPr txBox="1"/>
          <p:nvPr/>
        </p:nvSpPr>
        <p:spPr>
          <a:xfrm>
            <a:off x="6281530" y="5809798"/>
            <a:ext cx="462170"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a</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76" name="!!o1a">
            <a:extLst>
              <a:ext uri="{FF2B5EF4-FFF2-40B4-BE49-F238E27FC236}">
                <a16:creationId xmlns:a16="http://schemas.microsoft.com/office/drawing/2014/main" id="{55FE51F7-7B24-4A4A-8D9C-8AEE53BF7AB9}"/>
              </a:ext>
            </a:extLst>
          </p:cNvPr>
          <p:cNvSpPr/>
          <p:nvPr/>
        </p:nvSpPr>
        <p:spPr>
          <a:xfrm>
            <a:off x="7063186" y="5777049"/>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7" name="!!1a">
            <a:extLst>
              <a:ext uri="{FF2B5EF4-FFF2-40B4-BE49-F238E27FC236}">
                <a16:creationId xmlns:a16="http://schemas.microsoft.com/office/drawing/2014/main" id="{79DC2306-18A4-4D25-89F9-322ED89913A6}"/>
              </a:ext>
            </a:extLst>
          </p:cNvPr>
          <p:cNvSpPr txBox="1"/>
          <p:nvPr/>
        </p:nvSpPr>
        <p:spPr>
          <a:xfrm>
            <a:off x="7260890" y="5812781"/>
            <a:ext cx="462170"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k</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6146" name="Picture 2" descr="Cơ bản về quang phổ trong Hóa phân tích kiểm nghiệ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73376" y="1263011"/>
            <a:ext cx="3472995" cy="2343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2444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1"/>
                                        </p:tgtEl>
                                      </p:cBhvr>
                                    </p:animEffect>
                                    <p:animScale>
                                      <p:cBhvr>
                                        <p:cTn id="12" dur="250" autoRev="1" fill="hold"/>
                                        <p:tgtEl>
                                          <p:spTgt spid="31"/>
                                        </p:tgtEl>
                                      </p:cBhvr>
                                      <p:by x="105000" y="105000"/>
                                    </p:animScale>
                                  </p:childTnLst>
                                </p:cTn>
                              </p:par>
                            </p:childTnLst>
                          </p:cTn>
                        </p:par>
                      </p:childTnLst>
                    </p:cTn>
                  </p:par>
                </p:childTnLst>
              </p:cTn>
              <p:nextCondLst>
                <p:cond evt="onClick" delay="0">
                  <p:tgtEl>
                    <p:spTgt spid="10"/>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32"/>
                                        </p:tgtEl>
                                      </p:cBhvr>
                                    </p:animEffect>
                                    <p:animScale>
                                      <p:cBhvr>
                                        <p:cTn id="23"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8"/>
                                        </p:tgtEl>
                                      </p:cBhvr>
                                    </p:animEffect>
                                    <p:animScale>
                                      <p:cBhvr>
                                        <p:cTn id="34"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7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 calcmode="lin" valueType="num">
                                      <p:cBhvr>
                                        <p:cTn id="40" dur="500" fill="hold"/>
                                        <p:tgtEl>
                                          <p:spTgt spid="77"/>
                                        </p:tgtEl>
                                        <p:attrNameLst>
                                          <p:attrName>ppt_w</p:attrName>
                                        </p:attrNameLst>
                                      </p:cBhvr>
                                      <p:tavLst>
                                        <p:tav tm="0">
                                          <p:val>
                                            <p:fltVal val="0"/>
                                          </p:val>
                                        </p:tav>
                                        <p:tav tm="100000">
                                          <p:val>
                                            <p:strVal val="#ppt_w"/>
                                          </p:val>
                                        </p:tav>
                                      </p:tavLst>
                                    </p:anim>
                                    <p:anim calcmode="lin" valueType="num">
                                      <p:cBhvr>
                                        <p:cTn id="41" dur="500" fill="hold"/>
                                        <p:tgtEl>
                                          <p:spTgt spid="77"/>
                                        </p:tgtEl>
                                        <p:attrNameLst>
                                          <p:attrName>ppt_h</p:attrName>
                                        </p:attrNameLst>
                                      </p:cBhvr>
                                      <p:tavLst>
                                        <p:tav tm="0">
                                          <p:val>
                                            <p:fltVal val="0"/>
                                          </p:val>
                                        </p:tav>
                                        <p:tav tm="100000">
                                          <p:val>
                                            <p:strVal val="#ppt_h"/>
                                          </p:val>
                                        </p:tav>
                                      </p:tavLst>
                                    </p:anim>
                                    <p:animEffect transition="in" filter="fade">
                                      <p:cBhvr>
                                        <p:cTn id="42" dur="5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77"/>
                                        </p:tgtEl>
                                      </p:cBhvr>
                                    </p:animEffect>
                                    <p:animScale>
                                      <p:cBhvr>
                                        <p:cTn id="45" dur="250" autoRev="1" fill="hold"/>
                                        <p:tgtEl>
                                          <p:spTgt spid="77"/>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37"/>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45"/>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38"/>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136"/>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39"/>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40"/>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4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41"/>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42"/>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43"/>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46"/>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4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4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49"/>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50"/>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5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52"/>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54"/>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53"/>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55"/>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56"/>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57"/>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58"/>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59"/>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60"/>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62"/>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61"/>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63"/>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64"/>
                                        </p:tgtEl>
                                        <p:attrNameLst>
                                          <p:attrName>ppt_x</p:attrName>
                                          <p:attrName>ppt_y</p:attrName>
                                        </p:attrNameLst>
                                      </p:cBhvr>
                                    </p:animMotion>
                                  </p:childTnLst>
                                </p:cTn>
                              </p:par>
                            </p:childTnLst>
                          </p:cTn>
                        </p:par>
                      </p:childTnLst>
                    </p:cTn>
                  </p:par>
                </p:childTnLst>
              </p:cTn>
              <p:nextCondLst>
                <p:cond evt="onClick" delay="0">
                  <p:tgtEl>
                    <p:spTgt spid="76"/>
                  </p:tgtEl>
                </p:cond>
              </p:nextCondLst>
            </p:seq>
          </p:childTnLst>
        </p:cTn>
      </p:par>
    </p:tnLst>
    <p:bldLst>
      <p:bldP spid="31" grpId="0"/>
      <p:bldP spid="31" grpId="1"/>
      <p:bldP spid="32" grpId="0"/>
      <p:bldP spid="32" grpId="1"/>
      <p:bldP spid="58" grpId="0"/>
      <p:bldP spid="58" grpId="1"/>
      <p:bldP spid="77" grpId="0"/>
      <p:bldP spid="77"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50"/>
            <a:ext cx="9575804" cy="25291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96354" y="4024554"/>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5</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2308324"/>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Trong phương pháp chưng cất, dụng cụ nào được dùng để ngưng tụ hơi thành chất lỏng?</a:t>
            </a:r>
          </a:p>
          <a:p>
            <a:pPr marL="457200" indent="-457200" algn="l">
              <a:buAutoNum type="alphaUcPeriod"/>
            </a:pPr>
            <a:r>
              <a:rPr lang="vi-VN" sz="2400" b="0" i="0" dirty="0">
                <a:solidFill>
                  <a:srgbClr val="333333"/>
                </a:solidFill>
                <a:effectLst/>
                <a:latin typeface="Arial" panose="020B0604020202020204" pitchFamily="34" charset="0"/>
                <a:cs typeface="Arial" panose="020B0604020202020204" pitchFamily="34" charset="0"/>
              </a:rPr>
              <a:t>Bình chưng cất.   </a:t>
            </a:r>
            <a:endParaRPr lang="en-US" sz="2400" b="0" i="0" dirty="0">
              <a:solidFill>
                <a:srgbClr val="333333"/>
              </a:solidFill>
              <a:effectLst/>
              <a:latin typeface="Arial" panose="020B0604020202020204" pitchFamily="34" charset="0"/>
              <a:cs typeface="Arial" panose="020B0604020202020204" pitchFamily="34" charset="0"/>
            </a:endParaRPr>
          </a:p>
          <a:p>
            <a:pPr marL="457200" indent="-457200" algn="l">
              <a:buAutoNum type="alphaUcPeriod"/>
            </a:pPr>
            <a:r>
              <a:rPr lang="vi-VN" sz="2400" b="0" i="0" dirty="0">
                <a:solidFill>
                  <a:srgbClr val="333333"/>
                </a:solidFill>
                <a:effectLst/>
                <a:latin typeface="Arial" panose="020B0604020202020204" pitchFamily="34" charset="0"/>
                <a:cs typeface="Arial" panose="020B0604020202020204" pitchFamily="34" charset="0"/>
              </a:rPr>
              <a:t>Bình cầu.       </a:t>
            </a:r>
            <a:endParaRPr lang="en-US" sz="2400" b="0" i="0" dirty="0">
              <a:solidFill>
                <a:srgbClr val="333333"/>
              </a:solidFill>
              <a:effectLst/>
              <a:latin typeface="Arial" panose="020B0604020202020204" pitchFamily="34" charset="0"/>
              <a:cs typeface="Arial" panose="020B0604020202020204" pitchFamily="34" charset="0"/>
            </a:endParaRPr>
          </a:p>
          <a:p>
            <a:pPr marL="457200" indent="-457200" algn="l">
              <a:buAutoNum type="alphaUcPeriod"/>
            </a:pPr>
            <a:r>
              <a:rPr lang="vi-VN" sz="2400" b="0" i="0" dirty="0">
                <a:solidFill>
                  <a:srgbClr val="333333"/>
                </a:solidFill>
                <a:effectLst/>
                <a:latin typeface="Arial" panose="020B0604020202020204" pitchFamily="34" charset="0"/>
                <a:cs typeface="Arial" panose="020B0604020202020204" pitchFamily="34" charset="0"/>
              </a:rPr>
              <a:t>Nhiệt kế.       </a:t>
            </a:r>
            <a:endParaRPr lang="en-US" sz="2400" b="0" i="0" dirty="0">
              <a:solidFill>
                <a:srgbClr val="333333"/>
              </a:solidFill>
              <a:effectLst/>
              <a:latin typeface="Arial" panose="020B0604020202020204" pitchFamily="34" charset="0"/>
              <a:cs typeface="Arial" panose="020B0604020202020204" pitchFamily="34" charset="0"/>
            </a:endParaRPr>
          </a:p>
          <a:p>
            <a:pPr marL="457200" indent="-457200" algn="l">
              <a:buAutoNum type="alphaUcPeriod"/>
            </a:pPr>
            <a:r>
              <a:rPr lang="vi-VN" sz="2400" b="0" i="0" dirty="0">
                <a:solidFill>
                  <a:srgbClr val="333333"/>
                </a:solidFill>
                <a:effectLst/>
                <a:latin typeface="Arial" panose="020B0604020202020204" pitchFamily="34" charset="0"/>
                <a:cs typeface="Arial" panose="020B0604020202020204" pitchFamily="34" charset="0"/>
              </a:rPr>
              <a:t>Ống sinh hàn </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735286" y="4817798"/>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D</a:t>
              </a:r>
            </a:p>
          </p:txBody>
        </p:sp>
      </p:grpSp>
    </p:spTree>
    <p:extLst>
      <p:ext uri="{BB962C8B-B14F-4D97-AF65-F5344CB8AC3E}">
        <p14:creationId xmlns:p14="http://schemas.microsoft.com/office/powerpoint/2010/main" val="654142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49"/>
            <a:ext cx="9575804" cy="1465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41925" y="3306097"/>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6</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1200329"/>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Điều kiện hòa tan trong phương pháp kết tinh bao gồm:</a:t>
            </a:r>
          </a:p>
          <a:p>
            <a:pPr algn="l"/>
            <a:r>
              <a:rPr lang="vi-VN" sz="2400" b="0" i="0" dirty="0">
                <a:solidFill>
                  <a:srgbClr val="333333"/>
                </a:solidFill>
                <a:effectLst/>
                <a:latin typeface="Arial" panose="020B0604020202020204" pitchFamily="34" charset="0"/>
                <a:cs typeface="Arial" panose="020B0604020202020204" pitchFamily="34" charset="0"/>
              </a:rPr>
              <a:t>	A. Dung môi, nhiệt độ.	 	B. Nhiệt độ, độ ẩm.</a:t>
            </a:r>
          </a:p>
          <a:p>
            <a:pPr algn="l"/>
            <a:r>
              <a:rPr lang="vi-VN" sz="2400" b="0" i="0" dirty="0">
                <a:solidFill>
                  <a:srgbClr val="333333"/>
                </a:solidFill>
                <a:effectLst/>
                <a:latin typeface="Arial" panose="020B0604020202020204" pitchFamily="34" charset="0"/>
                <a:cs typeface="Arial" panose="020B0604020202020204" pitchFamily="34" charset="0"/>
              </a:rPr>
              <a:t>	C. Chất tan, dung môi.                  D. Độ ẩm, chất tan.</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80857" y="4099341"/>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A</a:t>
              </a:r>
            </a:p>
          </p:txBody>
        </p:sp>
      </p:grpSp>
    </p:spTree>
    <p:extLst>
      <p:ext uri="{BB962C8B-B14F-4D97-AF65-F5344CB8AC3E}">
        <p14:creationId xmlns:p14="http://schemas.microsoft.com/office/powerpoint/2010/main" val="2121863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49"/>
            <a:ext cx="9575804" cy="17689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41925" y="3306097"/>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7</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1569660"/>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Phương pháp</a:t>
            </a:r>
            <a:r>
              <a:rPr lang="vi-VN" sz="2400" b="1" i="0" dirty="0">
                <a:solidFill>
                  <a:srgbClr val="333333"/>
                </a:solidFill>
                <a:effectLst/>
                <a:latin typeface="Arial" panose="020B0604020202020204" pitchFamily="34" charset="0"/>
                <a:cs typeface="Arial" panose="020B0604020202020204" pitchFamily="34" charset="0"/>
              </a:rPr>
              <a:t> không </a:t>
            </a:r>
            <a:r>
              <a:rPr lang="vi-VN" sz="2400" b="0" i="0" dirty="0">
                <a:solidFill>
                  <a:srgbClr val="333333"/>
                </a:solidFill>
                <a:effectLst/>
                <a:latin typeface="Arial" panose="020B0604020202020204" pitchFamily="34" charset="0"/>
                <a:cs typeface="Arial" panose="020B0604020202020204" pitchFamily="34" charset="0"/>
              </a:rPr>
              <a:t>dùng để tách biệt và tinh chế các chất hữu cơ:</a:t>
            </a:r>
          </a:p>
          <a:p>
            <a:pPr algn="l"/>
            <a:r>
              <a:rPr lang="vi-VN" sz="2400" b="0" i="0" dirty="0">
                <a:solidFill>
                  <a:srgbClr val="333333"/>
                </a:solidFill>
                <a:effectLst/>
                <a:latin typeface="Arial" panose="020B0604020202020204" pitchFamily="34" charset="0"/>
                <a:cs typeface="Arial" panose="020B0604020202020204" pitchFamily="34" charset="0"/>
              </a:rPr>
              <a:t>	A. Phương pháp hòa tan.		B. Phương pháp sắc kí.</a:t>
            </a:r>
          </a:p>
          <a:p>
            <a:pPr algn="l"/>
            <a:r>
              <a:rPr lang="vi-VN" sz="2400" b="0" i="0" dirty="0">
                <a:solidFill>
                  <a:srgbClr val="333333"/>
                </a:solidFill>
                <a:effectLst/>
                <a:latin typeface="Arial" panose="020B0604020202020204" pitchFamily="34" charset="0"/>
                <a:cs typeface="Arial" panose="020B0604020202020204" pitchFamily="34" charset="0"/>
              </a:rPr>
              <a:t>	C. Phương pháp chiết.		D. Phương pháp kết tinh.</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80857" y="4099341"/>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A</a:t>
              </a:r>
            </a:p>
          </p:txBody>
        </p:sp>
      </p:grpSp>
    </p:spTree>
    <p:extLst>
      <p:ext uri="{BB962C8B-B14F-4D97-AF65-F5344CB8AC3E}">
        <p14:creationId xmlns:p14="http://schemas.microsoft.com/office/powerpoint/2010/main" val="1476661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49"/>
            <a:ext cx="9575804" cy="21469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29225" y="3731626"/>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8</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514274" cy="1938992"/>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Phương pháp sắc kí bao gồm:</a:t>
            </a:r>
          </a:p>
          <a:p>
            <a:pPr marL="457200" indent="-457200" algn="l">
              <a:buAutoNum type="alphaUcPeriod"/>
            </a:pPr>
            <a:r>
              <a:rPr lang="vi-VN" sz="2400" b="0" i="0" dirty="0">
                <a:solidFill>
                  <a:srgbClr val="333333"/>
                </a:solidFill>
                <a:effectLst/>
                <a:latin typeface="Arial" panose="020B0604020202020204" pitchFamily="34" charset="0"/>
                <a:cs typeface="Arial" panose="020B0604020202020204" pitchFamily="34" charset="0"/>
              </a:rPr>
              <a:t>Pha tĩnh và pha động.		</a:t>
            </a:r>
            <a:endParaRPr lang="en-US" sz="2400" b="0" i="0" dirty="0">
              <a:solidFill>
                <a:srgbClr val="333333"/>
              </a:solidFill>
              <a:effectLst/>
              <a:latin typeface="Arial" panose="020B0604020202020204" pitchFamily="34" charset="0"/>
              <a:cs typeface="Arial" panose="020B0604020202020204" pitchFamily="34" charset="0"/>
            </a:endParaRPr>
          </a:p>
          <a:p>
            <a:pPr marL="457200" indent="-457200" algn="l">
              <a:buAutoNum type="alphaUcPeriod"/>
            </a:pPr>
            <a:r>
              <a:rPr lang="vi-VN" sz="2400" b="0" i="0" dirty="0">
                <a:solidFill>
                  <a:srgbClr val="333333"/>
                </a:solidFill>
                <a:effectLst/>
                <a:latin typeface="Arial" panose="020B0604020202020204" pitchFamily="34" charset="0"/>
                <a:cs typeface="Arial" panose="020B0604020202020204" pitchFamily="34" charset="0"/>
              </a:rPr>
              <a:t>Pha lỏng và pha rắn.</a:t>
            </a:r>
          </a:p>
          <a:p>
            <a:pPr algn="l"/>
            <a:r>
              <a:rPr lang="vi-VN" sz="2400" b="0" i="0" dirty="0">
                <a:solidFill>
                  <a:srgbClr val="333333"/>
                </a:solidFill>
                <a:effectLst/>
                <a:latin typeface="Arial" panose="020B0604020202020204" pitchFamily="34" charset="0"/>
                <a:cs typeface="Arial" panose="020B0604020202020204" pitchFamily="34" charset="0"/>
              </a:rPr>
              <a:t>C. Pha hấp phụ và pha dung môi.	</a:t>
            </a:r>
            <a:endParaRPr lang="en-US" sz="2400" b="0" i="0" dirty="0">
              <a:solidFill>
                <a:srgbClr val="333333"/>
              </a:solidFill>
              <a:effectLst/>
              <a:latin typeface="Arial" panose="020B0604020202020204" pitchFamily="34" charset="0"/>
              <a:cs typeface="Arial" panose="020B0604020202020204" pitchFamily="34" charset="0"/>
            </a:endParaRPr>
          </a:p>
          <a:p>
            <a:pPr algn="l"/>
            <a:r>
              <a:rPr lang="vi-VN" sz="2400" b="0" i="0" dirty="0">
                <a:solidFill>
                  <a:srgbClr val="333333"/>
                </a:solidFill>
                <a:effectLst/>
                <a:latin typeface="Arial" panose="020B0604020202020204" pitchFamily="34" charset="0"/>
                <a:cs typeface="Arial" panose="020B0604020202020204" pitchFamily="34" charset="0"/>
              </a:rPr>
              <a:t>D. Pha chất tan và pha dung dịch.</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68157" y="4524870"/>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A</a:t>
              </a:r>
            </a:p>
          </p:txBody>
        </p:sp>
      </p:grpSp>
    </p:spTree>
    <p:extLst>
      <p:ext uri="{BB962C8B-B14F-4D97-AF65-F5344CB8AC3E}">
        <p14:creationId xmlns:p14="http://schemas.microsoft.com/office/powerpoint/2010/main" val="2919093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9661"/>
            <a:ext cx="9575804" cy="25229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29225" y="4070571"/>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9</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514274" cy="2308324"/>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Tách tinh dầu từ hỗn hợp tinh dầu và nước bằng dung môi hexane tức là đang dùng phương pháp:</a:t>
            </a:r>
          </a:p>
          <a:p>
            <a:pPr algn="l"/>
            <a:r>
              <a:rPr lang="vi-VN" sz="2400" b="0" i="0" dirty="0">
                <a:solidFill>
                  <a:srgbClr val="333333"/>
                </a:solidFill>
                <a:effectLst/>
                <a:latin typeface="Arial" panose="020B0604020202020204" pitchFamily="34" charset="0"/>
                <a:cs typeface="Arial" panose="020B0604020202020204" pitchFamily="34" charset="0"/>
              </a:rPr>
              <a:t>A. Phương pháp chiết lỏng - lỏng.</a:t>
            </a:r>
          </a:p>
          <a:p>
            <a:pPr algn="l"/>
            <a:r>
              <a:rPr lang="vi-VN" sz="2400" b="0" i="0" dirty="0">
                <a:solidFill>
                  <a:srgbClr val="333333"/>
                </a:solidFill>
                <a:effectLst/>
                <a:latin typeface="Arial" panose="020B0604020202020204" pitchFamily="34" charset="0"/>
                <a:cs typeface="Arial" panose="020B0604020202020204" pitchFamily="34" charset="0"/>
              </a:rPr>
              <a:t>B. Phương pháp chiết lỏng - rắn.</a:t>
            </a:r>
          </a:p>
          <a:p>
            <a:pPr algn="l"/>
            <a:r>
              <a:rPr lang="vi-VN" sz="2400" b="0" i="0" dirty="0">
                <a:solidFill>
                  <a:srgbClr val="333333"/>
                </a:solidFill>
                <a:effectLst/>
                <a:latin typeface="Arial" panose="020B0604020202020204" pitchFamily="34" charset="0"/>
                <a:cs typeface="Arial" panose="020B0604020202020204" pitchFamily="34" charset="0"/>
              </a:rPr>
              <a:t>C. Phương pháp kết tinh.</a:t>
            </a:r>
          </a:p>
          <a:p>
            <a:pPr algn="l"/>
            <a:r>
              <a:rPr lang="vi-VN" sz="2400" b="0" i="0" dirty="0">
                <a:solidFill>
                  <a:srgbClr val="333333"/>
                </a:solidFill>
                <a:effectLst/>
                <a:latin typeface="Arial" panose="020B0604020202020204" pitchFamily="34" charset="0"/>
                <a:cs typeface="Arial" panose="020B0604020202020204" pitchFamily="34" charset="0"/>
              </a:rPr>
              <a:t>D. Phương pháp chưng cất.</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68157" y="4863815"/>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A</a:t>
              </a:r>
            </a:p>
          </p:txBody>
        </p:sp>
      </p:grpSp>
    </p:spTree>
    <p:extLst>
      <p:ext uri="{BB962C8B-B14F-4D97-AF65-F5344CB8AC3E}">
        <p14:creationId xmlns:p14="http://schemas.microsoft.com/office/powerpoint/2010/main" val="1746099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9661"/>
            <a:ext cx="9575804" cy="2141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29225" y="3731626"/>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440523" cy="430887"/>
            </a:xfrm>
            <a:prstGeom prst="rect">
              <a:avLst/>
            </a:prstGeom>
            <a:noFill/>
          </p:spPr>
          <p:txBody>
            <a:bodyPr wrap="none" rtlCol="0">
              <a:spAutoFit/>
            </a:bodyPr>
            <a:lstStyle/>
            <a:p>
              <a:r>
                <a:rPr lang="en-US" sz="2200" b="1" dirty="0">
                  <a:solidFill>
                    <a:schemeClr val="bg1"/>
                  </a:solidFill>
                </a:rPr>
                <a:t>BÀI TẬP 10</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514274" cy="1938992"/>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Cách làm nào sau đây là phương pháp kết tinh:</a:t>
            </a:r>
          </a:p>
          <a:p>
            <a:pPr algn="l"/>
            <a:r>
              <a:rPr lang="vi-VN" sz="2400" b="0" i="0" dirty="0">
                <a:solidFill>
                  <a:srgbClr val="333333"/>
                </a:solidFill>
                <a:effectLst/>
                <a:latin typeface="Arial" panose="020B0604020202020204" pitchFamily="34" charset="0"/>
                <a:cs typeface="Arial" panose="020B0604020202020204" pitchFamily="34" charset="0"/>
              </a:rPr>
              <a:t>A. Thu tinh dầu cam từ vỏ cam. </a:t>
            </a:r>
          </a:p>
          <a:p>
            <a:pPr algn="l"/>
            <a:r>
              <a:rPr lang="vi-VN" sz="2400" b="0" i="0" dirty="0">
                <a:solidFill>
                  <a:srgbClr val="333333"/>
                </a:solidFill>
                <a:effectLst/>
                <a:latin typeface="Arial" panose="020B0604020202020204" pitchFamily="34" charset="0"/>
                <a:cs typeface="Arial" panose="020B0604020202020204" pitchFamily="34" charset="0"/>
              </a:rPr>
              <a:t>B. Thu curcumin từ củ nghệ.</a:t>
            </a:r>
          </a:p>
          <a:p>
            <a:pPr algn="l"/>
            <a:r>
              <a:rPr lang="vi-VN" sz="2400" b="0" i="0" dirty="0">
                <a:solidFill>
                  <a:srgbClr val="333333"/>
                </a:solidFill>
                <a:effectLst/>
                <a:latin typeface="Arial" panose="020B0604020202020204" pitchFamily="34" charset="0"/>
                <a:cs typeface="Arial" panose="020B0604020202020204" pitchFamily="34" charset="0"/>
              </a:rPr>
              <a:t>C. Thu đường kính từ nước mía.</a:t>
            </a:r>
          </a:p>
          <a:p>
            <a:pPr algn="l"/>
            <a:r>
              <a:rPr lang="vi-VN" sz="2400" b="0" i="0" dirty="0">
                <a:solidFill>
                  <a:srgbClr val="333333"/>
                </a:solidFill>
                <a:effectLst/>
                <a:latin typeface="Arial" panose="020B0604020202020204" pitchFamily="34" charset="0"/>
                <a:cs typeface="Arial" panose="020B0604020202020204" pitchFamily="34" charset="0"/>
              </a:rPr>
              <a:t>D. Tách tinh dầu ra khỏi hỗn hợp tinh dầu và nước.</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68157" y="4524870"/>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C</a:t>
              </a:r>
            </a:p>
          </p:txBody>
        </p:sp>
      </p:grpSp>
    </p:spTree>
    <p:extLst>
      <p:ext uri="{BB962C8B-B14F-4D97-AF65-F5344CB8AC3E}">
        <p14:creationId xmlns:p14="http://schemas.microsoft.com/office/powerpoint/2010/main" val="3323801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29770-4956-A189-B788-106D9A175C2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9" name="Rectangle: Rounded Corners 8">
            <a:extLst>
              <a:ext uri="{FF2B5EF4-FFF2-40B4-BE49-F238E27FC236}">
                <a16:creationId xmlns:a16="http://schemas.microsoft.com/office/drawing/2014/main" id="{596D000C-A3A1-5D75-72BC-8CCE91B64E04}"/>
              </a:ext>
            </a:extLst>
          </p:cNvPr>
          <p:cNvSpPr/>
          <p:nvPr/>
        </p:nvSpPr>
        <p:spPr>
          <a:xfrm>
            <a:off x="772707" y="1038226"/>
            <a:ext cx="7579357" cy="2926598"/>
          </a:xfrm>
          <a:prstGeom prst="roundRect">
            <a:avLst>
              <a:gd name="adj" fmla="val 12353"/>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URL">
            <a:extLst>
              <a:ext uri="{FF2B5EF4-FFF2-40B4-BE49-F238E27FC236}">
                <a16:creationId xmlns:a16="http://schemas.microsoft.com/office/drawing/2014/main" id="{246980B6-C4D4-5DFF-3D48-1250D6FE330B}"/>
              </a:ext>
            </a:extLst>
          </p:cNvPr>
          <p:cNvSpPr txBox="1"/>
          <p:nvPr/>
        </p:nvSpPr>
        <p:spPr>
          <a:xfrm>
            <a:off x="1017150" y="1273912"/>
            <a:ext cx="7087264" cy="245522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4400" b="1" dirty="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CẢM </a:t>
            </a:r>
            <a:r>
              <a:rPr lang="en-US" sz="44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ƠN </a:t>
            </a:r>
            <a:endParaRPr lang="en-US" sz="4400" b="1" smtClean="0">
              <a:solidFill>
                <a:schemeClr val="bg2">
                  <a:lumMod val="25000"/>
                </a:schemeClr>
              </a:solidFill>
              <a:latin typeface="Arial" panose="020B0604020202020204" pitchFamily="34" charset="0"/>
              <a:ea typeface="Tahoma" panose="020B0604030504040204" pitchFamily="34" charset="0"/>
              <a:cs typeface="Arial" panose="020B0604020202020204" pitchFamily="34" charset="0"/>
            </a:endParaRP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smtClean="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CÁC </a:t>
            </a:r>
            <a:r>
              <a:rPr kumimoji="0" lang="en-US" sz="4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EM HỌC SINH</a:t>
            </a: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ĐÃ CHÚ Ý LẮNG NGHE</a:t>
            </a:r>
            <a:endParaRPr kumimoji="0" lang="vi-VN" sz="4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3" name="Hexagon 12">
            <a:extLst>
              <a:ext uri="{FF2B5EF4-FFF2-40B4-BE49-F238E27FC236}">
                <a16:creationId xmlns:a16="http://schemas.microsoft.com/office/drawing/2014/main" id="{40626D99-CB25-944A-D608-6A558AEB6ECA}"/>
              </a:ext>
            </a:extLst>
          </p:cNvPr>
          <p:cNvSpPr/>
          <p:nvPr/>
        </p:nvSpPr>
        <p:spPr>
          <a:xfrm>
            <a:off x="772707" y="4467666"/>
            <a:ext cx="2286000" cy="19706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ộ Sách Giáo Khoa Lớp 6 - Phần Bài Học - Bộ Sách Chân Trời Sáng Tạo |  Lazada.vn">
            <a:extLst>
              <a:ext uri="{FF2B5EF4-FFF2-40B4-BE49-F238E27FC236}">
                <a16:creationId xmlns:a16="http://schemas.microsoft.com/office/drawing/2014/main" id="{02EC6762-F038-981B-87C9-F6D10176836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19787" y="4925037"/>
            <a:ext cx="1642074" cy="109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345491"/>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60336" y="1193259"/>
            <a:ext cx="10519374" cy="2589230"/>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7585" y="4260411"/>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189536" y="1344563"/>
            <a:ext cx="10184317" cy="1077218"/>
          </a:xfrm>
          <a:prstGeom prst="rect">
            <a:avLst/>
          </a:prstGeom>
          <a:noFill/>
          <a:ln>
            <a:noFill/>
          </a:ln>
        </p:spPr>
        <p:txBody>
          <a:bodyPr wrap="square">
            <a:spAutoFit/>
          </a:bodyPr>
          <a:lstStyle/>
          <a:p>
            <a:pPr algn="ctr"/>
            <a:r>
              <a:rPr lang="en-US" sz="3200">
                <a:solidFill>
                  <a:srgbClr val="EE4036"/>
                </a:solidFill>
                <a:latin typeface="Averta Std ExtraBold" panose="00000900000000000000" pitchFamily="50" charset="0"/>
              </a:rPr>
              <a:t>Dựa vào____hấp thụ có thể dự đoán được sự có mặt của các nhóm chức trong hợp chất nghiên cứu.</a:t>
            </a:r>
            <a:endParaRPr lang="en-US" sz="3200" dirty="0">
              <a:solidFill>
                <a:srgbClr val="EE4036"/>
              </a:solidFill>
              <a:latin typeface="Averta Std ExtraBold" panose="00000900000000000000" pitchFamily="50" charset="0"/>
            </a:endParaRPr>
          </a:p>
        </p:txBody>
      </p:sp>
      <p:sp>
        <p:nvSpPr>
          <p:cNvPr id="86" name="!!o2b">
            <a:extLst>
              <a:ext uri="{FF2B5EF4-FFF2-40B4-BE49-F238E27FC236}">
                <a16:creationId xmlns:a16="http://schemas.microsoft.com/office/drawing/2014/main" id="{78069A1B-D926-4C5A-B89C-A303ADAD4239}"/>
              </a:ext>
            </a:extLst>
          </p:cNvPr>
          <p:cNvSpPr/>
          <p:nvPr/>
        </p:nvSpPr>
        <p:spPr>
          <a:xfrm>
            <a:off x="3651811" y="54633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9" name="!!1b">
            <a:extLst>
              <a:ext uri="{FF2B5EF4-FFF2-40B4-BE49-F238E27FC236}">
                <a16:creationId xmlns:a16="http://schemas.microsoft.com/office/drawing/2014/main" id="{1CD069B4-5CF6-458A-B83D-7557A574044E}"/>
              </a:ext>
            </a:extLst>
          </p:cNvPr>
          <p:cNvSpPr txBox="1"/>
          <p:nvPr/>
        </p:nvSpPr>
        <p:spPr>
          <a:xfrm>
            <a:off x="3826326" y="5562603"/>
            <a:ext cx="695666"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ự</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3013" y="-504088"/>
            <a:ext cx="360000" cy="218075"/>
          </a:xfrm>
          <a:prstGeom prst="rect">
            <a:avLst/>
          </a:prstGeom>
        </p:spPr>
      </p:pic>
      <p:sp>
        <p:nvSpPr>
          <p:cNvPr id="67" name="!!o2c">
            <a:extLst>
              <a:ext uri="{FF2B5EF4-FFF2-40B4-BE49-F238E27FC236}">
                <a16:creationId xmlns:a16="http://schemas.microsoft.com/office/drawing/2014/main" id="{25117B70-0FC6-4C2D-91BD-44B574FE73BA}"/>
              </a:ext>
            </a:extLst>
          </p:cNvPr>
          <p:cNvSpPr/>
          <p:nvPr/>
        </p:nvSpPr>
        <p:spPr>
          <a:xfrm>
            <a:off x="2505480" y="54633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7" name="!!2c">
            <a:extLst>
              <a:ext uri="{FF2B5EF4-FFF2-40B4-BE49-F238E27FC236}">
                <a16:creationId xmlns:a16="http://schemas.microsoft.com/office/drawing/2014/main" id="{F4982626-B297-4298-81A0-46C7C0A1CACB}"/>
              </a:ext>
            </a:extLst>
          </p:cNvPr>
          <p:cNvSpPr txBox="1"/>
          <p:nvPr/>
        </p:nvSpPr>
        <p:spPr>
          <a:xfrm>
            <a:off x="2681711" y="5562603"/>
            <a:ext cx="695666"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62" name="!!o2b">
            <a:extLst>
              <a:ext uri="{FF2B5EF4-FFF2-40B4-BE49-F238E27FC236}">
                <a16:creationId xmlns:a16="http://schemas.microsoft.com/office/drawing/2014/main" id="{78069A1B-D926-4C5A-B89C-A303ADAD4239}"/>
              </a:ext>
            </a:extLst>
          </p:cNvPr>
          <p:cNvSpPr/>
          <p:nvPr/>
        </p:nvSpPr>
        <p:spPr>
          <a:xfrm>
            <a:off x="4789061" y="54633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5" name="!!1b">
            <a:extLst>
              <a:ext uri="{FF2B5EF4-FFF2-40B4-BE49-F238E27FC236}">
                <a16:creationId xmlns:a16="http://schemas.microsoft.com/office/drawing/2014/main" id="{1CD069B4-5CF6-458A-B83D-7557A574044E}"/>
              </a:ext>
            </a:extLst>
          </p:cNvPr>
          <p:cNvSpPr txBox="1"/>
          <p:nvPr/>
        </p:nvSpPr>
        <p:spPr>
          <a:xfrm>
            <a:off x="4963576" y="5562603"/>
            <a:ext cx="695666"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5" name="!!o2b">
            <a:extLst>
              <a:ext uri="{FF2B5EF4-FFF2-40B4-BE49-F238E27FC236}">
                <a16:creationId xmlns:a16="http://schemas.microsoft.com/office/drawing/2014/main" id="{78069A1B-D926-4C5A-B89C-A303ADAD4239}"/>
              </a:ext>
            </a:extLst>
          </p:cNvPr>
          <p:cNvSpPr/>
          <p:nvPr/>
        </p:nvSpPr>
        <p:spPr>
          <a:xfrm>
            <a:off x="7091655" y="54633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6" name="!!1b">
            <a:extLst>
              <a:ext uri="{FF2B5EF4-FFF2-40B4-BE49-F238E27FC236}">
                <a16:creationId xmlns:a16="http://schemas.microsoft.com/office/drawing/2014/main" id="{1CD069B4-5CF6-458A-B83D-7557A574044E}"/>
              </a:ext>
            </a:extLst>
          </p:cNvPr>
          <p:cNvSpPr txBox="1"/>
          <p:nvPr/>
        </p:nvSpPr>
        <p:spPr>
          <a:xfrm>
            <a:off x="7266170" y="5562603"/>
            <a:ext cx="695666"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ạ</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7" name="!!o2c">
            <a:extLst>
              <a:ext uri="{FF2B5EF4-FFF2-40B4-BE49-F238E27FC236}">
                <a16:creationId xmlns:a16="http://schemas.microsoft.com/office/drawing/2014/main" id="{25117B70-0FC6-4C2D-91BD-44B574FE73BA}"/>
              </a:ext>
            </a:extLst>
          </p:cNvPr>
          <p:cNvSpPr/>
          <p:nvPr/>
        </p:nvSpPr>
        <p:spPr>
          <a:xfrm>
            <a:off x="5945324" y="54633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8" name="!!2c">
            <a:extLst>
              <a:ext uri="{FF2B5EF4-FFF2-40B4-BE49-F238E27FC236}">
                <a16:creationId xmlns:a16="http://schemas.microsoft.com/office/drawing/2014/main" id="{F4982626-B297-4298-81A0-46C7C0A1CACB}"/>
              </a:ext>
            </a:extLst>
          </p:cNvPr>
          <p:cNvSpPr txBox="1"/>
          <p:nvPr/>
        </p:nvSpPr>
        <p:spPr>
          <a:xfrm>
            <a:off x="6121555" y="5562603"/>
            <a:ext cx="695666"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đ</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9" name="!!o2b">
            <a:extLst>
              <a:ext uri="{FF2B5EF4-FFF2-40B4-BE49-F238E27FC236}">
                <a16:creationId xmlns:a16="http://schemas.microsoft.com/office/drawing/2014/main" id="{78069A1B-D926-4C5A-B89C-A303ADAD4239}"/>
              </a:ext>
            </a:extLst>
          </p:cNvPr>
          <p:cNvSpPr/>
          <p:nvPr/>
        </p:nvSpPr>
        <p:spPr>
          <a:xfrm>
            <a:off x="8228905" y="54633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0" name="!!1b">
            <a:extLst>
              <a:ext uri="{FF2B5EF4-FFF2-40B4-BE49-F238E27FC236}">
                <a16:creationId xmlns:a16="http://schemas.microsoft.com/office/drawing/2014/main" id="{1CD069B4-5CF6-458A-B83D-7557A574044E}"/>
              </a:ext>
            </a:extLst>
          </p:cNvPr>
          <p:cNvSpPr txBox="1"/>
          <p:nvPr/>
        </p:nvSpPr>
        <p:spPr>
          <a:xfrm>
            <a:off x="8403420" y="5562603"/>
            <a:ext cx="695666" cy="830997"/>
          </a:xfrm>
          <a:prstGeom prst="rect">
            <a:avLst/>
          </a:prstGeom>
          <a:noFill/>
        </p:spPr>
        <p:txBody>
          <a:bodyPr wrap="square" rtlCol="0">
            <a:spAutoFit/>
          </a:bodyPr>
          <a:lstStyle/>
          <a:p>
            <a:pPr algn="ctr"/>
            <a:r>
              <a:rPr lang="en-US" sz="48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66" name="Picture 2" descr="Lý thuyết sóng cơ và sự truyền sóng cơ"/>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8266" y="2098371"/>
            <a:ext cx="5260228" cy="226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7194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animEffect transition="in" filter="fade">
                                      <p:cBhvr>
                                        <p:cTn id="9" dur="500"/>
                                        <p:tgtEl>
                                          <p:spTgt spid="89"/>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89"/>
                                        </p:tgtEl>
                                      </p:cBhvr>
                                    </p:animEffect>
                                    <p:animScale>
                                      <p:cBhvr>
                                        <p:cTn id="12" dur="250" autoRev="1" fill="hold"/>
                                        <p:tgtEl>
                                          <p:spTgt spid="89"/>
                                        </p:tgtEl>
                                      </p:cBhvr>
                                      <p:by x="105000" y="105000"/>
                                    </p:animScale>
                                  </p:childTnLst>
                                </p:cTn>
                              </p:par>
                            </p:childTnLst>
                          </p:cTn>
                        </p:par>
                      </p:childTnLst>
                    </p:cTn>
                  </p:par>
                </p:childTnLst>
              </p:cTn>
              <p:nextCondLst>
                <p:cond evt="onClick" delay="0">
                  <p:tgtEl>
                    <p:spTgt spid="86"/>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 calcmode="lin" valueType="num">
                                      <p:cBhvr>
                                        <p:cTn id="18" dur="500" fill="hold"/>
                                        <p:tgtEl>
                                          <p:spTgt spid="77"/>
                                        </p:tgtEl>
                                        <p:attrNameLst>
                                          <p:attrName>ppt_w</p:attrName>
                                        </p:attrNameLst>
                                      </p:cBhvr>
                                      <p:tavLst>
                                        <p:tav tm="0">
                                          <p:val>
                                            <p:fltVal val="0"/>
                                          </p:val>
                                        </p:tav>
                                        <p:tav tm="100000">
                                          <p:val>
                                            <p:strVal val="#ppt_w"/>
                                          </p:val>
                                        </p:tav>
                                      </p:tavLst>
                                    </p:anim>
                                    <p:anim calcmode="lin" valueType="num">
                                      <p:cBhvr>
                                        <p:cTn id="19" dur="500" fill="hold"/>
                                        <p:tgtEl>
                                          <p:spTgt spid="77"/>
                                        </p:tgtEl>
                                        <p:attrNameLst>
                                          <p:attrName>ppt_h</p:attrName>
                                        </p:attrNameLst>
                                      </p:cBhvr>
                                      <p:tavLst>
                                        <p:tav tm="0">
                                          <p:val>
                                            <p:fltVal val="0"/>
                                          </p:val>
                                        </p:tav>
                                        <p:tav tm="100000">
                                          <p:val>
                                            <p:strVal val="#ppt_h"/>
                                          </p:val>
                                        </p:tav>
                                      </p:tavLst>
                                    </p:anim>
                                    <p:animEffect transition="in" filter="fade">
                                      <p:cBhvr>
                                        <p:cTn id="20" dur="500"/>
                                        <p:tgtEl>
                                          <p:spTgt spid="77"/>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77"/>
                                        </p:tgtEl>
                                      </p:cBhvr>
                                    </p:animEffect>
                                    <p:animScale>
                                      <p:cBhvr>
                                        <p:cTn id="23" dur="250" autoRev="1" fill="hold"/>
                                        <p:tgtEl>
                                          <p:spTgt spid="77"/>
                                        </p:tgtEl>
                                      </p:cBhvr>
                                      <p:by x="105000" y="105000"/>
                                    </p:animScale>
                                  </p:childTnLst>
                                </p:cTn>
                              </p:par>
                            </p:childTnLst>
                          </p:cTn>
                        </p:par>
                      </p:childTnLst>
                    </p:cTn>
                  </p:par>
                </p:childTnLst>
              </p:cTn>
              <p:nextCondLst>
                <p:cond evt="onClick" delay="0">
                  <p:tgtEl>
                    <p:spTgt spid="67"/>
                  </p:tgtEl>
                </p:cond>
              </p:nextCondLst>
            </p:seq>
            <p:seq concurrent="1" nextAc="seek">
              <p:cTn id="24" restart="whenNotActive" fill="hold" evtFilter="cancelBubble" nodeType="interactiveSeq">
                <p:stCondLst>
                  <p:cond evt="onClick" delay="0">
                    <p:tgtEl>
                      <p:spTgt spid="6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500" fill="hold"/>
                                        <p:tgtEl>
                                          <p:spTgt spid="65"/>
                                        </p:tgtEl>
                                        <p:attrNameLst>
                                          <p:attrName>ppt_w</p:attrName>
                                        </p:attrNameLst>
                                      </p:cBhvr>
                                      <p:tavLst>
                                        <p:tav tm="0">
                                          <p:val>
                                            <p:fltVal val="0"/>
                                          </p:val>
                                        </p:tav>
                                        <p:tav tm="100000">
                                          <p:val>
                                            <p:strVal val="#ppt_w"/>
                                          </p:val>
                                        </p:tav>
                                      </p:tavLst>
                                    </p:anim>
                                    <p:anim calcmode="lin" valueType="num">
                                      <p:cBhvr>
                                        <p:cTn id="30" dur="500" fill="hold"/>
                                        <p:tgtEl>
                                          <p:spTgt spid="65"/>
                                        </p:tgtEl>
                                        <p:attrNameLst>
                                          <p:attrName>ppt_h</p:attrName>
                                        </p:attrNameLst>
                                      </p:cBhvr>
                                      <p:tavLst>
                                        <p:tav tm="0">
                                          <p:val>
                                            <p:fltVal val="0"/>
                                          </p:val>
                                        </p:tav>
                                        <p:tav tm="100000">
                                          <p:val>
                                            <p:strVal val="#ppt_h"/>
                                          </p:val>
                                        </p:tav>
                                      </p:tavLst>
                                    </p:anim>
                                    <p:animEffect transition="in" filter="fade">
                                      <p:cBhvr>
                                        <p:cTn id="31" dur="500"/>
                                        <p:tgtEl>
                                          <p:spTgt spid="65"/>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65"/>
                                        </p:tgtEl>
                                      </p:cBhvr>
                                    </p:animEffect>
                                    <p:animScale>
                                      <p:cBhvr>
                                        <p:cTn id="34"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35" restart="whenNotActive" fill="hold" evtFilter="cancelBubble" nodeType="interactiveSeq">
                <p:stCondLst>
                  <p:cond evt="onClick" delay="0">
                    <p:tgtEl>
                      <p:spTgt spid="5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Effect transition="in" filter="fade">
                                      <p:cBhvr>
                                        <p:cTn id="42" dur="500"/>
                                        <p:tgtEl>
                                          <p:spTgt spid="56"/>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6"/>
                                        </p:tgtEl>
                                      </p:cBhvr>
                                    </p:animEffect>
                                    <p:animScale>
                                      <p:cBhvr>
                                        <p:cTn id="45"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46" restart="whenNotActive" fill="hold" evtFilter="cancelBubble" nodeType="interactiveSeq">
                <p:stCondLst>
                  <p:cond evt="onClick" delay="0">
                    <p:tgtEl>
                      <p:spTgt spid="57"/>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p:cTn id="51" dur="500" fill="hold"/>
                                        <p:tgtEl>
                                          <p:spTgt spid="58"/>
                                        </p:tgtEl>
                                        <p:attrNameLst>
                                          <p:attrName>ppt_w</p:attrName>
                                        </p:attrNameLst>
                                      </p:cBhvr>
                                      <p:tavLst>
                                        <p:tav tm="0">
                                          <p:val>
                                            <p:fltVal val="0"/>
                                          </p:val>
                                        </p:tav>
                                        <p:tav tm="100000">
                                          <p:val>
                                            <p:strVal val="#ppt_w"/>
                                          </p:val>
                                        </p:tav>
                                      </p:tavLst>
                                    </p:anim>
                                    <p:anim calcmode="lin" valueType="num">
                                      <p:cBhvr>
                                        <p:cTn id="52" dur="500" fill="hold"/>
                                        <p:tgtEl>
                                          <p:spTgt spid="58"/>
                                        </p:tgtEl>
                                        <p:attrNameLst>
                                          <p:attrName>ppt_h</p:attrName>
                                        </p:attrNameLst>
                                      </p:cBhvr>
                                      <p:tavLst>
                                        <p:tav tm="0">
                                          <p:val>
                                            <p:fltVal val="0"/>
                                          </p:val>
                                        </p:tav>
                                        <p:tav tm="100000">
                                          <p:val>
                                            <p:strVal val="#ppt_h"/>
                                          </p:val>
                                        </p:tav>
                                      </p:tavLst>
                                    </p:anim>
                                    <p:animEffect transition="in" filter="fade">
                                      <p:cBhvr>
                                        <p:cTn id="53" dur="500"/>
                                        <p:tgtEl>
                                          <p:spTgt spid="58"/>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58"/>
                                        </p:tgtEl>
                                      </p:cBhvr>
                                    </p:animEffect>
                                    <p:animScale>
                                      <p:cBhvr>
                                        <p:cTn id="56" dur="250" autoRev="1" fill="hold"/>
                                        <p:tgtEl>
                                          <p:spTgt spid="58"/>
                                        </p:tgtEl>
                                      </p:cBhvr>
                                      <p:by x="105000" y="105000"/>
                                    </p:animScale>
                                  </p:childTnLst>
                                </p:cTn>
                              </p:par>
                            </p:childTnLst>
                          </p:cTn>
                        </p:par>
                      </p:childTnLst>
                    </p:cTn>
                  </p:par>
                </p:childTnLst>
              </p:cTn>
              <p:nextCondLst>
                <p:cond evt="onClick" delay="0">
                  <p:tgtEl>
                    <p:spTgt spid="57"/>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p:cTn id="62" dur="500" fill="hold"/>
                                        <p:tgtEl>
                                          <p:spTgt spid="60"/>
                                        </p:tgtEl>
                                        <p:attrNameLst>
                                          <p:attrName>ppt_w</p:attrName>
                                        </p:attrNameLst>
                                      </p:cBhvr>
                                      <p:tavLst>
                                        <p:tav tm="0">
                                          <p:val>
                                            <p:fltVal val="0"/>
                                          </p:val>
                                        </p:tav>
                                        <p:tav tm="100000">
                                          <p:val>
                                            <p:strVal val="#ppt_w"/>
                                          </p:val>
                                        </p:tav>
                                      </p:tavLst>
                                    </p:anim>
                                    <p:anim calcmode="lin" valueType="num">
                                      <p:cBhvr>
                                        <p:cTn id="63" dur="500" fill="hold"/>
                                        <p:tgtEl>
                                          <p:spTgt spid="60"/>
                                        </p:tgtEl>
                                        <p:attrNameLst>
                                          <p:attrName>ppt_h</p:attrName>
                                        </p:attrNameLst>
                                      </p:cBhvr>
                                      <p:tavLst>
                                        <p:tav tm="0">
                                          <p:val>
                                            <p:fltVal val="0"/>
                                          </p:val>
                                        </p:tav>
                                        <p:tav tm="100000">
                                          <p:val>
                                            <p:strVal val="#ppt_h"/>
                                          </p:val>
                                        </p:tav>
                                      </p:tavLst>
                                    </p:anim>
                                    <p:animEffect transition="in" filter="fade">
                                      <p:cBhvr>
                                        <p:cTn id="64" dur="500"/>
                                        <p:tgtEl>
                                          <p:spTgt spid="60"/>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60"/>
                                        </p:tgtEl>
                                      </p:cBhvr>
                                    </p:animEffect>
                                    <p:animScale>
                                      <p:cBhvr>
                                        <p:cTn id="67" dur="250" autoRev="1" fill="hold"/>
                                        <p:tgtEl>
                                          <p:spTgt spid="60"/>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92"/>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0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93"/>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91"/>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94"/>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95"/>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9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96"/>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97"/>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98"/>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101"/>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10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102"/>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104"/>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105"/>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10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107"/>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109"/>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108"/>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110"/>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111"/>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112"/>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13"/>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114"/>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115"/>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117"/>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116"/>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18"/>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119"/>
                                        </p:tgtEl>
                                        <p:attrNameLst>
                                          <p:attrName>ppt_x</p:attrName>
                                          <p:attrName>ppt_y</p:attrName>
                                        </p:attrNameLst>
                                      </p:cBhvr>
                                    </p:animMotion>
                                  </p:childTnLst>
                                </p:cTn>
                              </p:par>
                            </p:childTnLst>
                          </p:cTn>
                        </p:par>
                      </p:childTnLst>
                    </p:cTn>
                  </p:par>
                </p:childTnLst>
              </p:cTn>
              <p:nextCondLst>
                <p:cond evt="onClick" delay="0">
                  <p:tgtEl>
                    <p:spTgt spid="59"/>
                  </p:tgtEl>
                </p:cond>
              </p:nextCondLst>
            </p:seq>
          </p:childTnLst>
        </p:cTn>
      </p:par>
    </p:tnLst>
    <p:bldLst>
      <p:bldP spid="89" grpId="0"/>
      <p:bldP spid="89" grpId="1"/>
      <p:bldP spid="77" grpId="0"/>
      <p:bldP spid="77" grpId="1"/>
      <p:bldP spid="65" grpId="0"/>
      <p:bldP spid="65" grpId="1"/>
      <p:bldP spid="56" grpId="0"/>
      <p:bldP spid="56" grpId="1"/>
      <p:bldP spid="58" grpId="0"/>
      <p:bldP spid="58" grpId="1"/>
      <p:bldP spid="60" grpId="0"/>
      <p:bldP spid="6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79224" y="1006218"/>
            <a:ext cx="10364647" cy="2887611"/>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70741" y="4143812"/>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0" name="!!o3b">
            <a:extLst>
              <a:ext uri="{FF2B5EF4-FFF2-40B4-BE49-F238E27FC236}">
                <a16:creationId xmlns:a16="http://schemas.microsoft.com/office/drawing/2014/main" id="{727977B5-F189-4A81-8746-8651162923AF}"/>
              </a:ext>
            </a:extLst>
          </p:cNvPr>
          <p:cNvSpPr/>
          <p:nvPr/>
        </p:nvSpPr>
        <p:spPr>
          <a:xfrm>
            <a:off x="6406775" y="542061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1" name="!!o3c">
            <a:extLst>
              <a:ext uri="{FF2B5EF4-FFF2-40B4-BE49-F238E27FC236}">
                <a16:creationId xmlns:a16="http://schemas.microsoft.com/office/drawing/2014/main" id="{FF9E2E47-AF30-4140-9174-D1F1B2A7ACE4}"/>
              </a:ext>
            </a:extLst>
          </p:cNvPr>
          <p:cNvSpPr/>
          <p:nvPr/>
        </p:nvSpPr>
        <p:spPr>
          <a:xfrm>
            <a:off x="7539079" y="542061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2" name="!!o3a">
            <a:extLst>
              <a:ext uri="{FF2B5EF4-FFF2-40B4-BE49-F238E27FC236}">
                <a16:creationId xmlns:a16="http://schemas.microsoft.com/office/drawing/2014/main" id="{1966C6BC-5829-4F16-A504-4CE1C7609161}"/>
              </a:ext>
            </a:extLst>
          </p:cNvPr>
          <p:cNvSpPr/>
          <p:nvPr/>
        </p:nvSpPr>
        <p:spPr>
          <a:xfrm>
            <a:off x="5255439" y="541898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6" name="!!3a">
            <a:extLst>
              <a:ext uri="{FF2B5EF4-FFF2-40B4-BE49-F238E27FC236}">
                <a16:creationId xmlns:a16="http://schemas.microsoft.com/office/drawing/2014/main" id="{3AFE8AE5-A9AA-4637-A979-EE1B11736C0D}"/>
              </a:ext>
            </a:extLst>
          </p:cNvPr>
          <p:cNvSpPr txBox="1"/>
          <p:nvPr/>
        </p:nvSpPr>
        <p:spPr>
          <a:xfrm>
            <a:off x="5417792" y="5472106"/>
            <a:ext cx="695666"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m</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3" name="!!3b">
            <a:extLst>
              <a:ext uri="{FF2B5EF4-FFF2-40B4-BE49-F238E27FC236}">
                <a16:creationId xmlns:a16="http://schemas.microsoft.com/office/drawing/2014/main" id="{1A273D81-3FC5-40F3-8DBC-43408EECA659}"/>
              </a:ext>
            </a:extLst>
          </p:cNvPr>
          <p:cNvSpPr txBox="1"/>
          <p:nvPr/>
        </p:nvSpPr>
        <p:spPr>
          <a:xfrm>
            <a:off x="6561547" y="5472106"/>
            <a:ext cx="695666"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4" name="!!3c">
            <a:extLst>
              <a:ext uri="{FF2B5EF4-FFF2-40B4-BE49-F238E27FC236}">
                <a16:creationId xmlns:a16="http://schemas.microsoft.com/office/drawing/2014/main" id="{47834679-DA72-43D6-958F-A53074407007}"/>
              </a:ext>
            </a:extLst>
          </p:cNvPr>
          <p:cNvSpPr txBox="1"/>
          <p:nvPr/>
        </p:nvSpPr>
        <p:spPr>
          <a:xfrm>
            <a:off x="7685957" y="5496947"/>
            <a:ext cx="695666"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h</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0"/>
          <a:stretch>
            <a:fillRect/>
          </a:stretch>
        </p:blipFill>
        <p:spPr>
          <a:xfrm>
            <a:off x="3883013" y="-504088"/>
            <a:ext cx="360000" cy="218075"/>
          </a:xfrm>
          <a:prstGeom prst="rect">
            <a:avLst/>
          </a:prstGeom>
        </p:spPr>
      </p:pic>
      <p:sp>
        <p:nvSpPr>
          <p:cNvPr id="2" name="TextBox 1"/>
          <p:cNvSpPr txBox="1"/>
          <p:nvPr/>
        </p:nvSpPr>
        <p:spPr>
          <a:xfrm>
            <a:off x="6285007" y="1266666"/>
            <a:ext cx="5154293" cy="2308324"/>
          </a:xfrm>
          <a:prstGeom prst="rect">
            <a:avLst/>
          </a:prstGeom>
          <a:noFill/>
        </p:spPr>
        <p:txBody>
          <a:bodyPr wrap="square" rtlCol="0">
            <a:spAutoFit/>
          </a:bodyPr>
          <a:lstStyle/>
          <a:p>
            <a:pPr algn="ctr"/>
            <a:r>
              <a:rPr lang="en-US" sz="3600" dirty="0" err="1">
                <a:solidFill>
                  <a:srgbClr val="EE4036"/>
                </a:solidFill>
                <a:latin typeface="Averta Std ExtraBold" panose="00000900000000000000" pitchFamily="50" charset="0"/>
              </a:rPr>
              <a:t>Nhóm</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nguyên</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tố</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gây</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ra</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những</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tính</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chất</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hóa</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học</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đặc</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trưng</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của</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hợp</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chất</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hữu</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cơ</a:t>
            </a:r>
            <a:endParaRPr lang="en-US" sz="3600" dirty="0">
              <a:solidFill>
                <a:srgbClr val="EE4036"/>
              </a:solidFill>
              <a:latin typeface="Averta Std ExtraBold" panose="00000900000000000000" pitchFamily="50" charset="0"/>
            </a:endParaRPr>
          </a:p>
        </p:txBody>
      </p:sp>
      <p:sp>
        <p:nvSpPr>
          <p:cNvPr id="78" name="!!o3b">
            <a:extLst>
              <a:ext uri="{FF2B5EF4-FFF2-40B4-BE49-F238E27FC236}">
                <a16:creationId xmlns:a16="http://schemas.microsoft.com/office/drawing/2014/main" id="{727977B5-F189-4A81-8746-8651162923AF}"/>
              </a:ext>
            </a:extLst>
          </p:cNvPr>
          <p:cNvSpPr/>
          <p:nvPr/>
        </p:nvSpPr>
        <p:spPr>
          <a:xfrm>
            <a:off x="1811260" y="541898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0" name="!!o3c">
            <a:extLst>
              <a:ext uri="{FF2B5EF4-FFF2-40B4-BE49-F238E27FC236}">
                <a16:creationId xmlns:a16="http://schemas.microsoft.com/office/drawing/2014/main" id="{FF9E2E47-AF30-4140-9174-D1F1B2A7ACE4}"/>
              </a:ext>
            </a:extLst>
          </p:cNvPr>
          <p:cNvSpPr/>
          <p:nvPr/>
        </p:nvSpPr>
        <p:spPr>
          <a:xfrm>
            <a:off x="2945966" y="541898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5" name="!!3b">
            <a:extLst>
              <a:ext uri="{FF2B5EF4-FFF2-40B4-BE49-F238E27FC236}">
                <a16:creationId xmlns:a16="http://schemas.microsoft.com/office/drawing/2014/main" id="{1A273D81-3FC5-40F3-8DBC-43408EECA659}"/>
              </a:ext>
            </a:extLst>
          </p:cNvPr>
          <p:cNvSpPr txBox="1"/>
          <p:nvPr/>
        </p:nvSpPr>
        <p:spPr>
          <a:xfrm>
            <a:off x="1944242" y="547210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96" name="!!3c">
            <a:extLst>
              <a:ext uri="{FF2B5EF4-FFF2-40B4-BE49-F238E27FC236}">
                <a16:creationId xmlns:a16="http://schemas.microsoft.com/office/drawing/2014/main" id="{47834679-DA72-43D6-958F-A53074407007}"/>
              </a:ext>
            </a:extLst>
          </p:cNvPr>
          <p:cNvSpPr txBox="1"/>
          <p:nvPr/>
        </p:nvSpPr>
        <p:spPr>
          <a:xfrm>
            <a:off x="3099655" y="5461495"/>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97" name="!!o3a">
            <a:extLst>
              <a:ext uri="{FF2B5EF4-FFF2-40B4-BE49-F238E27FC236}">
                <a16:creationId xmlns:a16="http://schemas.microsoft.com/office/drawing/2014/main" id="{1966C6BC-5829-4F16-A504-4CE1C7609161}"/>
              </a:ext>
            </a:extLst>
          </p:cNvPr>
          <p:cNvSpPr/>
          <p:nvPr/>
        </p:nvSpPr>
        <p:spPr>
          <a:xfrm>
            <a:off x="4094907" y="541898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3a">
            <a:extLst>
              <a:ext uri="{FF2B5EF4-FFF2-40B4-BE49-F238E27FC236}">
                <a16:creationId xmlns:a16="http://schemas.microsoft.com/office/drawing/2014/main" id="{3AFE8AE5-A9AA-4637-A979-EE1B11736C0D}"/>
              </a:ext>
            </a:extLst>
          </p:cNvPr>
          <p:cNvSpPr txBox="1"/>
          <p:nvPr/>
        </p:nvSpPr>
        <p:spPr>
          <a:xfrm>
            <a:off x="4234043" y="5472106"/>
            <a:ext cx="695666"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ó</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91" name="!!o3c">
            <a:extLst>
              <a:ext uri="{FF2B5EF4-FFF2-40B4-BE49-F238E27FC236}">
                <a16:creationId xmlns:a16="http://schemas.microsoft.com/office/drawing/2014/main" id="{FF9E2E47-AF30-4140-9174-D1F1B2A7ACE4}"/>
              </a:ext>
            </a:extLst>
          </p:cNvPr>
          <p:cNvSpPr/>
          <p:nvPr/>
        </p:nvSpPr>
        <p:spPr>
          <a:xfrm>
            <a:off x="8680101" y="542061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2" name="!!3c">
            <a:extLst>
              <a:ext uri="{FF2B5EF4-FFF2-40B4-BE49-F238E27FC236}">
                <a16:creationId xmlns:a16="http://schemas.microsoft.com/office/drawing/2014/main" id="{47834679-DA72-43D6-958F-A53074407007}"/>
              </a:ext>
            </a:extLst>
          </p:cNvPr>
          <p:cNvSpPr txBox="1"/>
          <p:nvPr/>
        </p:nvSpPr>
        <p:spPr>
          <a:xfrm>
            <a:off x="8872807" y="5496947"/>
            <a:ext cx="695666"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ứ</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93" name="!!o3c">
            <a:extLst>
              <a:ext uri="{FF2B5EF4-FFF2-40B4-BE49-F238E27FC236}">
                <a16:creationId xmlns:a16="http://schemas.microsoft.com/office/drawing/2014/main" id="{FF9E2E47-AF30-4140-9174-D1F1B2A7ACE4}"/>
              </a:ext>
            </a:extLst>
          </p:cNvPr>
          <p:cNvSpPr/>
          <p:nvPr/>
        </p:nvSpPr>
        <p:spPr>
          <a:xfrm>
            <a:off x="9811395" y="541898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4" name="!!3c">
            <a:extLst>
              <a:ext uri="{FF2B5EF4-FFF2-40B4-BE49-F238E27FC236}">
                <a16:creationId xmlns:a16="http://schemas.microsoft.com/office/drawing/2014/main" id="{47834679-DA72-43D6-958F-A53074407007}"/>
              </a:ext>
            </a:extLst>
          </p:cNvPr>
          <p:cNvSpPr txBox="1"/>
          <p:nvPr/>
        </p:nvSpPr>
        <p:spPr>
          <a:xfrm>
            <a:off x="9978346" y="5461495"/>
            <a:ext cx="695666"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99" name="Picture 2" descr="Phenol: Cấu tạo, tính chất, điều chế và ứng dụng"/>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9362" t="20779" r="28596" b="3807"/>
          <a:stretch/>
        </p:blipFill>
        <p:spPr bwMode="auto">
          <a:xfrm>
            <a:off x="2202889" y="1058882"/>
            <a:ext cx="3112701" cy="291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0271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3"/>
                                        </p:tgtEl>
                                      </p:cBhvr>
                                    </p:animEffect>
                                    <p:animScale>
                                      <p:cBhvr>
                                        <p:cTn id="23" dur="250" autoRev="1" fill="hold"/>
                                        <p:tgtEl>
                                          <p:spTgt spid="43"/>
                                        </p:tgtEl>
                                      </p:cBhvr>
                                      <p:by x="105000" y="105000"/>
                                    </p:animScale>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44"/>
                                        </p:tgtEl>
                                      </p:cBhvr>
                                    </p:animEffect>
                                    <p:animScale>
                                      <p:cBhvr>
                                        <p:cTn id="34" dur="250" autoRev="1" fill="hold"/>
                                        <p:tgtEl>
                                          <p:spTgt spid="44"/>
                                        </p:tgtEl>
                                      </p:cBhvr>
                                      <p:by x="105000" y="105000"/>
                                    </p:animScale>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7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5"/>
                                        </p:tgtEl>
                                        <p:attrNameLst>
                                          <p:attrName>style.visibility</p:attrName>
                                        </p:attrNameLst>
                                      </p:cBhvr>
                                      <p:to>
                                        <p:strVal val="visible"/>
                                      </p:to>
                                    </p:set>
                                    <p:anim calcmode="lin" valueType="num">
                                      <p:cBhvr>
                                        <p:cTn id="40" dur="500" fill="hold"/>
                                        <p:tgtEl>
                                          <p:spTgt spid="95"/>
                                        </p:tgtEl>
                                        <p:attrNameLst>
                                          <p:attrName>ppt_w</p:attrName>
                                        </p:attrNameLst>
                                      </p:cBhvr>
                                      <p:tavLst>
                                        <p:tav tm="0">
                                          <p:val>
                                            <p:fltVal val="0"/>
                                          </p:val>
                                        </p:tav>
                                        <p:tav tm="100000">
                                          <p:val>
                                            <p:strVal val="#ppt_w"/>
                                          </p:val>
                                        </p:tav>
                                      </p:tavLst>
                                    </p:anim>
                                    <p:anim calcmode="lin" valueType="num">
                                      <p:cBhvr>
                                        <p:cTn id="41" dur="500" fill="hold"/>
                                        <p:tgtEl>
                                          <p:spTgt spid="95"/>
                                        </p:tgtEl>
                                        <p:attrNameLst>
                                          <p:attrName>ppt_h</p:attrName>
                                        </p:attrNameLst>
                                      </p:cBhvr>
                                      <p:tavLst>
                                        <p:tav tm="0">
                                          <p:val>
                                            <p:fltVal val="0"/>
                                          </p:val>
                                        </p:tav>
                                        <p:tav tm="100000">
                                          <p:val>
                                            <p:strVal val="#ppt_h"/>
                                          </p:val>
                                        </p:tav>
                                      </p:tavLst>
                                    </p:anim>
                                    <p:animEffect transition="in" filter="fade">
                                      <p:cBhvr>
                                        <p:cTn id="42" dur="500"/>
                                        <p:tgtEl>
                                          <p:spTgt spid="95"/>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5"/>
                                        </p:tgtEl>
                                      </p:cBhvr>
                                    </p:animEffect>
                                    <p:animScale>
                                      <p:cBhvr>
                                        <p:cTn id="45" dur="250" autoRev="1" fill="hold"/>
                                        <p:tgtEl>
                                          <p:spTgt spid="95"/>
                                        </p:tgtEl>
                                      </p:cBhvr>
                                      <p:by x="105000" y="105000"/>
                                    </p:animScale>
                                  </p:childTnLst>
                                </p:cTn>
                              </p:par>
                            </p:childTnLst>
                          </p:cTn>
                        </p:par>
                      </p:childTnLst>
                    </p:cTn>
                  </p:par>
                </p:childTnLst>
              </p:cTn>
              <p:nextCondLst>
                <p:cond evt="onClick" delay="0">
                  <p:tgtEl>
                    <p:spTgt spid="78"/>
                  </p:tgtEl>
                </p:cond>
              </p:nextCondLst>
            </p:seq>
            <p:seq concurrent="1" nextAc="seek">
              <p:cTn id="46" restart="whenNotActive" fill="hold" evtFilter="cancelBubble" nodeType="interactiveSeq">
                <p:stCondLst>
                  <p:cond evt="onClick" delay="0">
                    <p:tgtEl>
                      <p:spTgt spid="90"/>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6"/>
                                        </p:tgtEl>
                                        <p:attrNameLst>
                                          <p:attrName>style.visibility</p:attrName>
                                        </p:attrNameLst>
                                      </p:cBhvr>
                                      <p:to>
                                        <p:strVal val="visible"/>
                                      </p:to>
                                    </p:set>
                                    <p:anim calcmode="lin" valueType="num">
                                      <p:cBhvr>
                                        <p:cTn id="51" dur="500" fill="hold"/>
                                        <p:tgtEl>
                                          <p:spTgt spid="96"/>
                                        </p:tgtEl>
                                        <p:attrNameLst>
                                          <p:attrName>ppt_w</p:attrName>
                                        </p:attrNameLst>
                                      </p:cBhvr>
                                      <p:tavLst>
                                        <p:tav tm="0">
                                          <p:val>
                                            <p:fltVal val="0"/>
                                          </p:val>
                                        </p:tav>
                                        <p:tav tm="100000">
                                          <p:val>
                                            <p:strVal val="#ppt_w"/>
                                          </p:val>
                                        </p:tav>
                                      </p:tavLst>
                                    </p:anim>
                                    <p:anim calcmode="lin" valueType="num">
                                      <p:cBhvr>
                                        <p:cTn id="52" dur="500" fill="hold"/>
                                        <p:tgtEl>
                                          <p:spTgt spid="96"/>
                                        </p:tgtEl>
                                        <p:attrNameLst>
                                          <p:attrName>ppt_h</p:attrName>
                                        </p:attrNameLst>
                                      </p:cBhvr>
                                      <p:tavLst>
                                        <p:tav tm="0">
                                          <p:val>
                                            <p:fltVal val="0"/>
                                          </p:val>
                                        </p:tav>
                                        <p:tav tm="100000">
                                          <p:val>
                                            <p:strVal val="#ppt_h"/>
                                          </p:val>
                                        </p:tav>
                                      </p:tavLst>
                                    </p:anim>
                                    <p:animEffect transition="in" filter="fade">
                                      <p:cBhvr>
                                        <p:cTn id="53" dur="500"/>
                                        <p:tgtEl>
                                          <p:spTgt spid="96"/>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6"/>
                                        </p:tgtEl>
                                      </p:cBhvr>
                                    </p:animEffect>
                                    <p:animScale>
                                      <p:cBhvr>
                                        <p:cTn id="56" dur="250" autoRev="1" fill="hold"/>
                                        <p:tgtEl>
                                          <p:spTgt spid="96"/>
                                        </p:tgtEl>
                                      </p:cBhvr>
                                      <p:by x="105000" y="105000"/>
                                    </p:animScale>
                                  </p:childTnLst>
                                </p:cTn>
                              </p:par>
                            </p:childTnLst>
                          </p:cTn>
                        </p:par>
                      </p:childTnLst>
                    </p:cTn>
                  </p:par>
                </p:childTnLst>
              </p:cTn>
              <p:nextCondLst>
                <p:cond evt="onClick" delay="0">
                  <p:tgtEl>
                    <p:spTgt spid="90"/>
                  </p:tgtEl>
                </p:cond>
              </p:nextCondLst>
            </p:seq>
            <p:seq concurrent="1" nextAc="seek">
              <p:cTn id="57" restart="whenNotActive" fill="hold" evtFilter="cancelBubble" nodeType="interactiveSeq">
                <p:stCondLst>
                  <p:cond evt="onClick" delay="0">
                    <p:tgtEl>
                      <p:spTgt spid="97"/>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p:cTn id="62" dur="500" fill="hold"/>
                                        <p:tgtEl>
                                          <p:spTgt spid="98"/>
                                        </p:tgtEl>
                                        <p:attrNameLst>
                                          <p:attrName>ppt_w</p:attrName>
                                        </p:attrNameLst>
                                      </p:cBhvr>
                                      <p:tavLst>
                                        <p:tav tm="0">
                                          <p:val>
                                            <p:fltVal val="0"/>
                                          </p:val>
                                        </p:tav>
                                        <p:tav tm="100000">
                                          <p:val>
                                            <p:strVal val="#ppt_w"/>
                                          </p:val>
                                        </p:tav>
                                      </p:tavLst>
                                    </p:anim>
                                    <p:anim calcmode="lin" valueType="num">
                                      <p:cBhvr>
                                        <p:cTn id="63" dur="500" fill="hold"/>
                                        <p:tgtEl>
                                          <p:spTgt spid="98"/>
                                        </p:tgtEl>
                                        <p:attrNameLst>
                                          <p:attrName>ppt_h</p:attrName>
                                        </p:attrNameLst>
                                      </p:cBhvr>
                                      <p:tavLst>
                                        <p:tav tm="0">
                                          <p:val>
                                            <p:fltVal val="0"/>
                                          </p:val>
                                        </p:tav>
                                        <p:tav tm="100000">
                                          <p:val>
                                            <p:strVal val="#ppt_h"/>
                                          </p:val>
                                        </p:tav>
                                      </p:tavLst>
                                    </p:anim>
                                    <p:animEffect transition="in" filter="fade">
                                      <p:cBhvr>
                                        <p:cTn id="64" dur="500"/>
                                        <p:tgtEl>
                                          <p:spTgt spid="98"/>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8"/>
                                        </p:tgtEl>
                                      </p:cBhvr>
                                    </p:animEffect>
                                    <p:animScale>
                                      <p:cBhvr>
                                        <p:cTn id="67"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68" restart="whenNotActive" fill="hold" evtFilter="cancelBubble" nodeType="interactiveSeq">
                <p:stCondLst>
                  <p:cond evt="onClick" delay="0">
                    <p:tgtEl>
                      <p:spTgt spid="91"/>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92"/>
                                        </p:tgtEl>
                                        <p:attrNameLst>
                                          <p:attrName>style.visibility</p:attrName>
                                        </p:attrNameLst>
                                      </p:cBhvr>
                                      <p:to>
                                        <p:strVal val="visible"/>
                                      </p:to>
                                    </p:set>
                                    <p:anim calcmode="lin" valueType="num">
                                      <p:cBhvr>
                                        <p:cTn id="73" dur="500" fill="hold"/>
                                        <p:tgtEl>
                                          <p:spTgt spid="92"/>
                                        </p:tgtEl>
                                        <p:attrNameLst>
                                          <p:attrName>ppt_w</p:attrName>
                                        </p:attrNameLst>
                                      </p:cBhvr>
                                      <p:tavLst>
                                        <p:tav tm="0">
                                          <p:val>
                                            <p:fltVal val="0"/>
                                          </p:val>
                                        </p:tav>
                                        <p:tav tm="100000">
                                          <p:val>
                                            <p:strVal val="#ppt_w"/>
                                          </p:val>
                                        </p:tav>
                                      </p:tavLst>
                                    </p:anim>
                                    <p:anim calcmode="lin" valueType="num">
                                      <p:cBhvr>
                                        <p:cTn id="74" dur="500" fill="hold"/>
                                        <p:tgtEl>
                                          <p:spTgt spid="92"/>
                                        </p:tgtEl>
                                        <p:attrNameLst>
                                          <p:attrName>ppt_h</p:attrName>
                                        </p:attrNameLst>
                                      </p:cBhvr>
                                      <p:tavLst>
                                        <p:tav tm="0">
                                          <p:val>
                                            <p:fltVal val="0"/>
                                          </p:val>
                                        </p:tav>
                                        <p:tav tm="100000">
                                          <p:val>
                                            <p:strVal val="#ppt_h"/>
                                          </p:val>
                                        </p:tav>
                                      </p:tavLst>
                                    </p:anim>
                                    <p:animEffect transition="in" filter="fade">
                                      <p:cBhvr>
                                        <p:cTn id="75" dur="500"/>
                                        <p:tgtEl>
                                          <p:spTgt spid="92"/>
                                        </p:tgtEl>
                                      </p:cBhvr>
                                    </p:animEffect>
                                  </p:childTnLst>
                                  <p:subTnLst>
                                    <p:audio>
                                      <p:cMediaNode>
                                        <p:cTn display="0" masterRel="sameClick">
                                          <p:stCondLst>
                                            <p:cond evt="begin" delay="0">
                                              <p:tn val="71"/>
                                            </p:cond>
                                          </p:stCondLst>
                                          <p:endCondLst>
                                            <p:cond evt="onStopAudio" delay="0">
                                              <p:tgtEl>
                                                <p:sldTgt/>
                                              </p:tgtEl>
                                            </p:cond>
                                          </p:endCondLst>
                                        </p:cTn>
                                        <p:tgtEl>
                                          <p:sndTgt r:embed="rId2"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92"/>
                                        </p:tgtEl>
                                      </p:cBhvr>
                                    </p:animEffect>
                                    <p:animScale>
                                      <p:cBhvr>
                                        <p:cTn id="78"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79" restart="whenNotActive" fill="hold" evtFilter="cancelBubble" nodeType="interactiveSeq">
                <p:stCondLst>
                  <p:cond evt="onClick" delay="0">
                    <p:tgtEl>
                      <p:spTgt spid="93"/>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94"/>
                                        </p:tgtEl>
                                        <p:attrNameLst>
                                          <p:attrName>style.visibility</p:attrName>
                                        </p:attrNameLst>
                                      </p:cBhvr>
                                      <p:to>
                                        <p:strVal val="visible"/>
                                      </p:to>
                                    </p:set>
                                    <p:anim calcmode="lin" valueType="num">
                                      <p:cBhvr>
                                        <p:cTn id="84" dur="500" fill="hold"/>
                                        <p:tgtEl>
                                          <p:spTgt spid="94"/>
                                        </p:tgtEl>
                                        <p:attrNameLst>
                                          <p:attrName>ppt_w</p:attrName>
                                        </p:attrNameLst>
                                      </p:cBhvr>
                                      <p:tavLst>
                                        <p:tav tm="0">
                                          <p:val>
                                            <p:fltVal val="0"/>
                                          </p:val>
                                        </p:tav>
                                        <p:tav tm="100000">
                                          <p:val>
                                            <p:strVal val="#ppt_w"/>
                                          </p:val>
                                        </p:tav>
                                      </p:tavLst>
                                    </p:anim>
                                    <p:anim calcmode="lin" valueType="num">
                                      <p:cBhvr>
                                        <p:cTn id="85" dur="500" fill="hold"/>
                                        <p:tgtEl>
                                          <p:spTgt spid="94"/>
                                        </p:tgtEl>
                                        <p:attrNameLst>
                                          <p:attrName>ppt_h</p:attrName>
                                        </p:attrNameLst>
                                      </p:cBhvr>
                                      <p:tavLst>
                                        <p:tav tm="0">
                                          <p:val>
                                            <p:fltVal val="0"/>
                                          </p:val>
                                        </p:tav>
                                        <p:tav tm="100000">
                                          <p:val>
                                            <p:strVal val="#ppt_h"/>
                                          </p:val>
                                        </p:tav>
                                      </p:tavLst>
                                    </p:anim>
                                    <p:animEffect transition="in" filter="fade">
                                      <p:cBhvr>
                                        <p:cTn id="86" dur="500"/>
                                        <p:tgtEl>
                                          <p:spTgt spid="94"/>
                                        </p:tgtEl>
                                      </p:cBhvr>
                                    </p:animEffect>
                                  </p:childTnLst>
                                  <p:subTnLst>
                                    <p:audio>
                                      <p:cMediaNode>
                                        <p:cTn display="0" masterRel="sameClick">
                                          <p:stCondLst>
                                            <p:cond evt="begin" delay="0">
                                              <p:tn val="82"/>
                                            </p:cond>
                                          </p:stCondLst>
                                          <p:endCondLst>
                                            <p:cond evt="onStopAudio" delay="0">
                                              <p:tgtEl>
                                                <p:sldTgt/>
                                              </p:tgtEl>
                                            </p:cond>
                                          </p:endCondLst>
                                        </p:cTn>
                                        <p:tgtEl>
                                          <p:sndTgt r:embed="rId2"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94"/>
                                        </p:tgtEl>
                                      </p:cBhvr>
                                    </p:animEffect>
                                    <p:animScale>
                                      <p:cBhvr>
                                        <p:cTn id="89" dur="250" autoRev="1" fill="hold"/>
                                        <p:tgtEl>
                                          <p:spTgt spid="94"/>
                                        </p:tgtEl>
                                      </p:cBhvr>
                                      <p:by x="105000" y="105000"/>
                                    </p:animScale>
                                  </p:childTnLst>
                                </p:cTn>
                              </p:par>
                              <p:par>
                                <p:cTn id="9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1" dur="2000" fill="hold"/>
                                        <p:tgtEl>
                                          <p:spTgt spid="50"/>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3" dur="2000" fill="hold"/>
                                        <p:tgtEl>
                                          <p:spTgt spid="58"/>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5" dur="2000" fill="hold"/>
                                        <p:tgtEl>
                                          <p:spTgt spid="51"/>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97" dur="2000" fill="hold"/>
                                        <p:tgtEl>
                                          <p:spTgt spid="49"/>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99" dur="2000" fill="hold"/>
                                        <p:tgtEl>
                                          <p:spTgt spid="52"/>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01" dur="2000" fill="hold"/>
                                        <p:tgtEl>
                                          <p:spTgt spid="53"/>
                                        </p:tgtEl>
                                        <p:attrNameLst>
                                          <p:attrName>ppt_x</p:attrName>
                                          <p:attrName>ppt_y</p:attrName>
                                        </p:attrNameLst>
                                      </p:cBhvr>
                                      <p:rCtr x="-4792" y="65810"/>
                                    </p:animMotion>
                                  </p:childTnLst>
                                </p:cTn>
                              </p:par>
                              <p:par>
                                <p:cTn id="102"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3" dur="2000" fill="hold"/>
                                        <p:tgtEl>
                                          <p:spTgt spid="57"/>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2000" fill="hold"/>
                                        <p:tgtEl>
                                          <p:spTgt spid="54"/>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07" dur="2000" fill="hold"/>
                                        <p:tgtEl>
                                          <p:spTgt spid="55"/>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09" dur="2000" fill="hold"/>
                                        <p:tgtEl>
                                          <p:spTgt spid="56"/>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1" dur="2000" fill="hold"/>
                                        <p:tgtEl>
                                          <p:spTgt spid="59"/>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3" dur="2000" fill="hold"/>
                                        <p:tgtEl>
                                          <p:spTgt spid="62"/>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2000" fill="hold"/>
                                        <p:tgtEl>
                                          <p:spTgt spid="60"/>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17" dur="2000" fill="hold"/>
                                        <p:tgtEl>
                                          <p:spTgt spid="65"/>
                                        </p:tgtEl>
                                        <p:attrNameLst>
                                          <p:attrName>ppt_x</p:attrName>
                                          <p:attrName>ppt_y</p:attrName>
                                        </p:attrNameLst>
                                      </p:cBhvr>
                                      <p:rCtr x="18750" y="58287"/>
                                    </p:animMotion>
                                  </p:childTnLst>
                                </p:cTn>
                              </p:par>
                              <p:par>
                                <p:cTn id="11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9" dur="2000" fill="hold"/>
                                        <p:tgtEl>
                                          <p:spTgt spid="66"/>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1" dur="2000" fill="hold"/>
                                        <p:tgtEl>
                                          <p:spTgt spid="67"/>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3" dur="2000" fill="hold"/>
                                        <p:tgtEl>
                                          <p:spTgt spid="76"/>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5" dur="2000" fill="hold"/>
                                        <p:tgtEl>
                                          <p:spTgt spid="79"/>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7" dur="2000" fill="hold"/>
                                        <p:tgtEl>
                                          <p:spTgt spid="77"/>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9" dur="2000" fill="hold"/>
                                        <p:tgtEl>
                                          <p:spTgt spid="80"/>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1" dur="2000" fill="hold"/>
                                        <p:tgtEl>
                                          <p:spTgt spid="81"/>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3" dur="2000" fill="hold"/>
                                        <p:tgtEl>
                                          <p:spTgt spid="82"/>
                                        </p:tgtEl>
                                        <p:attrNameLst>
                                          <p:attrName>ppt_x</p:attrName>
                                          <p:attrName>ppt_y</p:attrName>
                                        </p:attrNameLst>
                                      </p:cBhvr>
                                    </p:animMotion>
                                  </p:childTnLst>
                                </p:cTn>
                              </p:par>
                              <p:par>
                                <p:cTn id="13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5" dur="2000" fill="hold"/>
                                        <p:tgtEl>
                                          <p:spTgt spid="83"/>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7" dur="2000" fill="hold"/>
                                        <p:tgtEl>
                                          <p:spTgt spid="84"/>
                                        </p:tgtEl>
                                        <p:attrNameLst>
                                          <p:attrName>ppt_x</p:attrName>
                                          <p:attrName>ppt_y</p:attrName>
                                        </p:attrNameLst>
                                      </p:cBhvr>
                                    </p:animMotion>
                                  </p:childTnLst>
                                </p:cTn>
                              </p:par>
                              <p:par>
                                <p:cTn id="13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9" dur="2000" fill="hold"/>
                                        <p:tgtEl>
                                          <p:spTgt spid="85"/>
                                        </p:tgtEl>
                                        <p:attrNameLst>
                                          <p:attrName>ppt_x</p:attrName>
                                          <p:attrName>ppt_y</p:attrName>
                                        </p:attrNameLst>
                                      </p:cBhvr>
                                    </p:animMotion>
                                  </p:childTnLst>
                                </p:cTn>
                              </p:par>
                              <p:par>
                                <p:cTn id="14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1" dur="2000" fill="hold"/>
                                        <p:tgtEl>
                                          <p:spTgt spid="87"/>
                                        </p:tgtEl>
                                        <p:attrNameLst>
                                          <p:attrName>ppt_x</p:attrName>
                                          <p:attrName>ppt_y</p:attrName>
                                        </p:attrNameLst>
                                      </p:cBhvr>
                                    </p:animMotion>
                                  </p:childTnLst>
                                </p:cTn>
                              </p:par>
                              <p:par>
                                <p:cTn id="14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3" dur="2000" fill="hold"/>
                                        <p:tgtEl>
                                          <p:spTgt spid="86"/>
                                        </p:tgtEl>
                                        <p:attrNameLst>
                                          <p:attrName>ppt_x</p:attrName>
                                          <p:attrName>ppt_y</p:attrName>
                                        </p:attrNameLst>
                                      </p:cBhvr>
                                    </p:animMotion>
                                  </p:childTnLst>
                                </p:cTn>
                              </p:par>
                              <p:par>
                                <p:cTn id="14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5" dur="2000" fill="hold"/>
                                        <p:tgtEl>
                                          <p:spTgt spid="88"/>
                                        </p:tgtEl>
                                        <p:attrNameLst>
                                          <p:attrName>ppt_x</p:attrName>
                                          <p:attrName>ppt_y</p:attrName>
                                        </p:attrNameLst>
                                      </p:cBhvr>
                                    </p:animMotion>
                                  </p:childTnLst>
                                </p:cTn>
                              </p:par>
                              <p:par>
                                <p:cTn id="14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7" dur="2000" fill="hold"/>
                                        <p:tgtEl>
                                          <p:spTgt spid="89"/>
                                        </p:tgtEl>
                                        <p:attrNameLst>
                                          <p:attrName>ppt_x</p:attrName>
                                          <p:attrName>ppt_y</p:attrName>
                                        </p:attrNameLst>
                                      </p:cBhvr>
                                    </p:animMotion>
                                  </p:childTnLst>
                                </p:cTn>
                              </p:par>
                            </p:childTnLst>
                          </p:cTn>
                        </p:par>
                      </p:childTnLst>
                    </p:cTn>
                  </p:par>
                </p:childTnLst>
              </p:cTn>
              <p:nextCondLst>
                <p:cond evt="onClick" delay="0">
                  <p:tgtEl>
                    <p:spTgt spid="93"/>
                  </p:tgtEl>
                </p:cond>
              </p:nextCondLst>
            </p:seq>
          </p:childTnLst>
        </p:cTn>
      </p:par>
    </p:tnLst>
    <p:bldLst>
      <p:bldP spid="36" grpId="0"/>
      <p:bldP spid="36" grpId="1"/>
      <p:bldP spid="43" grpId="0"/>
      <p:bldP spid="43" grpId="1"/>
      <p:bldP spid="44" grpId="0"/>
      <p:bldP spid="44" grpId="1"/>
      <p:bldP spid="95" grpId="0"/>
      <p:bldP spid="95" grpId="1"/>
      <p:bldP spid="96" grpId="0"/>
      <p:bldP spid="96" grpId="1"/>
      <p:bldP spid="98" grpId="0"/>
      <p:bldP spid="98" grpId="1"/>
      <p:bldP spid="92" grpId="0"/>
      <p:bldP spid="92" grpId="1"/>
      <p:bldP spid="94" grpId="0"/>
      <p:bldP spid="9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6 </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92776" y="1284274"/>
            <a:ext cx="10224189" cy="247211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549932" y="4297042"/>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7" name="!!o4b">
            <a:extLst>
              <a:ext uri="{FF2B5EF4-FFF2-40B4-BE49-F238E27FC236}">
                <a16:creationId xmlns:a16="http://schemas.microsoft.com/office/drawing/2014/main" id="{6F40FFA8-451A-4BC0-BD18-CD55C51FC9A2}"/>
              </a:ext>
            </a:extLst>
          </p:cNvPr>
          <p:cNvSpPr/>
          <p:nvPr/>
        </p:nvSpPr>
        <p:spPr>
          <a:xfrm>
            <a:off x="6095561" y="5452396"/>
            <a:ext cx="1024386" cy="10280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o4a">
            <a:extLst>
              <a:ext uri="{FF2B5EF4-FFF2-40B4-BE49-F238E27FC236}">
                <a16:creationId xmlns:a16="http://schemas.microsoft.com/office/drawing/2014/main" id="{03CD02AD-A0B0-4461-82E4-ADE45F3505A9}"/>
              </a:ext>
            </a:extLst>
          </p:cNvPr>
          <p:cNvSpPr/>
          <p:nvPr/>
        </p:nvSpPr>
        <p:spPr>
          <a:xfrm>
            <a:off x="4969809" y="5449264"/>
            <a:ext cx="1024386" cy="102438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9" name="!!4a">
            <a:extLst>
              <a:ext uri="{FF2B5EF4-FFF2-40B4-BE49-F238E27FC236}">
                <a16:creationId xmlns:a16="http://schemas.microsoft.com/office/drawing/2014/main" id="{7D7392F9-B328-40CF-A436-C3974F476E3C}"/>
              </a:ext>
            </a:extLst>
          </p:cNvPr>
          <p:cNvSpPr txBox="1"/>
          <p:nvPr/>
        </p:nvSpPr>
        <p:spPr>
          <a:xfrm>
            <a:off x="5135920" y="5519369"/>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r</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0" name="!!4b">
            <a:extLst>
              <a:ext uri="{FF2B5EF4-FFF2-40B4-BE49-F238E27FC236}">
                <a16:creationId xmlns:a16="http://schemas.microsoft.com/office/drawing/2014/main" id="{FF091EC5-DEE3-4725-BA96-0C98047169DD}"/>
              </a:ext>
            </a:extLst>
          </p:cNvPr>
          <p:cNvSpPr txBox="1"/>
          <p:nvPr/>
        </p:nvSpPr>
        <p:spPr>
          <a:xfrm>
            <a:off x="6270592" y="5522982"/>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b</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3013" y="-504088"/>
            <a:ext cx="360000" cy="218075"/>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3853052" y="5449264"/>
            <a:ext cx="1024386" cy="102438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4a">
            <a:extLst>
              <a:ext uri="{FF2B5EF4-FFF2-40B4-BE49-F238E27FC236}">
                <a16:creationId xmlns:a16="http://schemas.microsoft.com/office/drawing/2014/main" id="{7D7392F9-B328-40CF-A436-C3974F476E3C}"/>
              </a:ext>
            </a:extLst>
          </p:cNvPr>
          <p:cNvSpPr txBox="1"/>
          <p:nvPr/>
        </p:nvSpPr>
        <p:spPr>
          <a:xfrm>
            <a:off x="3991181" y="5519369"/>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a</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 name="Rectangle 5"/>
          <p:cNvSpPr>
            <a:spLocks noChangeArrowheads="1"/>
          </p:cNvSpPr>
          <p:nvPr/>
        </p:nvSpPr>
        <p:spPr bwMode="auto">
          <a:xfrm>
            <a:off x="1297812" y="1440358"/>
            <a:ext cx="995171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4400">
                <a:solidFill>
                  <a:srgbClr val="EE4036"/>
                </a:solidFill>
                <a:latin typeface="Averta Std ExtraBold" panose="00000900000000000000" pitchFamily="50" charset="0"/>
              </a:rPr>
              <a:t>Hợp chất hữu cơ là hợp chất của</a:t>
            </a:r>
            <a:endParaRPr lang="en-US" sz="4400" dirty="0">
              <a:solidFill>
                <a:srgbClr val="EE4036"/>
              </a:solidFill>
              <a:latin typeface="Averta Std ExtraBold" panose="00000900000000000000" pitchFamily="50" charset="0"/>
            </a:endParaRPr>
          </a:p>
        </p:txBody>
      </p:sp>
      <p:sp>
        <p:nvSpPr>
          <p:cNvPr id="5" name="Rectangle 6"/>
          <p:cNvSpPr>
            <a:spLocks noChangeArrowheads="1"/>
          </p:cNvSpPr>
          <p:nvPr/>
        </p:nvSpPr>
        <p:spPr bwMode="auto">
          <a:xfrm>
            <a:off x="0" y="14859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8" name="!!o4a">
            <a:extLst>
              <a:ext uri="{FF2B5EF4-FFF2-40B4-BE49-F238E27FC236}">
                <a16:creationId xmlns:a16="http://schemas.microsoft.com/office/drawing/2014/main" id="{03CD02AD-A0B0-4461-82E4-ADE45F3505A9}"/>
              </a:ext>
            </a:extLst>
          </p:cNvPr>
          <p:cNvSpPr/>
          <p:nvPr/>
        </p:nvSpPr>
        <p:spPr>
          <a:xfrm>
            <a:off x="2749874" y="5427494"/>
            <a:ext cx="1024386" cy="104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4a">
            <a:extLst>
              <a:ext uri="{FF2B5EF4-FFF2-40B4-BE49-F238E27FC236}">
                <a16:creationId xmlns:a16="http://schemas.microsoft.com/office/drawing/2014/main" id="{7D7392F9-B328-40CF-A436-C3974F476E3C}"/>
              </a:ext>
            </a:extLst>
          </p:cNvPr>
          <p:cNvSpPr txBox="1"/>
          <p:nvPr/>
        </p:nvSpPr>
        <p:spPr>
          <a:xfrm>
            <a:off x="2922719" y="5486021"/>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99" name="!!o4b">
            <a:extLst>
              <a:ext uri="{FF2B5EF4-FFF2-40B4-BE49-F238E27FC236}">
                <a16:creationId xmlns:a16="http://schemas.microsoft.com/office/drawing/2014/main" id="{6F40FFA8-451A-4BC0-BD18-CD55C51FC9A2}"/>
              </a:ext>
            </a:extLst>
          </p:cNvPr>
          <p:cNvSpPr/>
          <p:nvPr/>
        </p:nvSpPr>
        <p:spPr>
          <a:xfrm>
            <a:off x="8362660" y="5452396"/>
            <a:ext cx="1024386" cy="10280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0" name="!!o4a">
            <a:extLst>
              <a:ext uri="{FF2B5EF4-FFF2-40B4-BE49-F238E27FC236}">
                <a16:creationId xmlns:a16="http://schemas.microsoft.com/office/drawing/2014/main" id="{03CD02AD-A0B0-4461-82E4-ADE45F3505A9}"/>
              </a:ext>
            </a:extLst>
          </p:cNvPr>
          <p:cNvSpPr/>
          <p:nvPr/>
        </p:nvSpPr>
        <p:spPr>
          <a:xfrm>
            <a:off x="7236908" y="5449264"/>
            <a:ext cx="1024386" cy="102438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a">
            <a:extLst>
              <a:ext uri="{FF2B5EF4-FFF2-40B4-BE49-F238E27FC236}">
                <a16:creationId xmlns:a16="http://schemas.microsoft.com/office/drawing/2014/main" id="{7D7392F9-B328-40CF-A436-C3974F476E3C}"/>
              </a:ext>
            </a:extLst>
          </p:cNvPr>
          <p:cNvSpPr txBox="1"/>
          <p:nvPr/>
        </p:nvSpPr>
        <p:spPr>
          <a:xfrm>
            <a:off x="7395221" y="5499791"/>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o</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02" name="!!4b">
            <a:extLst>
              <a:ext uri="{FF2B5EF4-FFF2-40B4-BE49-F238E27FC236}">
                <a16:creationId xmlns:a16="http://schemas.microsoft.com/office/drawing/2014/main" id="{FF091EC5-DEE3-4725-BA96-0C98047169DD}"/>
              </a:ext>
            </a:extLst>
          </p:cNvPr>
          <p:cNvSpPr txBox="1"/>
          <p:nvPr/>
        </p:nvSpPr>
        <p:spPr>
          <a:xfrm>
            <a:off x="8466925" y="5518049"/>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8194" name="Picture 2" descr="Hóa học hữu cơ: Những ví dụ cơ bản - Science Vietnam"/>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7457" y="1911267"/>
            <a:ext cx="4229219" cy="2191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43943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9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p:cTn id="29" dur="500" fill="hold"/>
                                        <p:tgtEl>
                                          <p:spTgt spid="97"/>
                                        </p:tgtEl>
                                        <p:attrNameLst>
                                          <p:attrName>ppt_w</p:attrName>
                                        </p:attrNameLst>
                                      </p:cBhvr>
                                      <p:tavLst>
                                        <p:tav tm="0">
                                          <p:val>
                                            <p:fltVal val="0"/>
                                          </p:val>
                                        </p:tav>
                                        <p:tav tm="100000">
                                          <p:val>
                                            <p:strVal val="#ppt_w"/>
                                          </p:val>
                                        </p:tav>
                                      </p:tavLst>
                                    </p:anim>
                                    <p:anim calcmode="lin" valueType="num">
                                      <p:cBhvr>
                                        <p:cTn id="30" dur="500" fill="hold"/>
                                        <p:tgtEl>
                                          <p:spTgt spid="97"/>
                                        </p:tgtEl>
                                        <p:attrNameLst>
                                          <p:attrName>ppt_h</p:attrName>
                                        </p:attrNameLst>
                                      </p:cBhvr>
                                      <p:tavLst>
                                        <p:tav tm="0">
                                          <p:val>
                                            <p:fltVal val="0"/>
                                          </p:val>
                                        </p:tav>
                                        <p:tav tm="100000">
                                          <p:val>
                                            <p:strVal val="#ppt_h"/>
                                          </p:val>
                                        </p:tav>
                                      </p:tavLst>
                                    </p:anim>
                                    <p:animEffect transition="in" filter="fade">
                                      <p:cBhvr>
                                        <p:cTn id="31" dur="500"/>
                                        <p:tgtEl>
                                          <p:spTgt spid="97"/>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7"/>
                                        </p:tgtEl>
                                      </p:cBhvr>
                                    </p:animEffect>
                                    <p:animScale>
                                      <p:cBhvr>
                                        <p:cTn id="34"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35" restart="whenNotActive" fill="hold" evtFilter="cancelBubble" nodeType="interactiveSeq">
                <p:stCondLst>
                  <p:cond evt="onClick" delay="0">
                    <p:tgtEl>
                      <p:spTgt spid="7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p:cTn id="40" dur="500" fill="hold"/>
                                        <p:tgtEl>
                                          <p:spTgt spid="98"/>
                                        </p:tgtEl>
                                        <p:attrNameLst>
                                          <p:attrName>ppt_w</p:attrName>
                                        </p:attrNameLst>
                                      </p:cBhvr>
                                      <p:tavLst>
                                        <p:tav tm="0">
                                          <p:val>
                                            <p:fltVal val="0"/>
                                          </p:val>
                                        </p:tav>
                                        <p:tav tm="100000">
                                          <p:val>
                                            <p:strVal val="#ppt_w"/>
                                          </p:val>
                                        </p:tav>
                                      </p:tavLst>
                                    </p:anim>
                                    <p:anim calcmode="lin" valueType="num">
                                      <p:cBhvr>
                                        <p:cTn id="41" dur="500" fill="hold"/>
                                        <p:tgtEl>
                                          <p:spTgt spid="98"/>
                                        </p:tgtEl>
                                        <p:attrNameLst>
                                          <p:attrName>ppt_h</p:attrName>
                                        </p:attrNameLst>
                                      </p:cBhvr>
                                      <p:tavLst>
                                        <p:tav tm="0">
                                          <p:val>
                                            <p:fltVal val="0"/>
                                          </p:val>
                                        </p:tav>
                                        <p:tav tm="100000">
                                          <p:val>
                                            <p:strVal val="#ppt_h"/>
                                          </p:val>
                                        </p:tav>
                                      </p:tavLst>
                                    </p:anim>
                                    <p:animEffect transition="in" filter="fade">
                                      <p:cBhvr>
                                        <p:cTn id="42" dur="500"/>
                                        <p:tgtEl>
                                          <p:spTgt spid="98"/>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8"/>
                                        </p:tgtEl>
                                      </p:cBhvr>
                                    </p:animEffect>
                                    <p:animScale>
                                      <p:cBhvr>
                                        <p:cTn id="45" dur="250" autoRev="1" fill="hold"/>
                                        <p:tgtEl>
                                          <p:spTgt spid="98"/>
                                        </p:tgtEl>
                                      </p:cBhvr>
                                      <p:by x="105000" y="105000"/>
                                    </p:animScale>
                                  </p:childTnLst>
                                </p:cTn>
                              </p:par>
                            </p:childTnLst>
                          </p:cTn>
                        </p:par>
                      </p:childTnLst>
                    </p:cTn>
                  </p:par>
                </p:childTnLst>
              </p:cTn>
              <p:nextCondLst>
                <p:cond evt="onClick" delay="0">
                  <p:tgtEl>
                    <p:spTgt spid="78"/>
                  </p:tgtEl>
                </p:cond>
              </p:nextCondLst>
            </p:seq>
            <p:seq concurrent="1" nextAc="seek">
              <p:cTn id="46" restart="whenNotActive" fill="hold" evtFilter="cancelBubble" nodeType="interactiveSeq">
                <p:stCondLst>
                  <p:cond evt="onClick" delay="0">
                    <p:tgtEl>
                      <p:spTgt spid="100"/>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anim calcmode="lin" valueType="num">
                                      <p:cBhvr>
                                        <p:cTn id="51" dur="500" fill="hold"/>
                                        <p:tgtEl>
                                          <p:spTgt spid="101"/>
                                        </p:tgtEl>
                                        <p:attrNameLst>
                                          <p:attrName>ppt_w</p:attrName>
                                        </p:attrNameLst>
                                      </p:cBhvr>
                                      <p:tavLst>
                                        <p:tav tm="0">
                                          <p:val>
                                            <p:fltVal val="0"/>
                                          </p:val>
                                        </p:tav>
                                        <p:tav tm="100000">
                                          <p:val>
                                            <p:strVal val="#ppt_w"/>
                                          </p:val>
                                        </p:tav>
                                      </p:tavLst>
                                    </p:anim>
                                    <p:anim calcmode="lin" valueType="num">
                                      <p:cBhvr>
                                        <p:cTn id="52" dur="500" fill="hold"/>
                                        <p:tgtEl>
                                          <p:spTgt spid="101"/>
                                        </p:tgtEl>
                                        <p:attrNameLst>
                                          <p:attrName>ppt_h</p:attrName>
                                        </p:attrNameLst>
                                      </p:cBhvr>
                                      <p:tavLst>
                                        <p:tav tm="0">
                                          <p:val>
                                            <p:fltVal val="0"/>
                                          </p:val>
                                        </p:tav>
                                        <p:tav tm="100000">
                                          <p:val>
                                            <p:strVal val="#ppt_h"/>
                                          </p:val>
                                        </p:tav>
                                      </p:tavLst>
                                    </p:anim>
                                    <p:animEffect transition="in" filter="fade">
                                      <p:cBhvr>
                                        <p:cTn id="53" dur="500"/>
                                        <p:tgtEl>
                                          <p:spTgt spid="101"/>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1"/>
                                        </p:tgtEl>
                                      </p:cBhvr>
                                    </p:animEffect>
                                    <p:animScale>
                                      <p:cBhvr>
                                        <p:cTn id="56"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57" restart="whenNotActive" fill="hold" evtFilter="cancelBubble" nodeType="interactiveSeq">
                <p:stCondLst>
                  <p:cond evt="onClick" delay="0">
                    <p:tgtEl>
                      <p:spTgt spid="99"/>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fltVal val="0"/>
                                          </p:val>
                                        </p:tav>
                                        <p:tav tm="100000">
                                          <p:val>
                                            <p:strVal val="#ppt_w"/>
                                          </p:val>
                                        </p:tav>
                                      </p:tavLst>
                                    </p:anim>
                                    <p:anim calcmode="lin" valueType="num">
                                      <p:cBhvr>
                                        <p:cTn id="63" dur="500" fill="hold"/>
                                        <p:tgtEl>
                                          <p:spTgt spid="102"/>
                                        </p:tgtEl>
                                        <p:attrNameLst>
                                          <p:attrName>ppt_h</p:attrName>
                                        </p:attrNameLst>
                                      </p:cBhvr>
                                      <p:tavLst>
                                        <p:tav tm="0">
                                          <p:val>
                                            <p:fltVal val="0"/>
                                          </p:val>
                                        </p:tav>
                                        <p:tav tm="100000">
                                          <p:val>
                                            <p:strVal val="#ppt_h"/>
                                          </p:val>
                                        </p:tav>
                                      </p:tavLst>
                                    </p:anim>
                                    <p:animEffect transition="in" filter="fade">
                                      <p:cBhvr>
                                        <p:cTn id="64" dur="500"/>
                                        <p:tgtEl>
                                          <p:spTgt spid="102"/>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2"/>
                                        </p:tgtEl>
                                      </p:cBhvr>
                                    </p:animEffect>
                                    <p:animScale>
                                      <p:cBhvr>
                                        <p:cTn id="67" dur="250" autoRev="1" fill="hold"/>
                                        <p:tgtEl>
                                          <p:spTgt spid="102"/>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56"/>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6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57"/>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5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58"/>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59"/>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66"/>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60"/>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62"/>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65"/>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76"/>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79"/>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77"/>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80"/>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81"/>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82"/>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83"/>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85"/>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84"/>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86"/>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87"/>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88"/>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89"/>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90"/>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91"/>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93"/>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92"/>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94"/>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95"/>
                                        </p:tgtEl>
                                        <p:attrNameLst>
                                          <p:attrName>ppt_x</p:attrName>
                                          <p:attrName>ppt_y</p:attrName>
                                        </p:attrNameLst>
                                      </p:cBhvr>
                                    </p:animMotion>
                                  </p:childTnLst>
                                </p:cTn>
                              </p:par>
                            </p:childTnLst>
                          </p:cTn>
                        </p:par>
                      </p:childTnLst>
                    </p:cTn>
                  </p:par>
                </p:childTnLst>
              </p:cTn>
              <p:nextCondLst>
                <p:cond evt="onClick" delay="0">
                  <p:tgtEl>
                    <p:spTgt spid="99"/>
                  </p:tgtEl>
                </p:cond>
              </p:nextCondLst>
            </p:seq>
          </p:childTnLst>
        </p:cTn>
      </p:par>
    </p:tnLst>
    <p:bldLst>
      <p:bldP spid="49" grpId="0"/>
      <p:bldP spid="49" grpId="1"/>
      <p:bldP spid="50" grpId="0"/>
      <p:bldP spid="50" grpId="1"/>
      <p:bldP spid="97" grpId="0"/>
      <p:bldP spid="97" grpId="1"/>
      <p:bldP spid="98" grpId="0"/>
      <p:bldP spid="98" grpId="1"/>
      <p:bldP spid="101" grpId="0"/>
      <p:bldP spid="101" grpId="1"/>
      <p:bldP spid="102" grpId="0"/>
      <p:bldP spid="10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2809</Words>
  <Application>Microsoft Office PowerPoint</Application>
  <PresentationFormat>Widescreen</PresentationFormat>
  <Paragraphs>381</Paragraphs>
  <Slides>66</Slides>
  <Notes>10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66</vt:i4>
      </vt:variant>
    </vt:vector>
  </HeadingPairs>
  <TitlesOfParts>
    <vt:vector size="81" baseType="lpstr">
      <vt:lpstr>微软雅黑</vt:lpstr>
      <vt:lpstr>宋体</vt:lpstr>
      <vt:lpstr>Arial</vt:lpstr>
      <vt:lpstr>Arial Black</vt:lpstr>
      <vt:lpstr>Averta Std ExtraBold</vt:lpstr>
      <vt:lpstr>Calibri</vt:lpstr>
      <vt:lpstr>Calibri Light</vt:lpstr>
      <vt:lpstr>等线</vt:lpstr>
      <vt:lpstr>Roboto</vt:lpstr>
      <vt:lpstr>华文琥珀</vt:lpstr>
      <vt:lpstr>Symbol</vt:lpstr>
      <vt:lpstr>Tahoma</vt:lpstr>
      <vt:lpstr>Wingdings</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Hà</dc:creator>
  <cp:lastModifiedBy>Admin</cp:lastModifiedBy>
  <cp:revision>7</cp:revision>
  <dcterms:created xsi:type="dcterms:W3CDTF">2023-09-06T16:56:02Z</dcterms:created>
  <dcterms:modified xsi:type="dcterms:W3CDTF">2023-11-27T02:37:04Z</dcterms:modified>
</cp:coreProperties>
</file>